
<file path=[Content_Types].xml><?xml version="1.0" encoding="utf-8"?>
<Types xmlns="http://schemas.openxmlformats.org/package/2006/content-types">
  <Override PartName="/ppt/slides/slide6.xml" ContentType="application/vnd.openxmlformats-officedocument.presentationml.slide+xml"/>
  <Override PartName="/ppt/tags/tag6.xml" ContentType="application/vnd.openxmlformats-officedocument.presentationml.tags+xml"/>
  <Override PartName="/ppt/tags/tag8.xml" ContentType="application/vnd.openxmlformats-officedocument.presentationml.tags+xml"/>
  <Override PartName="/ppt/slideLayouts/slideLayout8.xml" ContentType="application/vnd.openxmlformats-officedocument.presentationml.slideLayout+xml"/>
  <Override PartName="/ppt/diagrams/colors1.xml" ContentType="application/vnd.openxmlformats-officedocument.drawingml.diagramColors+xml"/>
  <Override PartName="/ppt/notesSlides/notesSlide2.xml" ContentType="application/vnd.openxmlformats-officedocument.presentationml.notesSlide+xml"/>
  <Override PartName="/ppt/diagrams/drawing2.xml" ContentType="application/vnd.ms-office.drawingml.diagramDrawing+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tags/tag4.xml" ContentType="application/vnd.openxmlformats-officedocument.presentationml.tags+xml"/>
  <Override PartName="/ppt/slideLayouts/slideLayout6.xml" ContentType="application/vnd.openxmlformats-officedocument.presentationml.slideLayout+xml"/>
  <Override PartName="/ppt/theme/theme3.xml" ContentType="application/vnd.openxmlformats-officedocument.theme+xml"/>
  <Override PartName="/ppt/diagrams/quickStyle2.xml" ContentType="application/vnd.openxmlformats-officedocument.drawingml.diagramStyl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tags/tag2.xml" ContentType="application/vnd.openxmlformats-officedocument.presentationml.tags+xml"/>
  <Override PartName="/ppt/slideLayouts/slideLayout15.xml" ContentType="application/vnd.openxmlformats-officedocument.presentationml.slideLayout+xml"/>
  <Default Extension="rels" ContentType="application/vnd.openxmlformats-package.relationships+xml"/>
  <Default Extension="xml" ContentType="application/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tableStyles.xml" ContentType="application/vnd.openxmlformats-officedocument.presentationml.tableStyles+xml"/>
  <Override PartName="/ppt/tags/tag16.xml" ContentType="application/vnd.openxmlformats-officedocument.presentationml.tags+xml"/>
  <Override PartName="/ppt/slideLayouts/slideLayout11.xml" ContentType="application/vnd.openxmlformats-officedocument.presentationml.slideLayout+xml"/>
  <Override PartName="/ppt/tags/tag18.xml" ContentType="application/vnd.openxmlformats-officedocument.presentationml.tags+xml"/>
  <Override PartName="/docProps/custom.xml" ContentType="application/vnd.openxmlformats-officedocument.custom-properties+xml"/>
  <Default Extension="vml" ContentType="application/vnd.openxmlformats-officedocument.vmlDrawing"/>
  <Override PartName="/ppt/tags/tag14.xml" ContentType="application/vnd.openxmlformats-officedocument.presentationml.tags+xml"/>
  <Override PartName="/ppt/tags/tag15.xml" ContentType="application/vnd.openxmlformats-officedocument.presentationml.tags+xml"/>
  <Override PartName="/ppt/slideLayouts/slideLayout10.xml" ContentType="application/vnd.openxmlformats-officedocument.presentationml.slideLayout+xml"/>
  <Override PartName="/ppt/diagrams/layout2.xml" ContentType="application/vnd.openxmlformats-officedocument.drawingml.diagramLayout+xml"/>
  <Override PartName="/ppt/tags/tag12.xml" ContentType="application/vnd.openxmlformats-officedocument.presentationml.tags+xml"/>
  <Override PartName="/ppt/tags/tag13.xml" ContentType="application/vnd.openxmlformats-officedocument.presentationml.tags+xml"/>
  <Override PartName="/ppt/diagrams/layout1.xml" ContentType="application/vnd.openxmlformats-officedocument.drawingml.diagramLayout+xml"/>
  <Override PartName="/ppt/diagrams/data2.xml" ContentType="application/vnd.openxmlformats-officedocument.drawingml.diagramData+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slideLayouts/slideLayout9.xml" ContentType="application/vnd.openxmlformats-officedocument.presentationml.slideLayout+xml"/>
  <Override PartName="/ppt/diagrams/data1.xml" ContentType="application/vnd.openxmlformats-officedocument.drawingml.diagramData+xml"/>
  <Override PartName="/ppt/tags/tag20.xml" ContentType="application/vnd.openxmlformats-officedocument.presentationml.tags+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tags/tag7.xml" ContentType="application/vnd.openxmlformats-officedocument.presentationml.tags+xml"/>
  <Default Extension="bin" ContentType="application/vnd.openxmlformats-officedocument.oleObject"/>
  <Default Extension="png" ContentType="image/png"/>
  <Override PartName="/ppt/slideLayouts/slideLayout7.xml" ContentType="application/vnd.openxmlformats-officedocument.presentationml.slideLayout+xml"/>
  <Override PartName="/ppt/notesSlides/notesSlide1.xml" ContentType="application/vnd.openxmlformats-officedocument.presentationml.notesSlide+xml"/>
  <Override PartName="/ppt/diagrams/colors2.xml" ContentType="application/vnd.openxmlformats-officedocument.drawingml.diagramColors+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ags/tag5.xml" ContentType="application/vnd.openxmlformats-officedocument.presentationml.tags+xml"/>
  <Override PartName="/ppt/theme/theme2.xml" ContentType="application/vnd.openxmlformats-officedocument.theme+xml"/>
  <Override PartName="/ppt/diagrams/drawing1.xml" ContentType="application/vnd.ms-office.drawingml.diagramDrawing+xml"/>
  <Override PartName="/ppt/slides/slide1.xml" ContentType="application/vnd.openxmlformats-officedocument.presentationml.slide+xml"/>
  <Override PartName="/ppt/slideLayouts/slideLayout3.xml" ContentType="application/vnd.openxmlformats-officedocument.presentationml.slideLayout+xml"/>
  <Default Extension="emf" ContentType="image/x-emf"/>
  <Override PartName="/ppt/tags/tag3.xml" ContentType="application/vnd.openxmlformats-officedocument.presentationml.tags+xml"/>
  <Override PartName="/ppt/slideLayouts/slideLayout16.xml" ContentType="application/vnd.openxmlformats-officedocument.presentationml.slideLayout+xml"/>
  <Override PartName="/ppt/diagrams/quickStyle1.xml" ContentType="application/vnd.openxmlformats-officedocument.drawingml.diagramStyle+xml"/>
  <Default Extension="jpeg" ContentType="image/jpeg"/>
  <Override PartName="/ppt/presentation.xml" ContentType="application/vnd.openxmlformats-officedocument.presentationml.presentation.main+xml"/>
  <Override PartName="/ppt/tags/tag1.xml" ContentType="application/vnd.openxmlformats-officedocument.presentationml.tags+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tags/tag19.xml" ContentType="application/vnd.openxmlformats-officedocument.presentationml.tags+xml"/>
  <Override PartName="/docProps/app.xml" ContentType="application/vnd.openxmlformats-officedocument.extended-properties+xml"/>
  <Override PartName="/ppt/slideLayouts/slideLayout12.xml" ContentType="application/vnd.openxmlformats-officedocument.presentationml.slideLayout+xml"/>
  <Override PartName="/ppt/tags/tag17.xml" ContentType="application/vnd.openxmlformats-officedocument.presentationml.tag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900" r:id="rId1"/>
    <p:sldMasterId id="2147484002" r:id="rId2"/>
  </p:sldMasterIdLst>
  <p:notesMasterIdLst>
    <p:notesMasterId r:id="rId12"/>
  </p:notesMasterIdLst>
  <p:sldIdLst>
    <p:sldId id="324" r:id="rId3"/>
    <p:sldId id="451" r:id="rId4"/>
    <p:sldId id="435" r:id="rId5"/>
    <p:sldId id="447" r:id="rId6"/>
    <p:sldId id="440" r:id="rId7"/>
    <p:sldId id="442" r:id="rId8"/>
    <p:sldId id="449" r:id="rId9"/>
    <p:sldId id="450" r:id="rId10"/>
    <p:sldId id="448" r:id="rId11"/>
  </p:sldIdLst>
  <p:sldSz cx="9144000" cy="6858000" type="screen4x3"/>
  <p:notesSz cx="7010400" cy="9296400"/>
  <p:custDataLst>
    <p:tags r:id="rId13"/>
  </p:custDataLst>
  <p:defaultTextStyle>
    <a:defPPr>
      <a:defRPr lang="en-US"/>
    </a:defPPr>
    <a:lvl1pPr algn="l" rtl="0" fontAlgn="base">
      <a:spcBef>
        <a:spcPct val="50000"/>
      </a:spcBef>
      <a:spcAft>
        <a:spcPct val="0"/>
      </a:spcAft>
      <a:defRPr sz="2400" kern="1200">
        <a:solidFill>
          <a:schemeClr val="tx1"/>
        </a:solidFill>
        <a:latin typeface="Century Gothic" pitchFamily="34" charset="0"/>
        <a:ea typeface="MS PGothic" pitchFamily="34" charset="-128"/>
        <a:cs typeface="+mn-cs"/>
      </a:defRPr>
    </a:lvl1pPr>
    <a:lvl2pPr marL="457200" algn="l" rtl="0" fontAlgn="base">
      <a:spcBef>
        <a:spcPct val="50000"/>
      </a:spcBef>
      <a:spcAft>
        <a:spcPct val="0"/>
      </a:spcAft>
      <a:defRPr sz="2400" kern="1200">
        <a:solidFill>
          <a:schemeClr val="tx1"/>
        </a:solidFill>
        <a:latin typeface="Century Gothic" pitchFamily="34" charset="0"/>
        <a:ea typeface="MS PGothic" pitchFamily="34" charset="-128"/>
        <a:cs typeface="+mn-cs"/>
      </a:defRPr>
    </a:lvl2pPr>
    <a:lvl3pPr marL="914400" algn="l" rtl="0" fontAlgn="base">
      <a:spcBef>
        <a:spcPct val="50000"/>
      </a:spcBef>
      <a:spcAft>
        <a:spcPct val="0"/>
      </a:spcAft>
      <a:defRPr sz="2400" kern="1200">
        <a:solidFill>
          <a:schemeClr val="tx1"/>
        </a:solidFill>
        <a:latin typeface="Century Gothic" pitchFamily="34" charset="0"/>
        <a:ea typeface="MS PGothic" pitchFamily="34" charset="-128"/>
        <a:cs typeface="+mn-cs"/>
      </a:defRPr>
    </a:lvl3pPr>
    <a:lvl4pPr marL="1371600" algn="l" rtl="0" fontAlgn="base">
      <a:spcBef>
        <a:spcPct val="50000"/>
      </a:spcBef>
      <a:spcAft>
        <a:spcPct val="0"/>
      </a:spcAft>
      <a:defRPr sz="2400" kern="1200">
        <a:solidFill>
          <a:schemeClr val="tx1"/>
        </a:solidFill>
        <a:latin typeface="Century Gothic" pitchFamily="34" charset="0"/>
        <a:ea typeface="MS PGothic" pitchFamily="34" charset="-128"/>
        <a:cs typeface="+mn-cs"/>
      </a:defRPr>
    </a:lvl4pPr>
    <a:lvl5pPr marL="1828800" algn="l" rtl="0" fontAlgn="base">
      <a:spcBef>
        <a:spcPct val="50000"/>
      </a:spcBef>
      <a:spcAft>
        <a:spcPct val="0"/>
      </a:spcAft>
      <a:defRPr sz="2400" kern="1200">
        <a:solidFill>
          <a:schemeClr val="tx1"/>
        </a:solidFill>
        <a:latin typeface="Century Gothic" pitchFamily="34" charset="0"/>
        <a:ea typeface="MS PGothic" pitchFamily="34" charset="-128"/>
        <a:cs typeface="+mn-cs"/>
      </a:defRPr>
    </a:lvl5pPr>
    <a:lvl6pPr marL="2286000" algn="l" defTabSz="914400" rtl="0" eaLnBrk="1" latinLnBrk="0" hangingPunct="1">
      <a:defRPr sz="2400" kern="1200">
        <a:solidFill>
          <a:schemeClr val="tx1"/>
        </a:solidFill>
        <a:latin typeface="Century Gothic" pitchFamily="34" charset="0"/>
        <a:ea typeface="MS PGothic" pitchFamily="34" charset="-128"/>
        <a:cs typeface="+mn-cs"/>
      </a:defRPr>
    </a:lvl6pPr>
    <a:lvl7pPr marL="2743200" algn="l" defTabSz="914400" rtl="0" eaLnBrk="1" latinLnBrk="0" hangingPunct="1">
      <a:defRPr sz="2400" kern="1200">
        <a:solidFill>
          <a:schemeClr val="tx1"/>
        </a:solidFill>
        <a:latin typeface="Century Gothic" pitchFamily="34" charset="0"/>
        <a:ea typeface="MS PGothic" pitchFamily="34" charset="-128"/>
        <a:cs typeface="+mn-cs"/>
      </a:defRPr>
    </a:lvl7pPr>
    <a:lvl8pPr marL="3200400" algn="l" defTabSz="914400" rtl="0" eaLnBrk="1" latinLnBrk="0" hangingPunct="1">
      <a:defRPr sz="2400" kern="1200">
        <a:solidFill>
          <a:schemeClr val="tx1"/>
        </a:solidFill>
        <a:latin typeface="Century Gothic" pitchFamily="34" charset="0"/>
        <a:ea typeface="MS PGothic" pitchFamily="34" charset="-128"/>
        <a:cs typeface="+mn-cs"/>
      </a:defRPr>
    </a:lvl8pPr>
    <a:lvl9pPr marL="3657600" algn="l" defTabSz="914400" rtl="0" eaLnBrk="1" latinLnBrk="0" hangingPunct="1">
      <a:defRPr sz="2400" kern="1200">
        <a:solidFill>
          <a:schemeClr val="tx1"/>
        </a:solidFill>
        <a:latin typeface="Century Gothic" pitchFamily="34" charset="0"/>
        <a:ea typeface="MS PGothic" pitchFamily="3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82DE"/>
    <a:srgbClr val="FF82DE"/>
    <a:srgbClr val="43A4DA"/>
    <a:srgbClr val="D39100"/>
    <a:srgbClr val="6C4712"/>
    <a:srgbClr val="FFE5A8"/>
    <a:srgbClr val="E6E6E6"/>
    <a:srgbClr val="BEC0C2"/>
    <a:srgbClr val="000000"/>
    <a:srgbClr val="808080"/>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1" autoAdjust="0"/>
    <p:restoredTop sz="95612" autoAdjust="0"/>
  </p:normalViewPr>
  <p:slideViewPr>
    <p:cSldViewPr>
      <p:cViewPr>
        <p:scale>
          <a:sx n="100" d="100"/>
          <a:sy n="100" d="100"/>
        </p:scale>
        <p:origin x="-298" y="67"/>
      </p:cViewPr>
      <p:guideLst>
        <p:guide orient="horz" pos="3999"/>
        <p:guide orient="horz" pos="192"/>
        <p:guide orient="horz" pos="768"/>
        <p:guide orient="horz" pos="2160"/>
        <p:guide orient="horz" pos="4176"/>
        <p:guide orient="horz" pos="1632"/>
        <p:guide orient="horz" pos="4080"/>
        <p:guide pos="2880"/>
        <p:guide pos="5616"/>
        <p:guide pos="144"/>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68" d="100"/>
          <a:sy n="68" d="100"/>
        </p:scale>
        <p:origin x="-3270" y="-114"/>
      </p:cViewPr>
      <p:guideLst>
        <p:guide orient="horz" pos="2928"/>
        <p:guide pos="2208"/>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tags" Target="tags/tag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viewProps" Target="view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38F4880-6467-4F65-982C-9CB982EA6F4E}" type="doc">
      <dgm:prSet loTypeId="urn:microsoft.com/office/officeart/2005/8/layout/pyramid1" loCatId="pyramid" qsTypeId="urn:microsoft.com/office/officeart/2005/8/quickstyle/simple1" qsCatId="simple" csTypeId="urn:microsoft.com/office/officeart/2005/8/colors/accent0_2" csCatId="mainScheme" phldr="1"/>
      <dgm:spPr/>
    </dgm:pt>
    <dgm:pt modelId="{74616B0F-534F-405C-9866-767FEF6FFE29}">
      <dgm:prSet phldrT="[Text]" phldr="1" custT="1"/>
      <dgm:spPr>
        <a:ln w="76200">
          <a:solidFill>
            <a:srgbClr val="0082DE"/>
          </a:solidFill>
        </a:ln>
      </dgm:spPr>
      <dgm:t>
        <a:bodyPr/>
        <a:lstStyle/>
        <a:p>
          <a:endParaRPr lang="en-US" sz="800" dirty="0">
            <a:solidFill>
              <a:schemeClr val="bg1"/>
            </a:solidFill>
          </a:endParaRPr>
        </a:p>
      </dgm:t>
    </dgm:pt>
    <dgm:pt modelId="{A38B70F1-3366-4D69-B0B3-88AEBA191F77}" type="parTrans" cxnId="{4E392D48-1B7D-4B28-9175-AF9D15501BBB}">
      <dgm:prSet/>
      <dgm:spPr/>
      <dgm:t>
        <a:bodyPr/>
        <a:lstStyle/>
        <a:p>
          <a:endParaRPr lang="en-US"/>
        </a:p>
      </dgm:t>
    </dgm:pt>
    <dgm:pt modelId="{6A72D22E-CB30-4B38-9575-705CD1D58CBE}" type="sibTrans" cxnId="{4E392D48-1B7D-4B28-9175-AF9D15501BBB}">
      <dgm:prSet/>
      <dgm:spPr/>
      <dgm:t>
        <a:bodyPr/>
        <a:lstStyle/>
        <a:p>
          <a:endParaRPr lang="en-US"/>
        </a:p>
      </dgm:t>
    </dgm:pt>
    <dgm:pt modelId="{D336FE00-2BF6-44DE-A0A1-3DCDEFBE3F36}" type="pres">
      <dgm:prSet presAssocID="{238F4880-6467-4F65-982C-9CB982EA6F4E}" presName="Name0" presStyleCnt="0">
        <dgm:presLayoutVars>
          <dgm:dir/>
          <dgm:animLvl val="lvl"/>
          <dgm:resizeHandles val="exact"/>
        </dgm:presLayoutVars>
      </dgm:prSet>
      <dgm:spPr/>
    </dgm:pt>
    <dgm:pt modelId="{9413E266-15B1-40CE-9A3D-C43AFBC845E0}" type="pres">
      <dgm:prSet presAssocID="{74616B0F-534F-405C-9866-767FEF6FFE29}" presName="Name8" presStyleCnt="0"/>
      <dgm:spPr/>
    </dgm:pt>
    <dgm:pt modelId="{A359D71A-77FF-489A-AC07-AF901D7FD59E}" type="pres">
      <dgm:prSet presAssocID="{74616B0F-534F-405C-9866-767FEF6FFE29}" presName="level" presStyleLbl="node1" presStyleIdx="0" presStyleCnt="1">
        <dgm:presLayoutVars>
          <dgm:chMax val="1"/>
          <dgm:bulletEnabled val="1"/>
        </dgm:presLayoutVars>
      </dgm:prSet>
      <dgm:spPr/>
      <dgm:t>
        <a:bodyPr/>
        <a:lstStyle/>
        <a:p>
          <a:endParaRPr lang="en-US"/>
        </a:p>
      </dgm:t>
    </dgm:pt>
    <dgm:pt modelId="{CA9B6C2B-3078-4745-A3AA-154D1C18E644}" type="pres">
      <dgm:prSet presAssocID="{74616B0F-534F-405C-9866-767FEF6FFE29}" presName="levelTx" presStyleLbl="revTx" presStyleIdx="0" presStyleCnt="0">
        <dgm:presLayoutVars>
          <dgm:chMax val="1"/>
          <dgm:bulletEnabled val="1"/>
        </dgm:presLayoutVars>
      </dgm:prSet>
      <dgm:spPr/>
      <dgm:t>
        <a:bodyPr/>
        <a:lstStyle/>
        <a:p>
          <a:endParaRPr lang="en-US"/>
        </a:p>
      </dgm:t>
    </dgm:pt>
  </dgm:ptLst>
  <dgm:cxnLst>
    <dgm:cxn modelId="{C4C5B2B7-F927-4FF1-AB52-6FF55A6BF6BE}" type="presOf" srcId="{238F4880-6467-4F65-982C-9CB982EA6F4E}" destId="{D336FE00-2BF6-44DE-A0A1-3DCDEFBE3F36}" srcOrd="0" destOrd="0" presId="urn:microsoft.com/office/officeart/2005/8/layout/pyramid1"/>
    <dgm:cxn modelId="{ADB42FDB-DCDF-405D-8D6F-BE8D1C76723F}" type="presOf" srcId="{74616B0F-534F-405C-9866-767FEF6FFE29}" destId="{A359D71A-77FF-489A-AC07-AF901D7FD59E}" srcOrd="0" destOrd="0" presId="urn:microsoft.com/office/officeart/2005/8/layout/pyramid1"/>
    <dgm:cxn modelId="{E810DE8A-8C94-47E6-92CE-91D6FB100031}" type="presOf" srcId="{74616B0F-534F-405C-9866-767FEF6FFE29}" destId="{CA9B6C2B-3078-4745-A3AA-154D1C18E644}" srcOrd="1" destOrd="0" presId="urn:microsoft.com/office/officeart/2005/8/layout/pyramid1"/>
    <dgm:cxn modelId="{4E392D48-1B7D-4B28-9175-AF9D15501BBB}" srcId="{238F4880-6467-4F65-982C-9CB982EA6F4E}" destId="{74616B0F-534F-405C-9866-767FEF6FFE29}" srcOrd="0" destOrd="0" parTransId="{A38B70F1-3366-4D69-B0B3-88AEBA191F77}" sibTransId="{6A72D22E-CB30-4B38-9575-705CD1D58CBE}"/>
    <dgm:cxn modelId="{0A2CDBCA-CAC7-43B4-AAED-507974BE91E8}" type="presParOf" srcId="{D336FE00-2BF6-44DE-A0A1-3DCDEFBE3F36}" destId="{9413E266-15B1-40CE-9A3D-C43AFBC845E0}" srcOrd="0" destOrd="0" presId="urn:microsoft.com/office/officeart/2005/8/layout/pyramid1"/>
    <dgm:cxn modelId="{70C7922D-3AF6-44BB-9DF5-87B718BEBE9F}" type="presParOf" srcId="{9413E266-15B1-40CE-9A3D-C43AFBC845E0}" destId="{A359D71A-77FF-489A-AC07-AF901D7FD59E}" srcOrd="0" destOrd="0" presId="urn:microsoft.com/office/officeart/2005/8/layout/pyramid1"/>
    <dgm:cxn modelId="{6B89F251-D6FF-4F6A-A80F-235F049099CA}" type="presParOf" srcId="{9413E266-15B1-40CE-9A3D-C43AFBC845E0}" destId="{CA9B6C2B-3078-4745-A3AA-154D1C18E644}" srcOrd="1" destOrd="0" presId="urn:microsoft.com/office/officeart/2005/8/layout/pyramid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C5EF99D3-C0CE-4DED-8B52-31E552275C5E}" type="doc">
      <dgm:prSet loTypeId="urn:microsoft.com/office/officeart/2005/8/layout/arrow2" loCatId="process" qsTypeId="urn:microsoft.com/office/officeart/2005/8/quickstyle/simple1" qsCatId="simple" csTypeId="urn:microsoft.com/office/officeart/2005/8/colors/accent1_2" csCatId="accent1" phldr="1"/>
      <dgm:spPr/>
      <dgm:t>
        <a:bodyPr/>
        <a:lstStyle/>
        <a:p>
          <a:endParaRPr lang="en-US"/>
        </a:p>
      </dgm:t>
    </dgm:pt>
    <dgm:pt modelId="{F179BAA3-D1FC-429A-8207-42C288EF6B86}">
      <dgm:prSet phldrT="[Text]" custT="1"/>
      <dgm:spPr/>
      <dgm:t>
        <a:bodyPr/>
        <a:lstStyle/>
        <a:p>
          <a:pPr algn="l"/>
          <a:r>
            <a:rPr lang="en-US" sz="1200" b="1" dirty="0" smtClean="0">
              <a:solidFill>
                <a:srgbClr val="0082DE"/>
              </a:solidFill>
              <a:latin typeface="Century Gothic" pitchFamily="34" charset="0"/>
            </a:rPr>
            <a:t>Enhanced Member Experience</a:t>
          </a:r>
          <a:endParaRPr lang="en-US" sz="1200" b="1" dirty="0">
            <a:solidFill>
              <a:srgbClr val="0082DE"/>
            </a:solidFill>
            <a:latin typeface="Century Gothic" pitchFamily="34" charset="0"/>
          </a:endParaRPr>
        </a:p>
      </dgm:t>
    </dgm:pt>
    <dgm:pt modelId="{A6D9F97F-07F2-4255-86D4-92F6EBC6F8FC}" type="parTrans" cxnId="{681B17B0-6FDE-4309-A6B1-F98259AC763D}">
      <dgm:prSet/>
      <dgm:spPr/>
      <dgm:t>
        <a:bodyPr/>
        <a:lstStyle/>
        <a:p>
          <a:endParaRPr lang="en-US" sz="2000">
            <a:latin typeface="Century Gothic" pitchFamily="34" charset="0"/>
          </a:endParaRPr>
        </a:p>
      </dgm:t>
    </dgm:pt>
    <dgm:pt modelId="{EFA6DF63-CD3D-4872-BE1F-2114E98BE635}" type="sibTrans" cxnId="{681B17B0-6FDE-4309-A6B1-F98259AC763D}">
      <dgm:prSet/>
      <dgm:spPr/>
      <dgm:t>
        <a:bodyPr/>
        <a:lstStyle/>
        <a:p>
          <a:endParaRPr lang="en-US" sz="2000">
            <a:latin typeface="Century Gothic" pitchFamily="34" charset="0"/>
          </a:endParaRPr>
        </a:p>
      </dgm:t>
    </dgm:pt>
    <dgm:pt modelId="{40619672-1F3D-4512-92F4-9079C73F0CDB}">
      <dgm:prSet phldrT="[Text]" custT="1"/>
      <dgm:spPr/>
      <dgm:t>
        <a:bodyPr/>
        <a:lstStyle/>
        <a:p>
          <a:pPr algn="l"/>
          <a:r>
            <a:rPr lang="en-US" sz="1200" b="1" dirty="0" smtClean="0">
              <a:solidFill>
                <a:srgbClr val="0082DE"/>
              </a:solidFill>
              <a:latin typeface="Century Gothic" pitchFamily="34" charset="0"/>
            </a:rPr>
            <a:t>Best-in-class Quality </a:t>
          </a:r>
          <a:endParaRPr lang="en-US" sz="1200" b="1" dirty="0">
            <a:solidFill>
              <a:srgbClr val="0082DE"/>
            </a:solidFill>
            <a:latin typeface="Century Gothic" pitchFamily="34" charset="0"/>
          </a:endParaRPr>
        </a:p>
      </dgm:t>
    </dgm:pt>
    <dgm:pt modelId="{0E0B521E-A140-4F62-94A8-35B4C42D4838}" type="parTrans" cxnId="{029471CB-AFF1-43F5-92B7-CCA216A5534E}">
      <dgm:prSet/>
      <dgm:spPr/>
      <dgm:t>
        <a:bodyPr/>
        <a:lstStyle/>
        <a:p>
          <a:endParaRPr lang="en-US" sz="2000">
            <a:latin typeface="Century Gothic" pitchFamily="34" charset="0"/>
          </a:endParaRPr>
        </a:p>
      </dgm:t>
    </dgm:pt>
    <dgm:pt modelId="{8EEE2D4F-3A6D-478E-BA62-7DD5FF3BBC68}" type="sibTrans" cxnId="{029471CB-AFF1-43F5-92B7-CCA216A5534E}">
      <dgm:prSet/>
      <dgm:spPr/>
      <dgm:t>
        <a:bodyPr/>
        <a:lstStyle/>
        <a:p>
          <a:endParaRPr lang="en-US" sz="2000">
            <a:latin typeface="Century Gothic" pitchFamily="34" charset="0"/>
          </a:endParaRPr>
        </a:p>
      </dgm:t>
    </dgm:pt>
    <dgm:pt modelId="{0A239ACC-91C5-42FA-966F-0BE93ECA139C}">
      <dgm:prSet phldrT="[Text]" custT="1"/>
      <dgm:spPr/>
      <dgm:t>
        <a:bodyPr/>
        <a:lstStyle/>
        <a:p>
          <a:pPr algn="l"/>
          <a:r>
            <a:rPr lang="en-US" sz="1200" b="1" dirty="0" smtClean="0">
              <a:solidFill>
                <a:srgbClr val="0082DE"/>
              </a:solidFill>
              <a:latin typeface="Century Gothic" pitchFamily="34" charset="0"/>
            </a:rPr>
            <a:t>Collaborative Model with ACO Providers</a:t>
          </a:r>
          <a:endParaRPr lang="en-US" sz="1200" b="1" dirty="0">
            <a:solidFill>
              <a:srgbClr val="0082DE"/>
            </a:solidFill>
            <a:latin typeface="Century Gothic" pitchFamily="34" charset="0"/>
          </a:endParaRPr>
        </a:p>
      </dgm:t>
    </dgm:pt>
    <dgm:pt modelId="{D27D7B48-D349-4536-8942-BAC3DCF1CD1C}" type="parTrans" cxnId="{DC7445E7-D5FD-4B2C-AC83-CEECEF26619D}">
      <dgm:prSet/>
      <dgm:spPr/>
      <dgm:t>
        <a:bodyPr/>
        <a:lstStyle/>
        <a:p>
          <a:endParaRPr lang="en-US" sz="2000">
            <a:latin typeface="Century Gothic" pitchFamily="34" charset="0"/>
          </a:endParaRPr>
        </a:p>
      </dgm:t>
    </dgm:pt>
    <dgm:pt modelId="{78D7E3CF-D9BB-4D6C-AA06-3F29EDCDA097}" type="sibTrans" cxnId="{DC7445E7-D5FD-4B2C-AC83-CEECEF26619D}">
      <dgm:prSet/>
      <dgm:spPr/>
      <dgm:t>
        <a:bodyPr/>
        <a:lstStyle/>
        <a:p>
          <a:endParaRPr lang="en-US" sz="2000">
            <a:latin typeface="Century Gothic" pitchFamily="34" charset="0"/>
          </a:endParaRPr>
        </a:p>
      </dgm:t>
    </dgm:pt>
    <dgm:pt modelId="{ED15EA47-A47B-40F6-9187-CE44708B52BF}">
      <dgm:prSet phldrT="[Text]" custT="1"/>
      <dgm:spPr/>
      <dgm:t>
        <a:bodyPr/>
        <a:lstStyle/>
        <a:p>
          <a:r>
            <a:rPr lang="en-US" sz="1200" b="1" dirty="0" smtClean="0">
              <a:solidFill>
                <a:srgbClr val="0082DE"/>
              </a:solidFill>
              <a:latin typeface="Century Gothic" pitchFamily="34" charset="0"/>
            </a:rPr>
            <a:t>Technology Integration</a:t>
          </a:r>
          <a:endParaRPr lang="en-US" sz="1200" b="1" dirty="0">
            <a:solidFill>
              <a:srgbClr val="0082DE"/>
            </a:solidFill>
            <a:latin typeface="Century Gothic" pitchFamily="34" charset="0"/>
          </a:endParaRPr>
        </a:p>
      </dgm:t>
    </dgm:pt>
    <dgm:pt modelId="{F1203778-A666-4E1C-9C2A-C0A16AFB5C10}" type="parTrans" cxnId="{5E6C49AB-3032-4371-8A71-0F8A05AF1A6E}">
      <dgm:prSet/>
      <dgm:spPr/>
      <dgm:t>
        <a:bodyPr/>
        <a:lstStyle/>
        <a:p>
          <a:endParaRPr lang="en-US" sz="2000">
            <a:latin typeface="Century Gothic" pitchFamily="34" charset="0"/>
          </a:endParaRPr>
        </a:p>
      </dgm:t>
    </dgm:pt>
    <dgm:pt modelId="{966EC9CD-3C22-4630-91B9-31E5156DA8EC}" type="sibTrans" cxnId="{5E6C49AB-3032-4371-8A71-0F8A05AF1A6E}">
      <dgm:prSet/>
      <dgm:spPr/>
      <dgm:t>
        <a:bodyPr/>
        <a:lstStyle/>
        <a:p>
          <a:endParaRPr lang="en-US" sz="2000">
            <a:latin typeface="Century Gothic" pitchFamily="34" charset="0"/>
          </a:endParaRPr>
        </a:p>
      </dgm:t>
    </dgm:pt>
    <dgm:pt modelId="{3B46C76F-2705-4F8C-96A4-6E364C3826E8}" type="pres">
      <dgm:prSet presAssocID="{C5EF99D3-C0CE-4DED-8B52-31E552275C5E}" presName="arrowDiagram" presStyleCnt="0">
        <dgm:presLayoutVars>
          <dgm:chMax val="5"/>
          <dgm:dir/>
          <dgm:resizeHandles val="exact"/>
        </dgm:presLayoutVars>
      </dgm:prSet>
      <dgm:spPr/>
      <dgm:t>
        <a:bodyPr/>
        <a:lstStyle/>
        <a:p>
          <a:endParaRPr lang="en-US"/>
        </a:p>
      </dgm:t>
    </dgm:pt>
    <dgm:pt modelId="{BE29C8AD-BCD7-432F-9E19-74880F4D1FE3}" type="pres">
      <dgm:prSet presAssocID="{C5EF99D3-C0CE-4DED-8B52-31E552275C5E}" presName="arrow" presStyleLbl="bgShp" presStyleIdx="0" presStyleCnt="1" custAng="660049" custScaleX="131280"/>
      <dgm:spPr>
        <a:solidFill>
          <a:srgbClr val="0082DE">
            <a:alpha val="80000"/>
          </a:srgbClr>
        </a:solidFill>
      </dgm:spPr>
      <dgm:t>
        <a:bodyPr/>
        <a:lstStyle/>
        <a:p>
          <a:endParaRPr lang="en-US"/>
        </a:p>
      </dgm:t>
    </dgm:pt>
    <dgm:pt modelId="{DA95EE07-5D10-49E1-8EE3-A9B13701075E}" type="pres">
      <dgm:prSet presAssocID="{C5EF99D3-C0CE-4DED-8B52-31E552275C5E}" presName="arrowDiagram4" presStyleCnt="0"/>
      <dgm:spPr/>
    </dgm:pt>
    <dgm:pt modelId="{D92B6191-B517-496A-9CB7-8693F77B8154}" type="pres">
      <dgm:prSet presAssocID="{0A239ACC-91C5-42FA-966F-0BE93ECA139C}" presName="bullet4a" presStyleLbl="node1" presStyleIdx="0" presStyleCnt="4" custAng="660049" custLinFactX="-216975" custLinFactY="-200000" custLinFactNeighborX="-300000" custLinFactNeighborY="-288429"/>
      <dgm:spPr/>
    </dgm:pt>
    <dgm:pt modelId="{3E571AA1-D4E7-4549-A4C3-AC4768C22313}" type="pres">
      <dgm:prSet presAssocID="{0A239ACC-91C5-42FA-966F-0BE93ECA139C}" presName="textBox4a" presStyleLbl="revTx" presStyleIdx="0" presStyleCnt="4" custScaleX="149759" custScaleY="99403" custLinFactX="-18901" custLinFactNeighborX="-100000" custLinFactNeighborY="-21190">
        <dgm:presLayoutVars>
          <dgm:bulletEnabled val="1"/>
        </dgm:presLayoutVars>
      </dgm:prSet>
      <dgm:spPr/>
      <dgm:t>
        <a:bodyPr/>
        <a:lstStyle/>
        <a:p>
          <a:endParaRPr lang="en-US"/>
        </a:p>
      </dgm:t>
    </dgm:pt>
    <dgm:pt modelId="{D3965A24-B20F-47CB-8305-48B2EBA01B02}" type="pres">
      <dgm:prSet presAssocID="{F179BAA3-D1FC-429A-8207-42C288EF6B86}" presName="bullet4b" presStyleLbl="node1" presStyleIdx="1" presStyleCnt="4" custAng="660049" custLinFactY="-73916" custLinFactNeighborX="37000" custLinFactNeighborY="-100000"/>
      <dgm:spPr/>
    </dgm:pt>
    <dgm:pt modelId="{B272AA3E-C99C-4E29-93AE-FBD139072CED}" type="pres">
      <dgm:prSet presAssocID="{F179BAA3-D1FC-429A-8207-42C288EF6B86}" presName="textBox4b" presStyleLbl="revTx" presStyleIdx="1" presStyleCnt="4" custScaleX="118773" custScaleY="37494" custLinFactNeighborX="-49448" custLinFactNeighborY="-30074">
        <dgm:presLayoutVars>
          <dgm:bulletEnabled val="1"/>
        </dgm:presLayoutVars>
      </dgm:prSet>
      <dgm:spPr/>
      <dgm:t>
        <a:bodyPr/>
        <a:lstStyle/>
        <a:p>
          <a:endParaRPr lang="en-US"/>
        </a:p>
      </dgm:t>
    </dgm:pt>
    <dgm:pt modelId="{F9CBA88E-AD04-46ED-BC04-08CD16938287}" type="pres">
      <dgm:prSet presAssocID="{40619672-1F3D-4512-92F4-9079C73F0CDB}" presName="bullet4c" presStyleLbl="node1" presStyleIdx="2" presStyleCnt="4" custAng="660049" custLinFactX="100000" custLinFactNeighborX="100819" custLinFactNeighborY="2694"/>
      <dgm:spPr/>
    </dgm:pt>
    <dgm:pt modelId="{14CAE271-0A44-401D-99EC-EFD438F5CB75}" type="pres">
      <dgm:prSet presAssocID="{40619672-1F3D-4512-92F4-9079C73F0CDB}" presName="textBox4c" presStyleLbl="revTx" presStyleIdx="2" presStyleCnt="4" custScaleX="114293" custScaleY="14768" custLinFactNeighborX="-4269" custLinFactNeighborY="-24217">
        <dgm:presLayoutVars>
          <dgm:bulletEnabled val="1"/>
        </dgm:presLayoutVars>
      </dgm:prSet>
      <dgm:spPr/>
      <dgm:t>
        <a:bodyPr/>
        <a:lstStyle/>
        <a:p>
          <a:endParaRPr lang="en-US"/>
        </a:p>
      </dgm:t>
    </dgm:pt>
    <dgm:pt modelId="{31E98A17-8FB1-4EF3-84A7-6A25036D901A}" type="pres">
      <dgm:prSet presAssocID="{ED15EA47-A47B-40F6-9187-CE44708B52BF}" presName="bullet4d" presStyleLbl="node1" presStyleIdx="3" presStyleCnt="4" custAng="660049" custLinFactX="100000" custLinFactNeighborX="176188" custLinFactNeighborY="91711"/>
      <dgm:spPr/>
    </dgm:pt>
    <dgm:pt modelId="{BF90AC9C-1253-40B2-9A51-1CB43C090243}" type="pres">
      <dgm:prSet presAssocID="{ED15EA47-A47B-40F6-9187-CE44708B52BF}" presName="textBox4d" presStyleLbl="revTx" presStyleIdx="3" presStyleCnt="4" custScaleX="119139" custScaleY="10465" custLinFactNeighborX="34073" custLinFactNeighborY="-9786">
        <dgm:presLayoutVars>
          <dgm:bulletEnabled val="1"/>
        </dgm:presLayoutVars>
      </dgm:prSet>
      <dgm:spPr/>
      <dgm:t>
        <a:bodyPr/>
        <a:lstStyle/>
        <a:p>
          <a:endParaRPr lang="en-US"/>
        </a:p>
      </dgm:t>
    </dgm:pt>
  </dgm:ptLst>
  <dgm:cxnLst>
    <dgm:cxn modelId="{6C0354FF-5887-4949-91D8-60A7CE97882E}" type="presOf" srcId="{0A239ACC-91C5-42FA-966F-0BE93ECA139C}" destId="{3E571AA1-D4E7-4549-A4C3-AC4768C22313}" srcOrd="0" destOrd="0" presId="urn:microsoft.com/office/officeart/2005/8/layout/arrow2"/>
    <dgm:cxn modelId="{EE4C956B-F7CE-4444-A3D0-3D752462D3E0}" type="presOf" srcId="{ED15EA47-A47B-40F6-9187-CE44708B52BF}" destId="{BF90AC9C-1253-40B2-9A51-1CB43C090243}" srcOrd="0" destOrd="0" presId="urn:microsoft.com/office/officeart/2005/8/layout/arrow2"/>
    <dgm:cxn modelId="{681B17B0-6FDE-4309-A6B1-F98259AC763D}" srcId="{C5EF99D3-C0CE-4DED-8B52-31E552275C5E}" destId="{F179BAA3-D1FC-429A-8207-42C288EF6B86}" srcOrd="1" destOrd="0" parTransId="{A6D9F97F-07F2-4255-86D4-92F6EBC6F8FC}" sibTransId="{EFA6DF63-CD3D-4872-BE1F-2114E98BE635}"/>
    <dgm:cxn modelId="{F11208A9-EBB5-4DA7-BFB2-25AF81EAC4B1}" type="presOf" srcId="{F179BAA3-D1FC-429A-8207-42C288EF6B86}" destId="{B272AA3E-C99C-4E29-93AE-FBD139072CED}" srcOrd="0" destOrd="0" presId="urn:microsoft.com/office/officeart/2005/8/layout/arrow2"/>
    <dgm:cxn modelId="{06E9451B-EBC9-4F30-9108-69E1BFE2EFAD}" type="presOf" srcId="{40619672-1F3D-4512-92F4-9079C73F0CDB}" destId="{14CAE271-0A44-401D-99EC-EFD438F5CB75}" srcOrd="0" destOrd="0" presId="urn:microsoft.com/office/officeart/2005/8/layout/arrow2"/>
    <dgm:cxn modelId="{5E6C49AB-3032-4371-8A71-0F8A05AF1A6E}" srcId="{C5EF99D3-C0CE-4DED-8B52-31E552275C5E}" destId="{ED15EA47-A47B-40F6-9187-CE44708B52BF}" srcOrd="3" destOrd="0" parTransId="{F1203778-A666-4E1C-9C2A-C0A16AFB5C10}" sibTransId="{966EC9CD-3C22-4630-91B9-31E5156DA8EC}"/>
    <dgm:cxn modelId="{DC7445E7-D5FD-4B2C-AC83-CEECEF26619D}" srcId="{C5EF99D3-C0CE-4DED-8B52-31E552275C5E}" destId="{0A239ACC-91C5-42FA-966F-0BE93ECA139C}" srcOrd="0" destOrd="0" parTransId="{D27D7B48-D349-4536-8942-BAC3DCF1CD1C}" sibTransId="{78D7E3CF-D9BB-4D6C-AA06-3F29EDCDA097}"/>
    <dgm:cxn modelId="{029471CB-AFF1-43F5-92B7-CCA216A5534E}" srcId="{C5EF99D3-C0CE-4DED-8B52-31E552275C5E}" destId="{40619672-1F3D-4512-92F4-9079C73F0CDB}" srcOrd="2" destOrd="0" parTransId="{0E0B521E-A140-4F62-94A8-35B4C42D4838}" sibTransId="{8EEE2D4F-3A6D-478E-BA62-7DD5FF3BBC68}"/>
    <dgm:cxn modelId="{0813E2C5-F054-4DFA-8D22-69F2D72234E5}" type="presOf" srcId="{C5EF99D3-C0CE-4DED-8B52-31E552275C5E}" destId="{3B46C76F-2705-4F8C-96A4-6E364C3826E8}" srcOrd="0" destOrd="0" presId="urn:microsoft.com/office/officeart/2005/8/layout/arrow2"/>
    <dgm:cxn modelId="{50B9AB04-B53C-4CD4-A9E9-75C7D829010D}" type="presParOf" srcId="{3B46C76F-2705-4F8C-96A4-6E364C3826E8}" destId="{BE29C8AD-BCD7-432F-9E19-74880F4D1FE3}" srcOrd="0" destOrd="0" presId="urn:microsoft.com/office/officeart/2005/8/layout/arrow2"/>
    <dgm:cxn modelId="{970495FE-BCAE-41E4-950F-1833BC4C50BF}" type="presParOf" srcId="{3B46C76F-2705-4F8C-96A4-6E364C3826E8}" destId="{DA95EE07-5D10-49E1-8EE3-A9B13701075E}" srcOrd="1" destOrd="0" presId="urn:microsoft.com/office/officeart/2005/8/layout/arrow2"/>
    <dgm:cxn modelId="{26C47B0B-D96B-4FC2-951C-F4F5634A35A1}" type="presParOf" srcId="{DA95EE07-5D10-49E1-8EE3-A9B13701075E}" destId="{D92B6191-B517-496A-9CB7-8693F77B8154}" srcOrd="0" destOrd="0" presId="urn:microsoft.com/office/officeart/2005/8/layout/arrow2"/>
    <dgm:cxn modelId="{921F7062-F3DA-4141-93FA-AE5EB9B2A8DD}" type="presParOf" srcId="{DA95EE07-5D10-49E1-8EE3-A9B13701075E}" destId="{3E571AA1-D4E7-4549-A4C3-AC4768C22313}" srcOrd="1" destOrd="0" presId="urn:microsoft.com/office/officeart/2005/8/layout/arrow2"/>
    <dgm:cxn modelId="{822E9677-2A71-4B7B-B9BE-5D766BCBCC09}" type="presParOf" srcId="{DA95EE07-5D10-49E1-8EE3-A9B13701075E}" destId="{D3965A24-B20F-47CB-8305-48B2EBA01B02}" srcOrd="2" destOrd="0" presId="urn:microsoft.com/office/officeart/2005/8/layout/arrow2"/>
    <dgm:cxn modelId="{5783172D-9F66-43F2-BAFE-99ADE3DBF6B1}" type="presParOf" srcId="{DA95EE07-5D10-49E1-8EE3-A9B13701075E}" destId="{B272AA3E-C99C-4E29-93AE-FBD139072CED}" srcOrd="3" destOrd="0" presId="urn:microsoft.com/office/officeart/2005/8/layout/arrow2"/>
    <dgm:cxn modelId="{12BE4F91-6114-4328-80DD-A9B67C5DF37A}" type="presParOf" srcId="{DA95EE07-5D10-49E1-8EE3-A9B13701075E}" destId="{F9CBA88E-AD04-46ED-BC04-08CD16938287}" srcOrd="4" destOrd="0" presId="urn:microsoft.com/office/officeart/2005/8/layout/arrow2"/>
    <dgm:cxn modelId="{DC488613-CC0A-44FC-9985-D1EEE4091DE4}" type="presParOf" srcId="{DA95EE07-5D10-49E1-8EE3-A9B13701075E}" destId="{14CAE271-0A44-401D-99EC-EFD438F5CB75}" srcOrd="5" destOrd="0" presId="urn:microsoft.com/office/officeart/2005/8/layout/arrow2"/>
    <dgm:cxn modelId="{173F8CCD-AFB9-42BD-A9BA-6C3B39381654}" type="presParOf" srcId="{DA95EE07-5D10-49E1-8EE3-A9B13701075E}" destId="{31E98A17-8FB1-4EF3-84A7-6A25036D901A}" srcOrd="6" destOrd="0" presId="urn:microsoft.com/office/officeart/2005/8/layout/arrow2"/>
    <dgm:cxn modelId="{B0E47B18-77B5-415F-9E65-F5198C9E5A28}" type="presParOf" srcId="{DA95EE07-5D10-49E1-8EE3-A9B13701075E}" destId="{BF90AC9C-1253-40B2-9A51-1CB43C090243}" srcOrd="7" destOrd="0" presId="urn:microsoft.com/office/officeart/2005/8/layout/arrow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A359D71A-77FF-489A-AC07-AF901D7FD59E}">
      <dsp:nvSpPr>
        <dsp:cNvPr id="0" name=""/>
        <dsp:cNvSpPr/>
      </dsp:nvSpPr>
      <dsp:spPr>
        <a:xfrm>
          <a:off x="0" y="0"/>
          <a:ext cx="4298868" cy="2541321"/>
        </a:xfrm>
        <a:prstGeom prst="trapezoid">
          <a:avLst>
            <a:gd name="adj" fmla="val 84579"/>
          </a:avLst>
        </a:prstGeom>
        <a:solidFill>
          <a:schemeClr val="lt1">
            <a:hueOff val="0"/>
            <a:satOff val="0"/>
            <a:lumOff val="0"/>
            <a:alphaOff val="0"/>
          </a:schemeClr>
        </a:solidFill>
        <a:ln w="76200" cap="flat" cmpd="sng" algn="ctr">
          <a:solidFill>
            <a:srgbClr val="0082DE"/>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355600">
            <a:lnSpc>
              <a:spcPct val="90000"/>
            </a:lnSpc>
            <a:spcBef>
              <a:spcPct val="0"/>
            </a:spcBef>
            <a:spcAft>
              <a:spcPct val="35000"/>
            </a:spcAft>
          </a:pPr>
          <a:endParaRPr lang="en-US" sz="800" kern="1200" dirty="0">
            <a:solidFill>
              <a:schemeClr val="bg1"/>
            </a:solidFill>
          </a:endParaRPr>
        </a:p>
      </dsp:txBody>
      <dsp:txXfrm>
        <a:off x="0" y="0"/>
        <a:ext cx="4298868" cy="2541321"/>
      </dsp:txXfrm>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BE29C8AD-BCD7-432F-9E19-74880F4D1FE3}">
      <dsp:nvSpPr>
        <dsp:cNvPr id="0" name=""/>
        <dsp:cNvSpPr/>
      </dsp:nvSpPr>
      <dsp:spPr>
        <a:xfrm rot="660049">
          <a:off x="328009" y="0"/>
          <a:ext cx="8056180" cy="3835400"/>
        </a:xfrm>
        <a:prstGeom prst="swooshArrow">
          <a:avLst>
            <a:gd name="adj1" fmla="val 25000"/>
            <a:gd name="adj2" fmla="val 25000"/>
          </a:avLst>
        </a:prstGeom>
        <a:solidFill>
          <a:srgbClr val="0082DE">
            <a:alpha val="80000"/>
          </a:srgbClr>
        </a:solidFill>
        <a:ln>
          <a:noFill/>
        </a:ln>
        <a:effectLst/>
      </dsp:spPr>
      <dsp:style>
        <a:lnRef idx="0">
          <a:scrgbClr r="0" g="0" b="0"/>
        </a:lnRef>
        <a:fillRef idx="1">
          <a:scrgbClr r="0" g="0" b="0"/>
        </a:fillRef>
        <a:effectRef idx="0">
          <a:scrgbClr r="0" g="0" b="0"/>
        </a:effectRef>
        <a:fontRef idx="minor"/>
      </dsp:style>
    </dsp:sp>
    <dsp:sp modelId="{D92B6191-B517-496A-9CB7-8693F77B8154}">
      <dsp:nvSpPr>
        <dsp:cNvPr id="0" name=""/>
        <dsp:cNvSpPr/>
      </dsp:nvSpPr>
      <dsp:spPr>
        <a:xfrm rot="660049">
          <a:off x="1162566" y="2162621"/>
          <a:ext cx="141142" cy="141142"/>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E571AA1-D4E7-4549-A4C3-AC4768C22313}">
      <dsp:nvSpPr>
        <dsp:cNvPr id="0" name=""/>
        <dsp:cNvSpPr/>
      </dsp:nvSpPr>
      <dsp:spPr>
        <a:xfrm>
          <a:off x="454027" y="2731871"/>
          <a:ext cx="1571519" cy="90737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4789" tIns="0" rIns="0" bIns="0" numCol="1" spcCol="1270" anchor="t" anchorCtr="0">
          <a:noAutofit/>
        </a:bodyPr>
        <a:lstStyle/>
        <a:p>
          <a:pPr lvl="0" algn="l" defTabSz="533400">
            <a:lnSpc>
              <a:spcPct val="90000"/>
            </a:lnSpc>
            <a:spcBef>
              <a:spcPct val="0"/>
            </a:spcBef>
            <a:spcAft>
              <a:spcPct val="35000"/>
            </a:spcAft>
          </a:pPr>
          <a:r>
            <a:rPr lang="en-US" sz="1200" b="1" kern="1200" dirty="0" smtClean="0">
              <a:solidFill>
                <a:srgbClr val="0082DE"/>
              </a:solidFill>
              <a:latin typeface="Century Gothic" pitchFamily="34" charset="0"/>
            </a:rPr>
            <a:t>Collaborative Model with ACO Providers</a:t>
          </a:r>
          <a:endParaRPr lang="en-US" sz="1200" b="1" kern="1200" dirty="0">
            <a:solidFill>
              <a:srgbClr val="0082DE"/>
            </a:solidFill>
            <a:latin typeface="Century Gothic" pitchFamily="34" charset="0"/>
          </a:endParaRPr>
        </a:p>
      </dsp:txBody>
      <dsp:txXfrm>
        <a:off x="454027" y="2731871"/>
        <a:ext cx="1571519" cy="907375"/>
      </dsp:txXfrm>
    </dsp:sp>
    <dsp:sp modelId="{D3965A24-B20F-47CB-8305-48B2EBA01B02}">
      <dsp:nvSpPr>
        <dsp:cNvPr id="0" name=""/>
        <dsp:cNvSpPr/>
      </dsp:nvSpPr>
      <dsp:spPr>
        <a:xfrm rot="660049">
          <a:off x="2980265" y="1532985"/>
          <a:ext cx="245465" cy="245465"/>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272AA3E-C99C-4E29-93AE-FBD139072CED}">
      <dsp:nvSpPr>
        <dsp:cNvPr id="0" name=""/>
        <dsp:cNvSpPr/>
      </dsp:nvSpPr>
      <dsp:spPr>
        <a:xfrm>
          <a:off x="2253978" y="2103287"/>
          <a:ext cx="1530620" cy="65718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0067" tIns="0" rIns="0" bIns="0" numCol="1" spcCol="1270" anchor="t" anchorCtr="0">
          <a:noAutofit/>
        </a:bodyPr>
        <a:lstStyle/>
        <a:p>
          <a:pPr lvl="0" algn="l" defTabSz="533400">
            <a:lnSpc>
              <a:spcPct val="90000"/>
            </a:lnSpc>
            <a:spcBef>
              <a:spcPct val="0"/>
            </a:spcBef>
            <a:spcAft>
              <a:spcPct val="35000"/>
            </a:spcAft>
          </a:pPr>
          <a:r>
            <a:rPr lang="en-US" sz="1200" b="1" kern="1200" dirty="0" smtClean="0">
              <a:solidFill>
                <a:srgbClr val="0082DE"/>
              </a:solidFill>
              <a:latin typeface="Century Gothic" pitchFamily="34" charset="0"/>
            </a:rPr>
            <a:t>Enhanced Member Experience</a:t>
          </a:r>
          <a:endParaRPr lang="en-US" sz="1200" b="1" kern="1200" dirty="0">
            <a:solidFill>
              <a:srgbClr val="0082DE"/>
            </a:solidFill>
            <a:latin typeface="Century Gothic" pitchFamily="34" charset="0"/>
          </a:endParaRPr>
        </a:p>
      </dsp:txBody>
      <dsp:txXfrm>
        <a:off x="2253978" y="2103287"/>
        <a:ext cx="1530620" cy="657186"/>
      </dsp:txXfrm>
    </dsp:sp>
    <dsp:sp modelId="{F9CBA88E-AD04-46ED-BC04-08CD16938287}">
      <dsp:nvSpPr>
        <dsp:cNvPr id="0" name=""/>
        <dsp:cNvSpPr/>
      </dsp:nvSpPr>
      <dsp:spPr>
        <a:xfrm rot="660049">
          <a:off x="4815943" y="1311263"/>
          <a:ext cx="325241" cy="325241"/>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4CAE271-0A44-401D-99EC-EFD438F5CB75}">
      <dsp:nvSpPr>
        <dsp:cNvPr id="0" name=""/>
        <dsp:cNvSpPr/>
      </dsp:nvSpPr>
      <dsp:spPr>
        <a:xfrm>
          <a:off x="4178305" y="1901230"/>
          <a:ext cx="1472887" cy="35004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2339" tIns="0" rIns="0" bIns="0" numCol="1" spcCol="1270" anchor="t" anchorCtr="0">
          <a:noAutofit/>
        </a:bodyPr>
        <a:lstStyle/>
        <a:p>
          <a:pPr lvl="0" algn="l" defTabSz="533400">
            <a:lnSpc>
              <a:spcPct val="90000"/>
            </a:lnSpc>
            <a:spcBef>
              <a:spcPct val="0"/>
            </a:spcBef>
            <a:spcAft>
              <a:spcPct val="35000"/>
            </a:spcAft>
          </a:pPr>
          <a:r>
            <a:rPr lang="en-US" sz="1200" b="1" kern="1200" dirty="0" smtClean="0">
              <a:solidFill>
                <a:srgbClr val="0082DE"/>
              </a:solidFill>
              <a:latin typeface="Century Gothic" pitchFamily="34" charset="0"/>
            </a:rPr>
            <a:t>Best-in-class Quality </a:t>
          </a:r>
          <a:endParaRPr lang="en-US" sz="1200" b="1" kern="1200" dirty="0">
            <a:solidFill>
              <a:srgbClr val="0082DE"/>
            </a:solidFill>
            <a:latin typeface="Century Gothic" pitchFamily="34" charset="0"/>
          </a:endParaRPr>
        </a:p>
      </dsp:txBody>
      <dsp:txXfrm>
        <a:off x="4178305" y="1901230"/>
        <a:ext cx="1472887" cy="350042"/>
      </dsp:txXfrm>
    </dsp:sp>
    <dsp:sp modelId="{31E98A17-8FB1-4EF3-84A7-6A25036D901A}">
      <dsp:nvSpPr>
        <dsp:cNvPr id="0" name=""/>
        <dsp:cNvSpPr/>
      </dsp:nvSpPr>
      <dsp:spPr>
        <a:xfrm rot="660049">
          <a:off x="6753031" y="1267153"/>
          <a:ext cx="435701" cy="435701"/>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F90AC9C-1253-40B2-9A51-1CB43C090243}">
      <dsp:nvSpPr>
        <dsp:cNvPr id="0" name=""/>
        <dsp:cNvSpPr/>
      </dsp:nvSpPr>
      <dsp:spPr>
        <a:xfrm>
          <a:off x="6083302" y="2047403"/>
          <a:ext cx="1535337" cy="28778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30869" tIns="0" rIns="0" bIns="0" numCol="1" spcCol="1270" anchor="t" anchorCtr="0">
          <a:noAutofit/>
        </a:bodyPr>
        <a:lstStyle/>
        <a:p>
          <a:pPr lvl="0" algn="l" defTabSz="533400">
            <a:lnSpc>
              <a:spcPct val="90000"/>
            </a:lnSpc>
            <a:spcBef>
              <a:spcPct val="0"/>
            </a:spcBef>
            <a:spcAft>
              <a:spcPct val="35000"/>
            </a:spcAft>
          </a:pPr>
          <a:r>
            <a:rPr lang="en-US" sz="1200" b="1" kern="1200" dirty="0" smtClean="0">
              <a:solidFill>
                <a:srgbClr val="0082DE"/>
              </a:solidFill>
              <a:latin typeface="Century Gothic" pitchFamily="34" charset="0"/>
            </a:rPr>
            <a:t>Technology Integration</a:t>
          </a:r>
          <a:endParaRPr lang="en-US" sz="1200" b="1" kern="1200" dirty="0">
            <a:solidFill>
              <a:srgbClr val="0082DE"/>
            </a:solidFill>
            <a:latin typeface="Century Gothic" pitchFamily="34" charset="0"/>
          </a:endParaRPr>
        </a:p>
      </dsp:txBody>
      <dsp:txXfrm>
        <a:off x="6083302" y="2047403"/>
        <a:ext cx="1535337" cy="287785"/>
      </dsp:txXfrm>
    </dsp:sp>
  </dsp:spTree>
</dsp:drawing>
</file>

<file path=ppt/diagrams/layout1.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arrow2">
  <dgm:title val=""/>
  <dgm:desc val=""/>
  <dgm:catLst>
    <dgm:cat type="process" pri="2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arrowDiagram">
    <dgm:varLst>
      <dgm:chMax val="5"/>
      <dgm:dir/>
      <dgm:resizeHandles val="exact"/>
    </dgm:varLst>
    <dgm:alg type="composite">
      <dgm:param type="ar" val="1.6"/>
    </dgm:alg>
    <dgm:shape xmlns:r="http://schemas.openxmlformats.org/officeDocument/2006/relationships" r:blip="">
      <dgm:adjLst/>
    </dgm:shape>
    <dgm:presOf/>
    <dgm:constrLst>
      <dgm:constr type="l" for="ch" forName="arrow"/>
      <dgm:constr type="t" for="ch" forName="arrow"/>
      <dgm:constr type="w" for="ch" forName="arrow" refType="w"/>
      <dgm:constr type="h" for="ch" forName="arrow" refType="h"/>
      <dgm:constr type="ctrX" for="ch" forName="arrowDiagram1" refType="w" fact="0.5"/>
      <dgm:constr type="ctrY" for="ch" forName="arrowDiagram1" refType="h" fact="0.5"/>
      <dgm:constr type="w" for="ch" forName="arrowDiagram1" refType="w"/>
      <dgm:constr type="h" for="ch" forName="arrowDiagram1" refType="h"/>
      <dgm:constr type="ctrX" for="ch" forName="arrowDiagram2" refType="w" fact="0.5"/>
      <dgm:constr type="ctrY" for="ch" forName="arrowDiagram2" refType="h" fact="0.5"/>
      <dgm:constr type="w" for="ch" forName="arrowDiagram2" refType="w"/>
      <dgm:constr type="h" for="ch" forName="arrowDiagram2" refType="h"/>
      <dgm:constr type="ctrX" for="ch" forName="arrowDiagram3" refType="w" fact="0.5"/>
      <dgm:constr type="ctrY" for="ch" forName="arrowDiagram3" refType="h" fact="0.5"/>
      <dgm:constr type="w" for="ch" forName="arrowDiagram3" refType="w"/>
      <dgm:constr type="h" for="ch" forName="arrowDiagram3" refType="h"/>
      <dgm:constr type="ctrX" for="ch" forName="arrowDiagram4" refType="w" fact="0.5"/>
      <dgm:constr type="ctrY" for="ch" forName="arrowDiagram4" refType="h" fact="0.5"/>
      <dgm:constr type="w" for="ch" forName="arrowDiagram4" refType="w"/>
      <dgm:constr type="h" for="ch" forName="arrowDiagram4" refType="h"/>
      <dgm:constr type="ctrX" for="ch" forName="arrowDiagram5" refType="w" fact="0.5"/>
      <dgm:constr type="ctrY" for="ch" forName="arrowDiagram5" refType="h" fact="0.5"/>
      <dgm:constr type="w" for="ch" forName="arrowDiagram5" refType="w"/>
      <dgm:constr type="h" for="ch" forName="arrowDiagram5" refType="h"/>
    </dgm:constrLst>
    <dgm:ruleLst/>
    <dgm:choose name="Name0">
      <dgm:if name="Name1" axis="ch" ptType="node" func="cnt" op="gte" val="1">
        <dgm:layoutNode name="arrow" styleLbl="bgShp">
          <dgm:alg type="sp"/>
          <dgm:shape xmlns:r="http://schemas.openxmlformats.org/officeDocument/2006/relationships" type="swooshArrow" r:blip="">
            <dgm:adjLst>
              <dgm:adj idx="2" val="0.25"/>
            </dgm:adjLst>
          </dgm:shape>
          <dgm:presOf/>
          <dgm:constrLst/>
          <dgm:ruleLst/>
        </dgm:layoutNode>
        <dgm:choose name="Name2">
          <dgm:if name="Name3" axis="ch" ptType="node" func="cnt" op="lt" val="1"/>
          <dgm:if name="Name4" axis="ch" ptType="node" func="cnt" op="equ" val="1">
            <dgm:layoutNode name="arrowDiagram1">
              <dgm:varLst>
                <dgm:bulletEnabled val="1"/>
              </dgm:varLst>
              <dgm:alg type="composite">
                <dgm:param type="vertAlign" val="none"/>
                <dgm:param type="horzAlign" val="none"/>
              </dgm:alg>
              <dgm:shape xmlns:r="http://schemas.openxmlformats.org/officeDocument/2006/relationships" r:blip="">
                <dgm:adjLst/>
              </dgm:shape>
              <dgm:presOf/>
              <dgm:constrLst>
                <dgm:constr type="ctrX" for="ch" forName="bullet1" refType="w" fact="0.8"/>
                <dgm:constr type="ctrY" for="ch" forName="bullet1" refType="h" fact="0.262"/>
                <dgm:constr type="w" for="ch" forName="bullet1" refType="w" fact="0.074"/>
                <dgm:constr type="h" for="ch" forName="bullet1" refType="w" refFor="ch" refForName="bullet1"/>
                <dgm:constr type="r" for="ch" forName="textBox1" refType="ctrX" refFor="ch" refForName="bullet1"/>
                <dgm:constr type="t" for="ch" forName="textBox1" refType="ctrY" refFor="ch" refForName="bullet1"/>
                <dgm:constr type="w" for="ch" forName="textBox1" refType="w" fact="0.4"/>
                <dgm:constr type="h" for="ch" forName="textBox1" refType="h" fact="0.738"/>
                <dgm:constr type="userA" refType="h" refFor="ch" refForName="bullet1" fact="0.53"/>
                <dgm:constr type="rMarg" for="ch" forName="textBox1" refType="userA" fact="2.834"/>
                <dgm:constr type="primFontSz" for="ch" ptType="node" op="equ" val="65"/>
              </dgm:constrLst>
              <dgm:ruleLst/>
              <dgm:forEach name="Name5" axis="ch" ptType="node" cnt="1">
                <dgm:layoutNode name="bullet1" styleLbl="node1">
                  <dgm:alg type="sp"/>
                  <dgm:shape xmlns:r="http://schemas.openxmlformats.org/officeDocument/2006/relationships" type="ellipse" r:blip="">
                    <dgm:adjLst/>
                  </dgm:shape>
                  <dgm:presOf/>
                  <dgm:constrLst/>
                  <dgm:ruleLst/>
                </dgm:layoutNode>
                <dgm:layoutNode name="textBox1" styleLbl="revTx">
                  <dgm:varLst>
                    <dgm:bulletEnabled val="1"/>
                  </dgm:varLst>
                  <dgm:alg type="tx">
                    <dgm:param type="txAnchorVert" val="t"/>
                    <dgm:param type="parTxLTRAlign" val="r"/>
                    <dgm:param type="parTxRTLAlign" val="r"/>
                  </dgm:alg>
                  <dgm:shape xmlns:r="http://schemas.openxmlformats.org/officeDocument/2006/relationships" type="round2DiagRect" r:blip="">
                    <dgm:adjLst/>
                  </dgm:shape>
                  <dgm:presOf axis="desOrSelf" ptType="node"/>
                  <dgm:constrLst>
                    <dgm:constr type="lMarg"/>
                    <dgm:constr type="tMarg"/>
                    <dgm:constr type="bMarg"/>
                  </dgm:constrLst>
                  <dgm:ruleLst>
                    <dgm:rule type="primFontSz" val="5" fact="NaN" max="NaN"/>
                  </dgm:ruleLst>
                </dgm:layoutNode>
              </dgm:forEach>
            </dgm:layoutNode>
          </dgm:if>
          <dgm:if name="Name6" axis="ch" ptType="node" func="cnt" op="equ" val="2">
            <dgm:layoutNode name="arrowDiagram2">
              <dgm:alg type="composite">
                <dgm:param type="vertAlign" val="none"/>
                <dgm:param type="horzAlign" val="none"/>
              </dgm:alg>
              <dgm:shape xmlns:r="http://schemas.openxmlformats.org/officeDocument/2006/relationships" r:blip="">
                <dgm:adjLst/>
              </dgm:shape>
              <dgm:presOf/>
              <dgm:choose name="Name7">
                <dgm:if name="Name8" func="var" arg="dir" op="equ" val="norm">
                  <dgm:constrLst>
                    <dgm:constr type="ctrX" for="ch" forName="bullet2a" refType="w" fact="0.25"/>
                    <dgm:constr type="ctrY" for="ch" forName="bullet2a" refType="h" fact="0.573"/>
                    <dgm:constr type="w" for="ch" forName="bullet2a" refType="w" fact="0.035"/>
                    <dgm:constr type="h" for="ch" forName="bullet2a" refType="w" refFor="ch" refForName="bullet2a"/>
                    <dgm:constr type="l" for="ch" forName="textBox2a" refType="ctrX" refFor="ch" refForName="bullet2a"/>
                    <dgm:constr type="t" for="ch" forName="textBox2a" refType="ctrY" refFor="ch" refForName="bullet2a"/>
                    <dgm:constr type="w" for="ch" forName="textBox2a" refType="w" fact="0.325"/>
                    <dgm:constr type="h" for="ch" forName="textBox2a" refType="h" fact="0.427"/>
                    <dgm:constr type="userA" refType="h" refFor="ch" refForName="bullet2a" fact="0.53"/>
                    <dgm:constr type="l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l" for="ch" forName="textBox2b" refType="ctrX" refFor="ch" refForName="bullet2b"/>
                    <dgm:constr type="t" for="ch" forName="textBox2b" refType="ctrY" refFor="ch" refForName="bullet2b"/>
                    <dgm:constr type="w" for="ch" forName="textBox2b" refType="w" fact="0.325"/>
                    <dgm:constr type="h" for="ch" forName="textBox2b" refType="h" fact="0.662"/>
                    <dgm:constr type="userB" refType="h" refFor="ch" refForName="bullet2b" fact="0.53"/>
                    <dgm:constr type="lMarg" for="ch" forName="textBox2b" refType="userB" fact="2.834"/>
                    <dgm:constr type="primFontSz" for="ch" ptType="node" op="equ" val="65"/>
                  </dgm:constrLst>
                </dgm:if>
                <dgm:else name="Name9">
                  <dgm:constrLst>
                    <dgm:constr type="ctrX" for="ch" forName="bullet2a" refType="w" fact="0.25"/>
                    <dgm:constr type="ctrY" for="ch" forName="bullet2a" refType="h" fact="0.573"/>
                    <dgm:constr type="w" for="ch" forName="bullet2a" refType="w" fact="0.035"/>
                    <dgm:constr type="h" for="ch" forName="bullet2a" refType="w" refFor="ch" refForName="bullet2a"/>
                    <dgm:constr type="r" for="ch" forName="textBox2a" refType="ctrX" refFor="ch" refForName="bullet2a"/>
                    <dgm:constr type="b" for="ch" forName="textBox2a" refType="ctrY" refFor="ch" refForName="bullet2a"/>
                    <dgm:constr type="w" for="ch" forName="textBox2a" refType="w" fact="0.25"/>
                    <dgm:constr type="h" for="ch" forName="textBox2a" refType="h" fact="0.573"/>
                    <dgm:constr type="userA" refType="h" refFor="ch" refForName="bullet2a" fact="0.53"/>
                    <dgm:constr type="r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r" for="ch" forName="textBox2b" refType="ctrX" refFor="ch" refForName="bullet2b"/>
                    <dgm:constr type="b" for="ch" forName="textBox2b" refType="ctrY" refFor="ch" refForName="bullet2b"/>
                    <dgm:constr type="w" for="ch" forName="textBox2b" refType="w" fact="0.28"/>
                    <dgm:constr type="h" for="ch" forName="textBox2b" refType="h" fact="0.338"/>
                    <dgm:constr type="userB" refType="h" refFor="ch" refForName="bullet2b" fact="0.53"/>
                    <dgm:constr type="rMarg" for="ch" forName="textBox2b" refType="userB" fact="2.834"/>
                    <dgm:constr type="primFontSz" for="ch" ptType="node" op="equ" val="65"/>
                  </dgm:constrLst>
                </dgm:else>
              </dgm:choose>
              <dgm:ruleLst/>
              <dgm:forEach name="Name10" axis="ch" ptType="node" cnt="1">
                <dgm:layoutNode name="bullet2a" styleLbl="node1">
                  <dgm:alg type="sp"/>
                  <dgm:shape xmlns:r="http://schemas.openxmlformats.org/officeDocument/2006/relationships" type="ellipse" r:blip="">
                    <dgm:adjLst/>
                  </dgm:shape>
                  <dgm:presOf/>
                  <dgm:constrLst/>
                  <dgm:ruleLst/>
                </dgm:layoutNode>
                <dgm:layoutNode name="textBox2a" styleLbl="revTx">
                  <dgm:varLst>
                    <dgm:bulletEnabled val="1"/>
                  </dgm:varLst>
                  <dgm:choose name="Name11">
                    <dgm:if name="Name12" func="var" arg="dir" op="equ" val="norm">
                      <dgm:choose name="Name13">
                        <dgm:if name="Name14" axis="root des" ptType="all node" func="maxDepth" op="gt" val="1">
                          <dgm:alg type="tx">
                            <dgm:param type="txAnchorVert" val="t"/>
                            <dgm:param type="parTxLTRAlign" val="l"/>
                            <dgm:param type="parTxRTLAlign" val="r"/>
                          </dgm:alg>
                        </dgm:if>
                        <dgm:else name="Name15">
                          <dgm:alg type="tx">
                            <dgm:param type="txAnchorVert" val="t"/>
                            <dgm:param type="parTxLTRAlign" val="l"/>
                            <dgm:param type="parTxRTLAlign" val="l"/>
                          </dgm:alg>
                        </dgm:else>
                      </dgm:choose>
                    </dgm:if>
                    <dgm:else name="Name16">
                      <dgm:choose name="Name17">
                        <dgm:if name="Name18" axis="root des" ptType="all node" func="maxDepth" op="gt" val="1">
                          <dgm:alg type="tx">
                            <dgm:param type="txAnchorVert" val="b"/>
                            <dgm:param type="txAnchorVertCh" val="b"/>
                            <dgm:param type="parTxLTRAlign" val="l"/>
                            <dgm:param type="parTxRTLAlign" val="r"/>
                          </dgm:alg>
                        </dgm:if>
                        <dgm:else name="Name1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
                    <dgm:if name="Name21" func="var" arg="dir" op="equ" val="norm">
                      <dgm:constrLst>
                        <dgm:constr type="rMarg"/>
                        <dgm:constr type="tMarg"/>
                        <dgm:constr type="bMarg"/>
                      </dgm:constrLst>
                    </dgm:if>
                    <dgm:else name="Name22">
                      <dgm:constrLst>
                        <dgm:constr type="lMarg"/>
                        <dgm:constr type="tMarg"/>
                        <dgm:constr type="bMarg"/>
                      </dgm:constrLst>
                    </dgm:else>
                  </dgm:choose>
                  <dgm:ruleLst>
                    <dgm:rule type="primFontSz" val="5" fact="NaN" max="NaN"/>
                  </dgm:ruleLst>
                </dgm:layoutNode>
              </dgm:forEach>
              <dgm:forEach name="Name23" axis="ch" ptType="node" st="2" cnt="1">
                <dgm:layoutNode name="bullet2b" styleLbl="node1">
                  <dgm:alg type="sp"/>
                  <dgm:shape xmlns:r="http://schemas.openxmlformats.org/officeDocument/2006/relationships" type="ellipse" r:blip="">
                    <dgm:adjLst/>
                  </dgm:shape>
                  <dgm:presOf/>
                  <dgm:constrLst/>
                  <dgm:ruleLst/>
                </dgm:layoutNode>
                <dgm:layoutNode name="textBox2b" styleLbl="revTx">
                  <dgm:varLst>
                    <dgm:bulletEnabled val="1"/>
                  </dgm:varLst>
                  <dgm:choose name="Name24">
                    <dgm:if name="Name25" func="var" arg="dir" op="equ" val="norm">
                      <dgm:choose name="Name26">
                        <dgm:if name="Name27" axis="root des" ptType="all node" func="maxDepth" op="gt" val="1">
                          <dgm:alg type="tx">
                            <dgm:param type="txAnchorVert" val="t"/>
                            <dgm:param type="parTxLTRAlign" val="l"/>
                            <dgm:param type="parTxRTLAlign" val="r"/>
                          </dgm:alg>
                        </dgm:if>
                        <dgm:else name="Name28">
                          <dgm:alg type="tx">
                            <dgm:param type="txAnchorVert" val="t"/>
                            <dgm:param type="parTxLTRAlign" val="l"/>
                            <dgm:param type="parTxRTLAlign" val="l"/>
                          </dgm:alg>
                        </dgm:else>
                      </dgm:choose>
                    </dgm:if>
                    <dgm:else name="Name29">
                      <dgm:choose name="Name30">
                        <dgm:if name="Name31" axis="root des" ptType="all node" func="maxDepth" op="gt" val="1">
                          <dgm:alg type="tx">
                            <dgm:param type="txAnchorVert" val="b"/>
                            <dgm:param type="txAnchorVertCh" val="b"/>
                            <dgm:param type="parTxLTRAlign" val="l"/>
                            <dgm:param type="parTxRTLAlign" val="r"/>
                          </dgm:alg>
                        </dgm:if>
                        <dgm:else name="Name3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33">
                    <dgm:if name="Name34" func="var" arg="dir" op="equ" val="norm">
                      <dgm:constrLst>
                        <dgm:constr type="rMarg"/>
                        <dgm:constr type="tMarg"/>
                        <dgm:constr type="bMarg"/>
                      </dgm:constrLst>
                    </dgm:if>
                    <dgm:else name="Name35">
                      <dgm:constrLst>
                        <dgm:constr type="lMarg"/>
                        <dgm:constr type="tMarg"/>
                        <dgm:constr type="bMarg"/>
                      </dgm:constrLst>
                    </dgm:else>
                  </dgm:choose>
                  <dgm:ruleLst>
                    <dgm:rule type="primFontSz" val="5" fact="NaN" max="NaN"/>
                  </dgm:ruleLst>
                </dgm:layoutNode>
              </dgm:forEach>
            </dgm:layoutNode>
          </dgm:if>
          <dgm:if name="Name36" axis="ch" ptType="node" func="cnt" op="equ" val="3">
            <dgm:layoutNode name="arrowDiagram3">
              <dgm:alg type="composite">
                <dgm:param type="vertAlign" val="none"/>
                <dgm:param type="horzAlign" val="none"/>
              </dgm:alg>
              <dgm:shape xmlns:r="http://schemas.openxmlformats.org/officeDocument/2006/relationships" r:blip="">
                <dgm:adjLst/>
              </dgm:shape>
              <dgm:presOf/>
              <dgm:choose name="Name37">
                <dgm:if name="Name38" func="var" arg="dir" op="equ" val="norm">
                  <dgm:constrLst>
                    <dgm:constr type="ctrX" for="ch" forName="bullet3a" refType="w" fact="0.14"/>
                    <dgm:constr type="ctrY" for="ch" forName="bullet3a" refType="h" fact="0.711"/>
                    <dgm:constr type="w" for="ch" forName="bullet3a" refType="w" fact="0.026"/>
                    <dgm:constr type="h" for="ch" forName="bullet3a" refType="w" refFor="ch" refForName="bullet3a"/>
                    <dgm:constr type="l" for="ch" forName="textBox3a" refType="ctrX" refFor="ch" refForName="bullet3a"/>
                    <dgm:constr type="t" for="ch" forName="textBox3a" refType="ctrY" refFor="ch" refForName="bullet3a"/>
                    <dgm:constr type="w" for="ch" forName="textBox3a" refType="w" fact="0.233"/>
                    <dgm:constr type="h" for="ch" forName="textBox3a" refType="h" fact="0.289"/>
                    <dgm:constr type="userA" refType="h" refFor="ch" refForName="bullet3a" fact="0.53"/>
                    <dgm:constr type="l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l" for="ch" forName="textBox3b" refType="ctrX" refFor="ch" refForName="bullet3b"/>
                    <dgm:constr type="t" for="ch" forName="textBox3b" refType="ctrY" refFor="ch" refForName="bullet3b"/>
                    <dgm:constr type="w" for="ch" forName="textBox3b" refType="w" fact="0.24"/>
                    <dgm:constr type="h" for="ch" forName="textBox3b" refType="h" fact="0.544"/>
                    <dgm:constr type="userB" refType="h" refFor="ch" refForName="bullet3b" fact="0.53"/>
                    <dgm:constr type="l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l" for="ch" forName="textBox3c" refType="ctrX" refFor="ch" refForName="bullet3c"/>
                    <dgm:constr type="t" for="ch" forName="textBox3c" refType="ctrY" refFor="ch" refForName="bullet3c"/>
                    <dgm:constr type="w" for="ch" forName="textBox3c" refType="w" fact="0.24"/>
                    <dgm:constr type="h" for="ch" forName="textBox3c" refType="h" fact="0.695"/>
                    <dgm:constr type="userC" refType="h" refFor="ch" refForName="bullet3c" fact="0.53"/>
                    <dgm:constr type="lMarg" for="ch" forName="textBox3c" refType="userC" fact="2.834"/>
                    <dgm:constr type="primFontSz" for="ch" ptType="node" op="equ" val="65"/>
                  </dgm:constrLst>
                </dgm:if>
                <dgm:else name="Name39">
                  <dgm:constrLst>
                    <dgm:constr type="ctrX" for="ch" forName="bullet3a" refType="w" fact="0.14"/>
                    <dgm:constr type="ctrY" for="ch" forName="bullet3a" refType="h" fact="0.711"/>
                    <dgm:constr type="w" for="ch" forName="bullet3a" refType="w" fact="0.026"/>
                    <dgm:constr type="h" for="ch" forName="bullet3a" refType="w" refFor="ch" refForName="bullet3a"/>
                    <dgm:constr type="r" for="ch" forName="textBox3a" refType="ctrX" refFor="ch" refForName="bullet3a"/>
                    <dgm:constr type="b" for="ch" forName="textBox3a" refType="ctrY" refFor="ch" refForName="bullet3a"/>
                    <dgm:constr type="w" for="ch" forName="textBox3a" refType="w" fact="0.14"/>
                    <dgm:constr type="h" for="ch" forName="textBox3a" refType="h" fact="0.711"/>
                    <dgm:constr type="userA" refType="h" refFor="ch" refForName="bullet3a" fact="0.53"/>
                    <dgm:constr type="r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r" for="ch" forName="textBox3b" refType="ctrX" refFor="ch" refForName="bullet3b"/>
                    <dgm:constr type="b" for="ch" forName="textBox3b" refType="ctrY" refFor="ch" refForName="bullet3b"/>
                    <dgm:constr type="w" for="ch" forName="textBox3b" refType="w" fact="0.24"/>
                    <dgm:constr type="h" for="ch" forName="textBox3b" refType="h" fact="0.456"/>
                    <dgm:constr type="userB" refType="h" refFor="ch" refForName="bullet3b" fact="0.53"/>
                    <dgm:constr type="r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r" for="ch" forName="textBox3c" refType="ctrX" refFor="ch" refForName="bullet3c"/>
                    <dgm:constr type="b" for="ch" forName="textBox3c" refType="ctrY" refFor="ch" refForName="bullet3c"/>
                    <dgm:constr type="w" for="ch" forName="textBox3c" refType="w" fact="0.24"/>
                    <dgm:constr type="h" for="ch" forName="textBox3c" refType="h" fact="0.305"/>
                    <dgm:constr type="userC" refType="h" refFor="ch" refForName="bullet3c" fact="0.53"/>
                    <dgm:constr type="rMarg" for="ch" forName="textBox3c" refType="userC" fact="2.834"/>
                    <dgm:constr type="primFontSz" for="ch" ptType="node" op="equ" val="65"/>
                  </dgm:constrLst>
                </dgm:else>
              </dgm:choose>
              <dgm:ruleLst/>
              <dgm:forEach name="Name40" axis="ch" ptType="node" cnt="1">
                <dgm:layoutNode name="bullet3a" styleLbl="node1">
                  <dgm:alg type="sp"/>
                  <dgm:shape xmlns:r="http://schemas.openxmlformats.org/officeDocument/2006/relationships" type="ellipse" r:blip="">
                    <dgm:adjLst/>
                  </dgm:shape>
                  <dgm:presOf/>
                  <dgm:constrLst/>
                  <dgm:ruleLst/>
                </dgm:layoutNode>
                <dgm:layoutNode name="textBox3a" styleLbl="revTx">
                  <dgm:varLst>
                    <dgm:bulletEnabled val="1"/>
                  </dgm:varLst>
                  <dgm:choose name="Name41">
                    <dgm:if name="Name42" func="var" arg="dir" op="equ" val="norm">
                      <dgm:choose name="Name43">
                        <dgm:if name="Name44" axis="root des" ptType="all node" func="maxDepth" op="gt" val="1">
                          <dgm:alg type="tx">
                            <dgm:param type="txAnchorVert" val="t"/>
                            <dgm:param type="parTxLTRAlign" val="l"/>
                            <dgm:param type="parTxRTLAlign" val="r"/>
                          </dgm:alg>
                        </dgm:if>
                        <dgm:else name="Name45">
                          <dgm:alg type="tx">
                            <dgm:param type="txAnchorVert" val="t"/>
                            <dgm:param type="parTxLTRAlign" val="l"/>
                            <dgm:param type="parTxRTLAlign" val="l"/>
                          </dgm:alg>
                        </dgm:else>
                      </dgm:choose>
                    </dgm:if>
                    <dgm:else name="Name46">
                      <dgm:choose name="Name47">
                        <dgm:if name="Name48" axis="root des" ptType="all node" func="maxDepth" op="gt" val="1">
                          <dgm:alg type="tx">
                            <dgm:param type="txAnchorVert" val="b"/>
                            <dgm:param type="txAnchorVertCh" val="b"/>
                            <dgm:param type="parTxLTRAlign" val="l"/>
                            <dgm:param type="parTxRTLAlign" val="r"/>
                          </dgm:alg>
                        </dgm:if>
                        <dgm:else name="Name4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50">
                    <dgm:if name="Name51" func="var" arg="dir" op="equ" val="norm">
                      <dgm:constrLst>
                        <dgm:constr type="rMarg"/>
                        <dgm:constr type="tMarg"/>
                        <dgm:constr type="bMarg"/>
                      </dgm:constrLst>
                    </dgm:if>
                    <dgm:else name="Name52">
                      <dgm:constrLst>
                        <dgm:constr type="lMarg"/>
                        <dgm:constr type="tMarg"/>
                        <dgm:constr type="bMarg"/>
                      </dgm:constrLst>
                    </dgm:else>
                  </dgm:choose>
                  <dgm:ruleLst>
                    <dgm:rule type="primFontSz" val="5" fact="NaN" max="NaN"/>
                  </dgm:ruleLst>
                </dgm:layoutNode>
              </dgm:forEach>
              <dgm:forEach name="Name53" axis="ch" ptType="node" st="2" cnt="1">
                <dgm:layoutNode name="bullet3b" styleLbl="node1">
                  <dgm:alg type="sp"/>
                  <dgm:shape xmlns:r="http://schemas.openxmlformats.org/officeDocument/2006/relationships" type="ellipse" r:blip="">
                    <dgm:adjLst/>
                  </dgm:shape>
                  <dgm:presOf/>
                  <dgm:constrLst/>
                  <dgm:ruleLst/>
                </dgm:layoutNode>
                <dgm:layoutNode name="textBox3b" styleLbl="revTx">
                  <dgm:varLst>
                    <dgm:bulletEnabled val="1"/>
                  </dgm:varLst>
                  <dgm:choose name="Name54">
                    <dgm:if name="Name55" func="var" arg="dir" op="equ" val="norm">
                      <dgm:choose name="Name56">
                        <dgm:if name="Name57" axis="root des" ptType="all node" func="maxDepth" op="gt" val="1">
                          <dgm:alg type="tx">
                            <dgm:param type="txAnchorVert" val="t"/>
                            <dgm:param type="parTxLTRAlign" val="l"/>
                            <dgm:param type="parTxRTLAlign" val="r"/>
                          </dgm:alg>
                        </dgm:if>
                        <dgm:else name="Name58">
                          <dgm:alg type="tx">
                            <dgm:param type="txAnchorVert" val="t"/>
                            <dgm:param type="parTxLTRAlign" val="l"/>
                            <dgm:param type="parTxRTLAlign" val="l"/>
                          </dgm:alg>
                        </dgm:else>
                      </dgm:choose>
                    </dgm:if>
                    <dgm:else name="Name59">
                      <dgm:choose name="Name60">
                        <dgm:if name="Name61" axis="root des" ptType="all node" func="maxDepth" op="gt" val="1">
                          <dgm:alg type="tx">
                            <dgm:param type="txAnchorVert" val="b"/>
                            <dgm:param type="txAnchorVertCh" val="b"/>
                            <dgm:param type="parTxLTRAlign" val="l"/>
                            <dgm:param type="parTxRTLAlign" val="r"/>
                          </dgm:alg>
                        </dgm:if>
                        <dgm:else name="Name6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63">
                    <dgm:if name="Name64" func="var" arg="dir" op="equ" val="norm">
                      <dgm:constrLst>
                        <dgm:constr type="rMarg"/>
                        <dgm:constr type="tMarg"/>
                        <dgm:constr type="bMarg"/>
                      </dgm:constrLst>
                    </dgm:if>
                    <dgm:else name="Name65">
                      <dgm:constrLst>
                        <dgm:constr type="lMarg"/>
                        <dgm:constr type="tMarg"/>
                        <dgm:constr type="bMarg"/>
                      </dgm:constrLst>
                    </dgm:else>
                  </dgm:choose>
                  <dgm:ruleLst>
                    <dgm:rule type="primFontSz" val="5" fact="NaN" max="NaN"/>
                  </dgm:ruleLst>
                </dgm:layoutNode>
              </dgm:forEach>
              <dgm:forEach name="Name66" axis="ch" ptType="node" st="3" cnt="1">
                <dgm:layoutNode name="bullet3c" styleLbl="node1">
                  <dgm:alg type="sp"/>
                  <dgm:shape xmlns:r="http://schemas.openxmlformats.org/officeDocument/2006/relationships" type="ellipse" r:blip="">
                    <dgm:adjLst/>
                  </dgm:shape>
                  <dgm:presOf/>
                  <dgm:constrLst/>
                  <dgm:ruleLst/>
                </dgm:layoutNode>
                <dgm:layoutNode name="textBox3c" styleLbl="revTx">
                  <dgm:varLst>
                    <dgm:bulletEnabled val="1"/>
                  </dgm:varLst>
                  <dgm:choose name="Name67">
                    <dgm:if name="Name68" func="var" arg="dir" op="equ" val="norm">
                      <dgm:choose name="Name69">
                        <dgm:if name="Name70" axis="root des" ptType="all node" func="maxDepth" op="gt" val="1">
                          <dgm:alg type="tx">
                            <dgm:param type="txAnchorVert" val="t"/>
                            <dgm:param type="parTxLTRAlign" val="l"/>
                            <dgm:param type="parTxRTLAlign" val="r"/>
                          </dgm:alg>
                        </dgm:if>
                        <dgm:else name="Name71">
                          <dgm:alg type="tx">
                            <dgm:param type="txAnchorVert" val="t"/>
                            <dgm:param type="parTxLTRAlign" val="l"/>
                            <dgm:param type="parTxRTLAlign" val="l"/>
                          </dgm:alg>
                        </dgm:else>
                      </dgm:choose>
                    </dgm:if>
                    <dgm:else name="Name72">
                      <dgm:choose name="Name73">
                        <dgm:if name="Name74" axis="root des" ptType="all node" func="maxDepth" op="gt" val="1">
                          <dgm:alg type="tx">
                            <dgm:param type="txAnchorVert" val="b"/>
                            <dgm:param type="txAnchorVertCh" val="b"/>
                            <dgm:param type="parTxLTRAlign" val="l"/>
                            <dgm:param type="parTxRTLAlign" val="r"/>
                          </dgm:alg>
                        </dgm:if>
                        <dgm:else name="Name7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76">
                    <dgm:if name="Name77" func="var" arg="dir" op="equ" val="norm">
                      <dgm:constrLst>
                        <dgm:constr type="rMarg"/>
                        <dgm:constr type="tMarg"/>
                        <dgm:constr type="bMarg"/>
                      </dgm:constrLst>
                    </dgm:if>
                    <dgm:else name="Name78">
                      <dgm:constrLst>
                        <dgm:constr type="lMarg"/>
                        <dgm:constr type="tMarg"/>
                        <dgm:constr type="bMarg"/>
                      </dgm:constrLst>
                    </dgm:else>
                  </dgm:choose>
                  <dgm:ruleLst>
                    <dgm:rule type="primFontSz" val="5" fact="NaN" max="NaN"/>
                  </dgm:ruleLst>
                </dgm:layoutNode>
              </dgm:forEach>
            </dgm:layoutNode>
          </dgm:if>
          <dgm:if name="Name79" axis="ch" ptType="node" func="cnt" op="equ" val="4">
            <dgm:layoutNode name="arrowDiagram4">
              <dgm:alg type="composite">
                <dgm:param type="vertAlign" val="none"/>
                <dgm:param type="horzAlign" val="none"/>
              </dgm:alg>
              <dgm:shape xmlns:r="http://schemas.openxmlformats.org/officeDocument/2006/relationships" r:blip="">
                <dgm:adjLst/>
              </dgm:shape>
              <dgm:presOf/>
              <dgm:choose name="Name80">
                <dgm:if name="Name81" func="var" arg="dir" op="equ" val="norm">
                  <dgm:constrLst>
                    <dgm:constr type="ctrX" for="ch" forName="bullet4a" refType="w" fact="0.11"/>
                    <dgm:constr type="ctrY" for="ch" forName="bullet4a" refType="h" fact="0.762"/>
                    <dgm:constr type="w" for="ch" forName="bullet4a" refType="w" fact="0.023"/>
                    <dgm:constr type="h" for="ch" forName="bullet4a" refType="w" refFor="ch" refForName="bullet4a"/>
                    <dgm:constr type="l" for="ch" forName="textBox4a" refType="ctrX" refFor="ch" refForName="bullet4a"/>
                    <dgm:constr type="t" for="ch" forName="textBox4a" refType="ctrY" refFor="ch" refForName="bullet4a"/>
                    <dgm:constr type="w" for="ch" forName="textBox4a" refType="w" fact="0.171"/>
                    <dgm:constr type="h" for="ch" forName="textBox4a" refType="h" fact="0.238"/>
                    <dgm:constr type="userA" refType="h" refFor="ch" refForName="bullet4a" fact="0.53"/>
                    <dgm:constr type="l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l" for="ch" forName="textBox4b" refType="ctrX" refFor="ch" refForName="bullet4b"/>
                    <dgm:constr type="t" for="ch" forName="textBox4b" refType="ctrY" refFor="ch" refForName="bullet4b"/>
                    <dgm:constr type="w" for="ch" forName="textBox4b" refType="w" fact="0.21"/>
                    <dgm:constr type="h" for="ch" forName="textBox4b" refType="h" fact="0.457"/>
                    <dgm:constr type="userB" refType="h" refFor="ch" refForName="bullet4b" fact="0.53"/>
                    <dgm:constr type="l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l" for="ch" forName="textBox4c" refType="ctrX" refFor="ch" refForName="bullet4c"/>
                    <dgm:constr type="t" for="ch" forName="textBox4c" refType="ctrY" refFor="ch" refForName="bullet4c"/>
                    <dgm:constr type="w" for="ch" forName="textBox4c" refType="w" fact="0.21"/>
                    <dgm:constr type="h" for="ch" forName="textBox4c" refType="h" fact="0.618"/>
                    <dgm:constr type="userC" refType="h" refFor="ch" refForName="bullet4c" fact="0.53"/>
                    <dgm:constr type="l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l" for="ch" forName="textBox4d" refType="ctrX" refFor="ch" refForName="bullet4d"/>
                    <dgm:constr type="t" for="ch" forName="textBox4d" refType="ctrY" refFor="ch" refForName="bullet4d"/>
                    <dgm:constr type="w" for="ch" forName="textBox4d" refType="w" fact="0.21"/>
                    <dgm:constr type="h" for="ch" forName="textBox4d" refType="h" fact="0.717"/>
                    <dgm:constr type="userD" refType="h" refFor="ch" refForName="bullet4d" fact="0.53"/>
                    <dgm:constr type="lMarg" for="ch" forName="textBox4d" refType="userD" fact="2.834"/>
                    <dgm:constr type="primFontSz" for="ch" ptType="node" op="equ" val="65"/>
                  </dgm:constrLst>
                </dgm:if>
                <dgm:else name="Name82">
                  <dgm:constrLst>
                    <dgm:constr type="ctrX" for="ch" forName="bullet4a" refType="w" fact="0.11"/>
                    <dgm:constr type="ctrY" for="ch" forName="bullet4a" refType="h" fact="0.762"/>
                    <dgm:constr type="w" for="ch" forName="bullet4a" refType="w" fact="0.023"/>
                    <dgm:constr type="h" for="ch" forName="bullet4a" refType="w" refFor="ch" refForName="bullet4a"/>
                    <dgm:constr type="r" for="ch" forName="textBox4a" refType="ctrX" refFor="ch" refForName="bullet4a"/>
                    <dgm:constr type="b" for="ch" forName="textBox4a" refType="ctrY" refFor="ch" refForName="bullet4a"/>
                    <dgm:constr type="w" for="ch" forName="textBox4a" refType="w" fact="0.11"/>
                    <dgm:constr type="h" for="ch" forName="textBox4a" refType="h" fact="0.762"/>
                    <dgm:constr type="userA" refType="h" refFor="ch" refForName="bullet4a" fact="0.53"/>
                    <dgm:constr type="r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r" for="ch" forName="textBox4b" refType="ctrX" refFor="ch" refForName="bullet4b"/>
                    <dgm:constr type="b" for="ch" forName="textBox4b" refType="ctrY" refFor="ch" refForName="bullet4b"/>
                    <dgm:constr type="w" for="ch" forName="textBox4b" refType="w" fact="0.171"/>
                    <dgm:constr type="h" for="ch" forName="textBox4b" refType="h" fact="0.543"/>
                    <dgm:constr type="userB" refType="h" refFor="ch" refForName="bullet4b" fact="0.53"/>
                    <dgm:constr type="r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r" for="ch" forName="textBox4c" refType="ctrX" refFor="ch" refForName="bullet4c"/>
                    <dgm:constr type="b" for="ch" forName="textBox4c" refType="ctrY" refFor="ch" refForName="bullet4c"/>
                    <dgm:constr type="w" for="ch" forName="textBox4c" refType="w" fact="0.21"/>
                    <dgm:constr type="h" for="ch" forName="textBox4c" refType="h" fact="0.382"/>
                    <dgm:constr type="userC" refType="h" refFor="ch" refForName="bullet4c" fact="0.53"/>
                    <dgm:constr type="r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r" for="ch" forName="textBox4d" refType="ctrX" refFor="ch" refForName="bullet4d"/>
                    <dgm:constr type="b" for="ch" forName="textBox4d" refType="ctrY" refFor="ch" refForName="bullet4d"/>
                    <dgm:constr type="w" for="ch" forName="textBox4d" refType="w" fact="0.21"/>
                    <dgm:constr type="h" for="ch" forName="textBox4d" refType="h" fact="0.283"/>
                    <dgm:constr type="userD" refType="h" refFor="ch" refForName="bullet4d" fact="0.53"/>
                    <dgm:constr type="rMarg" for="ch" forName="textBox4d" refType="userD" fact="2.834"/>
                    <dgm:constr type="primFontSz" for="ch" ptType="node" op="equ" val="65"/>
                  </dgm:constrLst>
                </dgm:else>
              </dgm:choose>
              <dgm:ruleLst/>
              <dgm:forEach name="Name83" axis="ch" ptType="node" cnt="1">
                <dgm:layoutNode name="bullet4a" styleLbl="node1">
                  <dgm:alg type="sp"/>
                  <dgm:shape xmlns:r="http://schemas.openxmlformats.org/officeDocument/2006/relationships" type="ellipse" r:blip="">
                    <dgm:adjLst/>
                  </dgm:shape>
                  <dgm:presOf/>
                  <dgm:constrLst/>
                  <dgm:ruleLst/>
                </dgm:layoutNode>
                <dgm:layoutNode name="textBox4a" styleLbl="revTx">
                  <dgm:varLst>
                    <dgm:bulletEnabled val="1"/>
                  </dgm:varLst>
                  <dgm:choose name="Name84">
                    <dgm:if name="Name85" func="var" arg="dir" op="equ" val="norm">
                      <dgm:choose name="Name86">
                        <dgm:if name="Name87" axis="root des" ptType="all node" func="maxDepth" op="gt" val="1">
                          <dgm:alg type="tx">
                            <dgm:param type="txAnchorVert" val="t"/>
                            <dgm:param type="parTxLTRAlign" val="l"/>
                            <dgm:param type="parTxRTLAlign" val="r"/>
                          </dgm:alg>
                        </dgm:if>
                        <dgm:else name="Name88">
                          <dgm:alg type="tx">
                            <dgm:param type="txAnchorVert" val="t"/>
                            <dgm:param type="parTxLTRAlign" val="l"/>
                            <dgm:param type="parTxRTLAlign" val="l"/>
                          </dgm:alg>
                        </dgm:else>
                      </dgm:choose>
                    </dgm:if>
                    <dgm:else name="Name89">
                      <dgm:choose name="Name90">
                        <dgm:if name="Name91" axis="root des" ptType="all node" func="maxDepth" op="gt" val="1">
                          <dgm:alg type="tx">
                            <dgm:param type="txAnchorVert" val="b"/>
                            <dgm:param type="txAnchorVertCh" val="b"/>
                            <dgm:param type="parTxLTRAlign" val="l"/>
                            <dgm:param type="parTxRTLAlign" val="r"/>
                          </dgm:alg>
                        </dgm:if>
                        <dgm:else name="Name9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93">
                    <dgm:if name="Name94" func="var" arg="dir" op="equ" val="norm">
                      <dgm:constrLst>
                        <dgm:constr type="rMarg"/>
                        <dgm:constr type="tMarg"/>
                        <dgm:constr type="bMarg"/>
                      </dgm:constrLst>
                    </dgm:if>
                    <dgm:else name="Name95">
                      <dgm:constrLst>
                        <dgm:constr type="lMarg"/>
                        <dgm:constr type="tMarg"/>
                        <dgm:constr type="bMarg"/>
                      </dgm:constrLst>
                    </dgm:else>
                  </dgm:choose>
                  <dgm:ruleLst>
                    <dgm:rule type="primFontSz" val="5" fact="NaN" max="NaN"/>
                  </dgm:ruleLst>
                </dgm:layoutNode>
              </dgm:forEach>
              <dgm:forEach name="Name96" axis="ch" ptType="node" st="2" cnt="1">
                <dgm:layoutNode name="bullet4b" styleLbl="node1">
                  <dgm:alg type="sp"/>
                  <dgm:shape xmlns:r="http://schemas.openxmlformats.org/officeDocument/2006/relationships" type="ellipse" r:blip="">
                    <dgm:adjLst/>
                  </dgm:shape>
                  <dgm:presOf/>
                  <dgm:constrLst/>
                  <dgm:ruleLst/>
                </dgm:layoutNode>
                <dgm:layoutNode name="textBox4b" styleLbl="revTx">
                  <dgm:varLst>
                    <dgm:bulletEnabled val="1"/>
                  </dgm:varLst>
                  <dgm:choose name="Name97">
                    <dgm:if name="Name98" func="var" arg="dir" op="equ" val="norm">
                      <dgm:choose name="Name99">
                        <dgm:if name="Name100" axis="root des" ptType="all node" func="maxDepth" op="gt" val="1">
                          <dgm:alg type="tx">
                            <dgm:param type="txAnchorVert" val="t"/>
                            <dgm:param type="parTxLTRAlign" val="l"/>
                            <dgm:param type="parTxRTLAlign" val="r"/>
                          </dgm:alg>
                        </dgm:if>
                        <dgm:else name="Name101">
                          <dgm:alg type="tx">
                            <dgm:param type="txAnchorVert" val="t"/>
                            <dgm:param type="parTxLTRAlign" val="l"/>
                            <dgm:param type="parTxRTLAlign" val="l"/>
                          </dgm:alg>
                        </dgm:else>
                      </dgm:choose>
                    </dgm:if>
                    <dgm:else name="Name102">
                      <dgm:choose name="Name103">
                        <dgm:if name="Name104" axis="root des" ptType="all node" func="maxDepth" op="gt" val="1">
                          <dgm:alg type="tx">
                            <dgm:param type="txAnchorVert" val="b"/>
                            <dgm:param type="txAnchorVertCh" val="b"/>
                            <dgm:param type="parTxLTRAlign" val="l"/>
                            <dgm:param type="parTxRTLAlign" val="r"/>
                          </dgm:alg>
                        </dgm:if>
                        <dgm:else name="Name10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06">
                    <dgm:if name="Name107" func="var" arg="dir" op="equ" val="norm">
                      <dgm:constrLst>
                        <dgm:constr type="rMarg"/>
                        <dgm:constr type="tMarg"/>
                        <dgm:constr type="bMarg"/>
                      </dgm:constrLst>
                    </dgm:if>
                    <dgm:else name="Name108">
                      <dgm:constrLst>
                        <dgm:constr type="lMarg"/>
                        <dgm:constr type="tMarg"/>
                        <dgm:constr type="bMarg"/>
                      </dgm:constrLst>
                    </dgm:else>
                  </dgm:choose>
                  <dgm:ruleLst>
                    <dgm:rule type="primFontSz" val="5" fact="NaN" max="NaN"/>
                  </dgm:ruleLst>
                </dgm:layoutNode>
              </dgm:forEach>
              <dgm:forEach name="Name109" axis="ch" ptType="node" st="3" cnt="1">
                <dgm:layoutNode name="bullet4c" styleLbl="node1">
                  <dgm:alg type="sp"/>
                  <dgm:shape xmlns:r="http://schemas.openxmlformats.org/officeDocument/2006/relationships" type="ellipse" r:blip="">
                    <dgm:adjLst/>
                  </dgm:shape>
                  <dgm:presOf/>
                  <dgm:constrLst/>
                  <dgm:ruleLst/>
                </dgm:layoutNode>
                <dgm:layoutNode name="textBox4c" styleLbl="revTx">
                  <dgm:varLst>
                    <dgm:bulletEnabled val="1"/>
                  </dgm:varLst>
                  <dgm:choose name="Name110">
                    <dgm:if name="Name111" func="var" arg="dir" op="equ" val="norm">
                      <dgm:choose name="Name112">
                        <dgm:if name="Name113" axis="root des" ptType="all node" func="maxDepth" op="gt" val="1">
                          <dgm:alg type="tx">
                            <dgm:param type="txAnchorVert" val="t"/>
                            <dgm:param type="parTxLTRAlign" val="l"/>
                            <dgm:param type="parTxRTLAlign" val="r"/>
                          </dgm:alg>
                        </dgm:if>
                        <dgm:else name="Name114">
                          <dgm:alg type="tx">
                            <dgm:param type="txAnchorVert" val="t"/>
                            <dgm:param type="parTxLTRAlign" val="l"/>
                            <dgm:param type="parTxRTLAlign" val="l"/>
                          </dgm:alg>
                        </dgm:else>
                      </dgm:choose>
                    </dgm:if>
                    <dgm:else name="Name115">
                      <dgm:choose name="Name116">
                        <dgm:if name="Name117" axis="root des" ptType="all node" func="maxDepth" op="gt" val="1">
                          <dgm:alg type="tx">
                            <dgm:param type="txAnchorVert" val="b"/>
                            <dgm:param type="txAnchorVertCh" val="b"/>
                            <dgm:param type="parTxLTRAlign" val="l"/>
                            <dgm:param type="parTxRTLAlign" val="r"/>
                          </dgm:alg>
                        </dgm:if>
                        <dgm:else name="Name11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19">
                    <dgm:if name="Name120" func="var" arg="dir" op="equ" val="norm">
                      <dgm:constrLst>
                        <dgm:constr type="rMarg"/>
                        <dgm:constr type="tMarg"/>
                        <dgm:constr type="bMarg"/>
                      </dgm:constrLst>
                    </dgm:if>
                    <dgm:else name="Name121">
                      <dgm:constrLst>
                        <dgm:constr type="lMarg"/>
                        <dgm:constr type="tMarg"/>
                        <dgm:constr type="bMarg"/>
                      </dgm:constrLst>
                    </dgm:else>
                  </dgm:choose>
                  <dgm:ruleLst>
                    <dgm:rule type="primFontSz" val="5" fact="NaN" max="NaN"/>
                  </dgm:ruleLst>
                </dgm:layoutNode>
              </dgm:forEach>
              <dgm:forEach name="Name122" axis="ch" ptType="node" st="4" cnt="1">
                <dgm:layoutNode name="bullet4d" styleLbl="node1">
                  <dgm:alg type="sp"/>
                  <dgm:shape xmlns:r="http://schemas.openxmlformats.org/officeDocument/2006/relationships" type="ellipse" r:blip="">
                    <dgm:adjLst/>
                  </dgm:shape>
                  <dgm:presOf/>
                  <dgm:constrLst/>
                  <dgm:ruleLst/>
                </dgm:layoutNode>
                <dgm:layoutNode name="textBox4d" styleLbl="revTx">
                  <dgm:varLst>
                    <dgm:bulletEnabled val="1"/>
                  </dgm:varLst>
                  <dgm:choose name="Name123">
                    <dgm:if name="Name124" func="var" arg="dir" op="equ" val="norm">
                      <dgm:choose name="Name125">
                        <dgm:if name="Name126" axis="root des" ptType="all node" func="maxDepth" op="gt" val="1">
                          <dgm:alg type="tx">
                            <dgm:param type="txAnchorVert" val="t"/>
                            <dgm:param type="parTxLTRAlign" val="l"/>
                            <dgm:param type="parTxRTLAlign" val="r"/>
                          </dgm:alg>
                        </dgm:if>
                        <dgm:else name="Name127">
                          <dgm:alg type="tx">
                            <dgm:param type="txAnchorVert" val="t"/>
                            <dgm:param type="parTxLTRAlign" val="l"/>
                            <dgm:param type="parTxRTLAlign" val="l"/>
                          </dgm:alg>
                        </dgm:else>
                      </dgm:choose>
                    </dgm:if>
                    <dgm:else name="Name128">
                      <dgm:choose name="Name129">
                        <dgm:if name="Name130" axis="root des" ptType="all node" func="maxDepth" op="gt" val="1">
                          <dgm:alg type="tx">
                            <dgm:param type="txAnchorVert" val="b"/>
                            <dgm:param type="txAnchorVertCh" val="b"/>
                            <dgm:param type="parTxLTRAlign" val="l"/>
                            <dgm:param type="parTxRTLAlign" val="r"/>
                          </dgm:alg>
                        </dgm:if>
                        <dgm:else name="Name13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32">
                    <dgm:if name="Name133" func="var" arg="dir" op="equ" val="norm">
                      <dgm:constrLst>
                        <dgm:constr type="rMarg"/>
                        <dgm:constr type="tMarg"/>
                        <dgm:constr type="bMarg"/>
                      </dgm:constrLst>
                    </dgm:if>
                    <dgm:else name="Name134">
                      <dgm:constrLst>
                        <dgm:constr type="lMarg"/>
                        <dgm:constr type="tMarg"/>
                        <dgm:constr type="bMarg"/>
                      </dgm:constrLst>
                    </dgm:else>
                  </dgm:choose>
                  <dgm:ruleLst>
                    <dgm:rule type="primFontSz" val="5" fact="NaN" max="NaN"/>
                  </dgm:ruleLst>
                </dgm:layoutNode>
              </dgm:forEach>
            </dgm:layoutNode>
          </dgm:if>
          <dgm:else name="Name135">
            <dgm:layoutNode name="arrowDiagram5">
              <dgm:alg type="composite">
                <dgm:param type="vertAlign" val="none"/>
                <dgm:param type="horzAlign" val="none"/>
              </dgm:alg>
              <dgm:shape xmlns:r="http://schemas.openxmlformats.org/officeDocument/2006/relationships" r:blip="">
                <dgm:adjLst/>
              </dgm:shape>
              <dgm:presOf/>
              <dgm:choose name="Name136">
                <dgm:if name="Name137" func="var" arg="dir" op="equ" val="norm">
                  <dgm:constrLst>
                    <dgm:constr type="ctrX" for="ch" forName="bullet5a" refType="w" fact="0.11"/>
                    <dgm:constr type="ctrY" for="ch" forName="bullet5a" refType="h" fact="0.762"/>
                    <dgm:constr type="w" for="ch" forName="bullet5a" refType="w" fact="0.023"/>
                    <dgm:constr type="h" for="ch" forName="bullet5a" refType="w" refFor="ch" refForName="bullet5a"/>
                    <dgm:constr type="l" for="ch" forName="textBox5a" refType="ctrX" refFor="ch" refForName="bullet5a"/>
                    <dgm:constr type="t" for="ch" forName="textBox5a" refType="ctrY" refFor="ch" refForName="bullet5a"/>
                    <dgm:constr type="w" for="ch" forName="textBox5a" refType="w" fact="0.131"/>
                    <dgm:constr type="h" for="ch" forName="textBox5a" refType="h" fact="0.238"/>
                    <dgm:constr type="userA" refType="h" refFor="ch" refForName="bullet5a" fact="0.53"/>
                    <dgm:constr type="l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l" for="ch" forName="textBox5b" refType="ctrX" refFor="ch" refForName="bullet5b"/>
                    <dgm:constr type="t" for="ch" forName="textBox5b" refType="ctrY" refFor="ch" refForName="bullet5b"/>
                    <dgm:constr type="w" for="ch" forName="textBox5b" refType="w" fact="0.166"/>
                    <dgm:constr type="h" for="ch" forName="textBox5b" refType="h" fact="0.419"/>
                    <dgm:constr type="userB" refType="h" refFor="ch" refForName="bullet5b" fact="0.53"/>
                    <dgm:constr type="l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l" for="ch" forName="textBox5c" refType="ctrX" refFor="ch" refForName="bullet5c"/>
                    <dgm:constr type="t" for="ch" forName="textBox5c" refType="ctrY" refFor="ch" refForName="bullet5c"/>
                    <dgm:constr type="w" for="ch" forName="textBox5c" refType="w" fact="0.193"/>
                    <dgm:constr type="h" for="ch" forName="textBox5c" refType="h" fact="0.562"/>
                    <dgm:constr type="userC" refType="h" refFor="ch" refForName="bullet5c" fact="0.53"/>
                    <dgm:constr type="l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l" for="ch" forName="textBox5d" refType="ctrX" refFor="ch" refForName="bullet5d"/>
                    <dgm:constr type="t" for="ch" forName="textBox5d" refType="ctrY" refFor="ch" refForName="bullet5d"/>
                    <dgm:constr type="w" for="ch" forName="textBox5d" refType="w" fact="0.2"/>
                    <dgm:constr type="h" for="ch" forName="textBox5d" refType="h" fact="0.67"/>
                    <dgm:constr type="userD" refType="h" refFor="ch" refForName="bullet5d" fact="0.53"/>
                    <dgm:constr type="l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l" for="ch" forName="textBox5e" refType="ctrX" refFor="ch" refForName="bullet5e"/>
                    <dgm:constr type="t" for="ch" forName="textBox5e" refType="ctrY" refFor="ch" refForName="bullet5e"/>
                    <dgm:constr type="w" for="ch" forName="textBox5e" refType="w" fact="0.2"/>
                    <dgm:constr type="h" for="ch" forName="textBox5e" refType="h" fact="0.736"/>
                    <dgm:constr type="userE" refType="h" refFor="ch" refForName="bullet5e" fact="0.53"/>
                    <dgm:constr type="lMarg" for="ch" forName="textBox5e" refType="userE" fact="2.834"/>
                    <dgm:constr type="primFontSz" for="ch" ptType="node" op="equ" val="65"/>
                  </dgm:constrLst>
                </dgm:if>
                <dgm:else name="Name138">
                  <dgm:constrLst>
                    <dgm:constr type="ctrX" for="ch" forName="bullet5a" refType="w" fact="0.11"/>
                    <dgm:constr type="ctrY" for="ch" forName="bullet5a" refType="h" fact="0.762"/>
                    <dgm:constr type="w" for="ch" forName="bullet5a" refType="w" fact="0.023"/>
                    <dgm:constr type="h" for="ch" forName="bullet5a" refType="w" refFor="ch" refForName="bullet5a"/>
                    <dgm:constr type="r" for="ch" forName="textBox5a" refType="ctrX" refFor="ch" refForName="bullet5a"/>
                    <dgm:constr type="b" for="ch" forName="textBox5a" refType="ctrY" refFor="ch" refForName="bullet5a"/>
                    <dgm:constr type="w" for="ch" forName="textBox5a" refType="w" fact="0.11"/>
                    <dgm:constr type="h" for="ch" forName="textBox5a" refType="h" fact="0.762"/>
                    <dgm:constr type="userA" refType="h" refFor="ch" refForName="bullet5a" fact="0.53"/>
                    <dgm:constr type="r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r" for="ch" forName="textBox5b" refType="ctrX" refFor="ch" refForName="bullet5b"/>
                    <dgm:constr type="b" for="ch" forName="textBox5b" refType="ctrY" refFor="ch" refForName="bullet5b"/>
                    <dgm:constr type="w" for="ch" forName="textBox5b" refType="w" fact="0.131"/>
                    <dgm:constr type="h" for="ch" forName="textBox5b" refType="h" fact="0.581"/>
                    <dgm:constr type="userB" refType="h" refFor="ch" refForName="bullet5b" fact="0.53"/>
                    <dgm:constr type="r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r" for="ch" forName="textBox5c" refType="ctrX" refFor="ch" refForName="bullet5c"/>
                    <dgm:constr type="b" for="ch" forName="textBox5c" refType="ctrY" refFor="ch" refForName="bullet5c"/>
                    <dgm:constr type="w" for="ch" forName="textBox5c" refType="w" fact="0.166"/>
                    <dgm:constr type="h" for="ch" forName="textBox5c" refType="h" fact="0.438"/>
                    <dgm:constr type="userC" refType="h" refFor="ch" refForName="bullet5c" fact="0.53"/>
                    <dgm:constr type="r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r" for="ch" forName="textBox5d" refType="ctrX" refFor="ch" refForName="bullet5d"/>
                    <dgm:constr type="b" for="ch" forName="textBox5d" refType="ctrY" refFor="ch" refForName="bullet5d"/>
                    <dgm:constr type="w" for="ch" forName="textBox5d" refType="w" fact="0.193"/>
                    <dgm:constr type="h" for="ch" forName="textBox5d" refType="h" fact="0.33"/>
                    <dgm:constr type="userD" refType="h" refFor="ch" refForName="bullet5d" fact="0.53"/>
                    <dgm:constr type="r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r" for="ch" forName="textBox5e" refType="ctrX" refFor="ch" refForName="bullet5e"/>
                    <dgm:constr type="b" for="ch" forName="textBox5e" refType="ctrY" refFor="ch" refForName="bullet5e"/>
                    <dgm:constr type="w" for="ch" forName="textBox5e" refType="w" fact="0.2"/>
                    <dgm:constr type="h" for="ch" forName="textBox5e" refType="h" fact="0.264"/>
                    <dgm:constr type="userE" refType="h" refFor="ch" refForName="bullet5e" fact="0.53"/>
                    <dgm:constr type="rMarg" for="ch" forName="textBox5e" refType="userE" fact="2.834"/>
                    <dgm:constr type="primFontSz" for="ch" ptType="node" op="equ" val="65"/>
                  </dgm:constrLst>
                </dgm:else>
              </dgm:choose>
              <dgm:ruleLst/>
              <dgm:forEach name="Name139" axis="ch" ptType="node" cnt="1">
                <dgm:layoutNode name="bullet5a" styleLbl="node1">
                  <dgm:alg type="sp"/>
                  <dgm:shape xmlns:r="http://schemas.openxmlformats.org/officeDocument/2006/relationships" type="ellipse" r:blip="">
                    <dgm:adjLst/>
                  </dgm:shape>
                  <dgm:presOf/>
                  <dgm:constrLst/>
                  <dgm:ruleLst/>
                </dgm:layoutNode>
                <dgm:layoutNode name="textBox5a" styleLbl="revTx">
                  <dgm:varLst>
                    <dgm:bulletEnabled val="1"/>
                  </dgm:varLst>
                  <dgm:choose name="Name140">
                    <dgm:if name="Name141" func="var" arg="dir" op="equ" val="norm">
                      <dgm:choose name="Name142">
                        <dgm:if name="Name143" axis="root des" ptType="all node" func="maxDepth" op="gt" val="1">
                          <dgm:alg type="tx">
                            <dgm:param type="txAnchorVert" val="t"/>
                            <dgm:param type="parTxLTRAlign" val="l"/>
                            <dgm:param type="parTxRTLAlign" val="r"/>
                          </dgm:alg>
                        </dgm:if>
                        <dgm:else name="Name144">
                          <dgm:alg type="tx">
                            <dgm:param type="txAnchorVert" val="t"/>
                            <dgm:param type="parTxLTRAlign" val="l"/>
                            <dgm:param type="parTxRTLAlign" val="l"/>
                          </dgm:alg>
                        </dgm:else>
                      </dgm:choose>
                    </dgm:if>
                    <dgm:else name="Name145">
                      <dgm:choose name="Name146">
                        <dgm:if name="Name147" axis="root des" ptType="all node" func="maxDepth" op="gt" val="1">
                          <dgm:alg type="tx">
                            <dgm:param type="txAnchorVert" val="b"/>
                            <dgm:param type="txAnchorVertCh" val="b"/>
                            <dgm:param type="parTxLTRAlign" val="l"/>
                            <dgm:param type="parTxRTLAlign" val="r"/>
                          </dgm:alg>
                        </dgm:if>
                        <dgm:else name="Name14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49">
                    <dgm:if name="Name150" func="var" arg="dir" op="equ" val="norm">
                      <dgm:constrLst>
                        <dgm:constr type="rMarg"/>
                        <dgm:constr type="tMarg"/>
                        <dgm:constr type="bMarg"/>
                      </dgm:constrLst>
                    </dgm:if>
                    <dgm:else name="Name151">
                      <dgm:constrLst>
                        <dgm:constr type="lMarg"/>
                        <dgm:constr type="tMarg"/>
                        <dgm:constr type="bMarg"/>
                      </dgm:constrLst>
                    </dgm:else>
                  </dgm:choose>
                  <dgm:ruleLst>
                    <dgm:rule type="primFontSz" val="5" fact="NaN" max="NaN"/>
                  </dgm:ruleLst>
                </dgm:layoutNode>
              </dgm:forEach>
              <dgm:forEach name="Name152" axis="ch" ptType="node" st="2" cnt="1">
                <dgm:layoutNode name="bullet5b" styleLbl="node1">
                  <dgm:alg type="sp"/>
                  <dgm:shape xmlns:r="http://schemas.openxmlformats.org/officeDocument/2006/relationships" type="ellipse" r:blip="">
                    <dgm:adjLst/>
                  </dgm:shape>
                  <dgm:presOf/>
                  <dgm:constrLst/>
                  <dgm:ruleLst/>
                </dgm:layoutNode>
                <dgm:layoutNode name="textBox5b" styleLbl="revTx">
                  <dgm:varLst>
                    <dgm:bulletEnabled val="1"/>
                  </dgm:varLst>
                  <dgm:choose name="Name153">
                    <dgm:if name="Name154" func="var" arg="dir" op="equ" val="norm">
                      <dgm:choose name="Name155">
                        <dgm:if name="Name156" axis="root des" ptType="all node" func="maxDepth" op="gt" val="1">
                          <dgm:alg type="tx">
                            <dgm:param type="txAnchorVert" val="t"/>
                            <dgm:param type="parTxLTRAlign" val="l"/>
                            <dgm:param type="parTxRTLAlign" val="r"/>
                          </dgm:alg>
                        </dgm:if>
                        <dgm:else name="Name157">
                          <dgm:alg type="tx">
                            <dgm:param type="txAnchorVert" val="t"/>
                            <dgm:param type="parTxLTRAlign" val="l"/>
                            <dgm:param type="parTxRTLAlign" val="l"/>
                          </dgm:alg>
                        </dgm:else>
                      </dgm:choose>
                    </dgm:if>
                    <dgm:else name="Name158">
                      <dgm:choose name="Name159">
                        <dgm:if name="Name160" axis="root des" ptType="all node" func="maxDepth" op="gt" val="1">
                          <dgm:alg type="tx">
                            <dgm:param type="txAnchorVert" val="b"/>
                            <dgm:param type="txAnchorVertCh" val="b"/>
                            <dgm:param type="parTxLTRAlign" val="l"/>
                            <dgm:param type="parTxRTLAlign" val="r"/>
                          </dgm:alg>
                        </dgm:if>
                        <dgm:else name="Name16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62">
                    <dgm:if name="Name163" func="var" arg="dir" op="equ" val="norm">
                      <dgm:constrLst>
                        <dgm:constr type="rMarg"/>
                        <dgm:constr type="tMarg"/>
                        <dgm:constr type="bMarg"/>
                      </dgm:constrLst>
                    </dgm:if>
                    <dgm:else name="Name164">
                      <dgm:constrLst>
                        <dgm:constr type="lMarg"/>
                        <dgm:constr type="tMarg"/>
                        <dgm:constr type="bMarg"/>
                      </dgm:constrLst>
                    </dgm:else>
                  </dgm:choose>
                  <dgm:ruleLst>
                    <dgm:rule type="primFontSz" val="5" fact="NaN" max="NaN"/>
                  </dgm:ruleLst>
                </dgm:layoutNode>
              </dgm:forEach>
              <dgm:forEach name="Name165" axis="ch" ptType="node" st="3" cnt="1">
                <dgm:layoutNode name="bullet5c" styleLbl="node1">
                  <dgm:alg type="sp"/>
                  <dgm:shape xmlns:r="http://schemas.openxmlformats.org/officeDocument/2006/relationships" type="ellipse" r:blip="">
                    <dgm:adjLst/>
                  </dgm:shape>
                  <dgm:presOf/>
                  <dgm:constrLst/>
                  <dgm:ruleLst/>
                </dgm:layoutNode>
                <dgm:layoutNode name="textBox5c" styleLbl="revTx">
                  <dgm:varLst>
                    <dgm:bulletEnabled val="1"/>
                  </dgm:varLst>
                  <dgm:choose name="Name166">
                    <dgm:if name="Name167" func="var" arg="dir" op="equ" val="norm">
                      <dgm:choose name="Name168">
                        <dgm:if name="Name169" axis="root des" ptType="all node" func="maxDepth" op="gt" val="1">
                          <dgm:alg type="tx">
                            <dgm:param type="txAnchorVert" val="t"/>
                            <dgm:param type="parTxLTRAlign" val="l"/>
                            <dgm:param type="parTxRTLAlign" val="r"/>
                          </dgm:alg>
                        </dgm:if>
                        <dgm:else name="Name170">
                          <dgm:alg type="tx">
                            <dgm:param type="txAnchorVert" val="t"/>
                            <dgm:param type="parTxLTRAlign" val="l"/>
                            <dgm:param type="parTxRTLAlign" val="l"/>
                          </dgm:alg>
                        </dgm:else>
                      </dgm:choose>
                    </dgm:if>
                    <dgm:else name="Name171">
                      <dgm:choose name="Name172">
                        <dgm:if name="Name173" axis="root des" ptType="all node" func="maxDepth" op="gt" val="1">
                          <dgm:alg type="tx">
                            <dgm:param type="txAnchorVert" val="b"/>
                            <dgm:param type="txAnchorVertCh" val="b"/>
                            <dgm:param type="parTxLTRAlign" val="l"/>
                            <dgm:param type="parTxRTLAlign" val="r"/>
                          </dgm:alg>
                        </dgm:if>
                        <dgm:else name="Name174">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75">
                    <dgm:if name="Name176" func="var" arg="dir" op="equ" val="norm">
                      <dgm:constrLst>
                        <dgm:constr type="rMarg"/>
                        <dgm:constr type="tMarg"/>
                        <dgm:constr type="bMarg"/>
                      </dgm:constrLst>
                    </dgm:if>
                    <dgm:else name="Name177">
                      <dgm:constrLst>
                        <dgm:constr type="lMarg"/>
                        <dgm:constr type="tMarg"/>
                        <dgm:constr type="bMarg"/>
                      </dgm:constrLst>
                    </dgm:else>
                  </dgm:choose>
                  <dgm:ruleLst>
                    <dgm:rule type="primFontSz" val="5" fact="NaN" max="NaN"/>
                  </dgm:ruleLst>
                </dgm:layoutNode>
              </dgm:forEach>
              <dgm:forEach name="Name178" axis="ch" ptType="node" st="4" cnt="1">
                <dgm:layoutNode name="bullet5d" styleLbl="node1">
                  <dgm:alg type="sp"/>
                  <dgm:shape xmlns:r="http://schemas.openxmlformats.org/officeDocument/2006/relationships" type="ellipse" r:blip="">
                    <dgm:adjLst/>
                  </dgm:shape>
                  <dgm:presOf/>
                  <dgm:constrLst/>
                  <dgm:ruleLst/>
                </dgm:layoutNode>
                <dgm:layoutNode name="textBox5d" styleLbl="revTx">
                  <dgm:varLst>
                    <dgm:bulletEnabled val="1"/>
                  </dgm:varLst>
                  <dgm:choose name="Name179">
                    <dgm:if name="Name180" func="var" arg="dir" op="equ" val="norm">
                      <dgm:choose name="Name181">
                        <dgm:if name="Name182" axis="root des" ptType="all node" func="maxDepth" op="gt" val="1">
                          <dgm:alg type="tx">
                            <dgm:param type="txAnchorVert" val="t"/>
                            <dgm:param type="parTxLTRAlign" val="l"/>
                            <dgm:param type="parTxRTLAlign" val="r"/>
                          </dgm:alg>
                        </dgm:if>
                        <dgm:else name="Name183">
                          <dgm:alg type="tx">
                            <dgm:param type="txAnchorVert" val="t"/>
                            <dgm:param type="parTxLTRAlign" val="l"/>
                            <dgm:param type="parTxRTLAlign" val="l"/>
                          </dgm:alg>
                        </dgm:else>
                      </dgm:choose>
                    </dgm:if>
                    <dgm:else name="Name184">
                      <dgm:choose name="Name185">
                        <dgm:if name="Name186" axis="root des" ptType="all node" func="maxDepth" op="gt" val="1">
                          <dgm:alg type="tx">
                            <dgm:param type="txAnchorVert" val="b"/>
                            <dgm:param type="txAnchorVertCh" val="b"/>
                            <dgm:param type="parTxLTRAlign" val="l"/>
                            <dgm:param type="parTxRTLAlign" val="r"/>
                          </dgm:alg>
                        </dgm:if>
                        <dgm:else name="Name187">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88">
                    <dgm:if name="Name189" func="var" arg="dir" op="equ" val="norm">
                      <dgm:constrLst>
                        <dgm:constr type="rMarg"/>
                        <dgm:constr type="tMarg"/>
                        <dgm:constr type="bMarg"/>
                      </dgm:constrLst>
                    </dgm:if>
                    <dgm:else name="Name190">
                      <dgm:constrLst>
                        <dgm:constr type="lMarg"/>
                        <dgm:constr type="tMarg"/>
                        <dgm:constr type="bMarg"/>
                      </dgm:constrLst>
                    </dgm:else>
                  </dgm:choose>
                  <dgm:ruleLst>
                    <dgm:rule type="primFontSz" val="5" fact="NaN" max="NaN"/>
                  </dgm:ruleLst>
                </dgm:layoutNode>
              </dgm:forEach>
              <dgm:forEach name="Name191" axis="ch" ptType="node" st="5" cnt="1">
                <dgm:layoutNode name="bullet5e" styleLbl="node1">
                  <dgm:alg type="sp"/>
                  <dgm:shape xmlns:r="http://schemas.openxmlformats.org/officeDocument/2006/relationships" type="ellipse" r:blip="">
                    <dgm:adjLst/>
                  </dgm:shape>
                  <dgm:presOf/>
                  <dgm:constrLst/>
                  <dgm:ruleLst/>
                </dgm:layoutNode>
                <dgm:layoutNode name="textBox5e" styleLbl="revTx">
                  <dgm:varLst>
                    <dgm:bulletEnabled val="1"/>
                  </dgm:varLst>
                  <dgm:choose name="Name192">
                    <dgm:if name="Name193" func="var" arg="dir" op="equ" val="norm">
                      <dgm:choose name="Name194">
                        <dgm:if name="Name195" axis="root des" ptType="all node" func="maxDepth" op="gt" val="1">
                          <dgm:alg type="tx">
                            <dgm:param type="txAnchorVert" val="t"/>
                            <dgm:param type="parTxLTRAlign" val="l"/>
                            <dgm:param type="parTxRTLAlign" val="r"/>
                          </dgm:alg>
                        </dgm:if>
                        <dgm:else name="Name196">
                          <dgm:alg type="tx">
                            <dgm:param type="txAnchorVert" val="t"/>
                            <dgm:param type="parTxLTRAlign" val="l"/>
                            <dgm:param type="parTxRTLAlign" val="l"/>
                          </dgm:alg>
                        </dgm:else>
                      </dgm:choose>
                    </dgm:if>
                    <dgm:else name="Name197">
                      <dgm:choose name="Name198">
                        <dgm:if name="Name199" axis="root des" ptType="all node" func="maxDepth" op="gt" val="1">
                          <dgm:alg type="tx">
                            <dgm:param type="txAnchorVert" val="b"/>
                            <dgm:param type="txAnchorVertCh" val="b"/>
                            <dgm:param type="parTxLTRAlign" val="l"/>
                            <dgm:param type="parTxRTLAlign" val="r"/>
                          </dgm:alg>
                        </dgm:if>
                        <dgm:else name="Name200">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1">
                    <dgm:if name="Name202" func="var" arg="dir" op="equ" val="norm">
                      <dgm:constrLst>
                        <dgm:constr type="rMarg"/>
                        <dgm:constr type="tMarg"/>
                        <dgm:constr type="bMarg"/>
                      </dgm:constrLst>
                    </dgm:if>
                    <dgm:else name="Name203">
                      <dgm:constrLst>
                        <dgm:constr type="lMarg"/>
                        <dgm:constr type="tMarg"/>
                        <dgm:constr type="bMarg"/>
                      </dgm:constrLst>
                    </dgm:else>
                  </dgm:choose>
                  <dgm:ruleLst>
                    <dgm:rule type="primFontSz" val="5" fact="NaN" max="NaN"/>
                  </dgm:ruleLst>
                </dgm:layoutNode>
              </dgm:forEach>
            </dgm:layoutNode>
          </dgm:else>
        </dgm:choose>
      </dgm:if>
      <dgm:else name="Name204"/>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3.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3037840" cy="463550"/>
          </a:xfrm>
          <a:prstGeom prst="rect">
            <a:avLst/>
          </a:prstGeom>
          <a:noFill/>
          <a:ln>
            <a:noFill/>
          </a:ln>
          <a:effectLst/>
          <a:extLst/>
        </p:spPr>
        <p:txBody>
          <a:bodyPr vert="horz" wrap="square" lIns="92294" tIns="46148" rIns="92294" bIns="46148" numCol="1" anchor="t" anchorCtr="0" compatLnSpc="1">
            <a:prstTxWarp prst="textNoShape">
              <a:avLst/>
            </a:prstTxWarp>
          </a:bodyPr>
          <a:lstStyle>
            <a:lvl1pPr defTabSz="923789">
              <a:spcBef>
                <a:spcPct val="0"/>
              </a:spcBef>
              <a:defRPr sz="1200">
                <a:latin typeface="Arial" charset="0"/>
                <a:ea typeface="ＭＳ Ｐゴシック" charset="0"/>
                <a:cs typeface="Arial" charset="0"/>
              </a:defRPr>
            </a:lvl1pPr>
          </a:lstStyle>
          <a:p>
            <a:pPr>
              <a:defRPr/>
            </a:pPr>
            <a:endParaRPr lang="en-US" dirty="0"/>
          </a:p>
        </p:txBody>
      </p:sp>
      <p:sp>
        <p:nvSpPr>
          <p:cNvPr id="5123" name="Rectangle 3"/>
          <p:cNvSpPr>
            <a:spLocks noGrp="1" noChangeArrowheads="1"/>
          </p:cNvSpPr>
          <p:nvPr>
            <p:ph type="dt" idx="1"/>
          </p:nvPr>
        </p:nvSpPr>
        <p:spPr bwMode="auto">
          <a:xfrm>
            <a:off x="3970938" y="0"/>
            <a:ext cx="3037840" cy="463550"/>
          </a:xfrm>
          <a:prstGeom prst="rect">
            <a:avLst/>
          </a:prstGeom>
          <a:noFill/>
          <a:ln>
            <a:noFill/>
          </a:ln>
          <a:effectLst/>
          <a:extLst/>
        </p:spPr>
        <p:txBody>
          <a:bodyPr vert="horz" wrap="square" lIns="92294" tIns="46148" rIns="92294" bIns="46148" numCol="1" anchor="t" anchorCtr="0" compatLnSpc="1">
            <a:prstTxWarp prst="textNoShape">
              <a:avLst/>
            </a:prstTxWarp>
          </a:bodyPr>
          <a:lstStyle>
            <a:lvl1pPr algn="r" defTabSz="923789">
              <a:spcBef>
                <a:spcPct val="0"/>
              </a:spcBef>
              <a:defRPr sz="1200">
                <a:latin typeface="Arial" charset="0"/>
                <a:ea typeface="ＭＳ Ｐゴシック" charset="0"/>
                <a:cs typeface="Arial" charset="0"/>
              </a:defRPr>
            </a:lvl1pPr>
          </a:lstStyle>
          <a:p>
            <a:pPr>
              <a:defRPr/>
            </a:pPr>
            <a:endParaRPr lang="en-US" dirty="0"/>
          </a:p>
        </p:txBody>
      </p:sp>
      <p:sp>
        <p:nvSpPr>
          <p:cNvPr id="4100"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p:spPr>
      </p:sp>
      <p:sp>
        <p:nvSpPr>
          <p:cNvPr id="5125" name="Rectangle 5"/>
          <p:cNvSpPr>
            <a:spLocks noGrp="1" noChangeArrowheads="1"/>
          </p:cNvSpPr>
          <p:nvPr>
            <p:ph type="body" sz="quarter" idx="3"/>
          </p:nvPr>
        </p:nvSpPr>
        <p:spPr bwMode="auto">
          <a:xfrm>
            <a:off x="701040" y="4416427"/>
            <a:ext cx="5608320" cy="4183063"/>
          </a:xfrm>
          <a:prstGeom prst="rect">
            <a:avLst/>
          </a:prstGeom>
          <a:noFill/>
          <a:ln>
            <a:noFill/>
          </a:ln>
          <a:effectLst/>
          <a:extLst/>
        </p:spPr>
        <p:txBody>
          <a:bodyPr vert="horz" wrap="square" lIns="92294" tIns="46148" rIns="92294" bIns="4614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5126" name="Rectangle 6"/>
          <p:cNvSpPr>
            <a:spLocks noGrp="1" noChangeArrowheads="1"/>
          </p:cNvSpPr>
          <p:nvPr>
            <p:ph type="ftr" sz="quarter" idx="4"/>
          </p:nvPr>
        </p:nvSpPr>
        <p:spPr bwMode="auto">
          <a:xfrm>
            <a:off x="0" y="8831263"/>
            <a:ext cx="3037840" cy="463550"/>
          </a:xfrm>
          <a:prstGeom prst="rect">
            <a:avLst/>
          </a:prstGeom>
          <a:noFill/>
          <a:ln>
            <a:noFill/>
          </a:ln>
          <a:effectLst/>
          <a:extLst/>
        </p:spPr>
        <p:txBody>
          <a:bodyPr vert="horz" wrap="square" lIns="92294" tIns="46148" rIns="92294" bIns="46148" numCol="1" anchor="b" anchorCtr="0" compatLnSpc="1">
            <a:prstTxWarp prst="textNoShape">
              <a:avLst/>
            </a:prstTxWarp>
          </a:bodyPr>
          <a:lstStyle>
            <a:lvl1pPr defTabSz="923789">
              <a:spcBef>
                <a:spcPct val="0"/>
              </a:spcBef>
              <a:defRPr sz="1200">
                <a:latin typeface="Arial" charset="0"/>
                <a:ea typeface="ＭＳ Ｐゴシック" charset="0"/>
                <a:cs typeface="Arial" charset="0"/>
              </a:defRPr>
            </a:lvl1pPr>
          </a:lstStyle>
          <a:p>
            <a:pPr>
              <a:defRPr/>
            </a:pPr>
            <a:endParaRPr lang="en-US" dirty="0"/>
          </a:p>
        </p:txBody>
      </p:sp>
      <p:sp>
        <p:nvSpPr>
          <p:cNvPr id="5127" name="Rectangle 7"/>
          <p:cNvSpPr>
            <a:spLocks noGrp="1" noChangeArrowheads="1"/>
          </p:cNvSpPr>
          <p:nvPr>
            <p:ph type="sldNum" sz="quarter" idx="5"/>
          </p:nvPr>
        </p:nvSpPr>
        <p:spPr bwMode="auto">
          <a:xfrm>
            <a:off x="3970938" y="8831263"/>
            <a:ext cx="3037840" cy="463550"/>
          </a:xfrm>
          <a:prstGeom prst="rect">
            <a:avLst/>
          </a:prstGeom>
          <a:noFill/>
          <a:ln>
            <a:noFill/>
          </a:ln>
          <a:effectLst/>
          <a:extLst/>
        </p:spPr>
        <p:txBody>
          <a:bodyPr vert="horz" wrap="square" lIns="92294" tIns="46148" rIns="92294" bIns="46148" numCol="1" anchor="b" anchorCtr="0" compatLnSpc="1">
            <a:prstTxWarp prst="textNoShape">
              <a:avLst/>
            </a:prstTxWarp>
          </a:bodyPr>
          <a:lstStyle>
            <a:lvl1pPr algn="r" defTabSz="923789">
              <a:spcBef>
                <a:spcPct val="0"/>
              </a:spcBef>
              <a:defRPr sz="1200" smtClean="0">
                <a:latin typeface="Arial" pitchFamily="34" charset="0"/>
              </a:defRPr>
            </a:lvl1pPr>
          </a:lstStyle>
          <a:p>
            <a:pPr>
              <a:defRPr/>
            </a:pPr>
            <a:fld id="{B435D344-E697-4F8C-A0BE-E7D6C6BD9FAF}" type="slidenum">
              <a:rPr lang="en-US"/>
              <a:pPr>
                <a:defRPr/>
              </a:pPr>
              <a:t>‹#›</a:t>
            </a:fld>
            <a:endParaRPr lang="en-US" dirty="0"/>
          </a:p>
        </p:txBody>
      </p:sp>
    </p:spTree>
    <p:extLst>
      <p:ext uri="{BB962C8B-B14F-4D97-AF65-F5344CB8AC3E}">
        <p14:creationId xmlns="" xmlns:p14="http://schemas.microsoft.com/office/powerpoint/2010/main" val="264959252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S PGothic" pitchFamily="34" charset="-128"/>
        <a:cs typeface="Arial" charset="0"/>
      </a:defRPr>
    </a:lvl1pPr>
    <a:lvl2pPr marL="457200" algn="l" rtl="0" eaLnBrk="0" fontAlgn="base" hangingPunct="0">
      <a:spcBef>
        <a:spcPct val="30000"/>
      </a:spcBef>
      <a:spcAft>
        <a:spcPct val="0"/>
      </a:spcAft>
      <a:defRPr sz="1200" kern="1200">
        <a:solidFill>
          <a:schemeClr val="tx1"/>
        </a:solidFill>
        <a:latin typeface="Arial" charset="0"/>
        <a:ea typeface="Arial" charset="0"/>
        <a:cs typeface="Arial" charset="0"/>
      </a:defRPr>
    </a:lvl2pPr>
    <a:lvl3pPr marL="914400" algn="l" rtl="0" eaLnBrk="0" fontAlgn="base" hangingPunct="0">
      <a:spcBef>
        <a:spcPct val="30000"/>
      </a:spcBef>
      <a:spcAft>
        <a:spcPct val="0"/>
      </a:spcAft>
      <a:defRPr sz="1200" kern="1200">
        <a:solidFill>
          <a:schemeClr val="tx1"/>
        </a:solidFill>
        <a:latin typeface="Arial" charset="0"/>
        <a:ea typeface="Arial" charset="0"/>
        <a:cs typeface="Arial" charset="0"/>
      </a:defRPr>
    </a:lvl3pPr>
    <a:lvl4pPr marL="1371600" algn="l" rtl="0" eaLnBrk="0" fontAlgn="base" hangingPunct="0">
      <a:spcBef>
        <a:spcPct val="30000"/>
      </a:spcBef>
      <a:spcAft>
        <a:spcPct val="0"/>
      </a:spcAft>
      <a:defRPr sz="1200" kern="1200">
        <a:solidFill>
          <a:schemeClr val="tx1"/>
        </a:solidFill>
        <a:latin typeface="Arial" charset="0"/>
        <a:ea typeface="Arial" charset="0"/>
        <a:cs typeface="Arial" charset="0"/>
      </a:defRPr>
    </a:lvl4pPr>
    <a:lvl5pPr marL="1828800" algn="l" rtl="0" eaLnBrk="0" fontAlgn="base" hangingPunct="0">
      <a:spcBef>
        <a:spcPct val="30000"/>
      </a:spcBef>
      <a:spcAft>
        <a:spcPct val="0"/>
      </a:spcAft>
      <a:defRPr sz="1200" kern="1200">
        <a:solidFill>
          <a:schemeClr val="tx1"/>
        </a:solidFill>
        <a:latin typeface="Arial" charset="0"/>
        <a:ea typeface="Arial" charset="0"/>
        <a:cs typeface="Arial" charset="0"/>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defTabSz="914266" eaLnBrk="1" fontAlgn="auto" hangingPunct="1">
              <a:spcBef>
                <a:spcPts val="0"/>
              </a:spcBef>
              <a:spcAft>
                <a:spcPts val="0"/>
              </a:spcAft>
              <a:defRPr/>
            </a:pPr>
            <a:r>
              <a:rPr lang="en-US" dirty="0">
                <a:solidFill>
                  <a:prstClr val="black"/>
                </a:solidFill>
                <a:ea typeface="+mn-ea"/>
              </a:rPr>
              <a:t>Rationale for ‘risk adjusted bed days’ provided by Kevin Fulton: By risk adjusting days we remove the impact / change in days associated with changes is the ACOs risk profile.  With changes to a population’s risk score we expect changes to inpatient days and admissions (we have found no correlation for with other metrics), and by comparing risk adjusted we try to removed that impact to the change. </a:t>
            </a:r>
          </a:p>
          <a:p>
            <a:pPr defTabSz="914266" eaLnBrk="1" fontAlgn="auto" hangingPunct="1">
              <a:spcBef>
                <a:spcPts val="0"/>
              </a:spcBef>
              <a:spcAft>
                <a:spcPts val="0"/>
              </a:spcAft>
              <a:defRPr/>
            </a:pPr>
            <a:endParaRPr lang="en-US" dirty="0">
              <a:solidFill>
                <a:prstClr val="black"/>
              </a:solidFill>
              <a:ea typeface="+mn-ea"/>
            </a:endParaRPr>
          </a:p>
          <a:p>
            <a:pPr defTabSz="914266" eaLnBrk="1" fontAlgn="auto" hangingPunct="1">
              <a:spcBef>
                <a:spcPts val="0"/>
              </a:spcBef>
              <a:spcAft>
                <a:spcPts val="0"/>
              </a:spcAft>
              <a:defRPr/>
            </a:pPr>
            <a:endParaRPr lang="en-US" dirty="0">
              <a:solidFill>
                <a:prstClr val="black"/>
              </a:solidFill>
              <a:ea typeface="+mn-ea"/>
            </a:endParaRPr>
          </a:p>
          <a:p>
            <a:pPr defTabSz="914266" eaLnBrk="1" fontAlgn="auto" hangingPunct="1">
              <a:spcBef>
                <a:spcPts val="0"/>
              </a:spcBef>
              <a:spcAft>
                <a:spcPts val="0"/>
              </a:spcAft>
              <a:defRPr/>
            </a:pPr>
            <a:r>
              <a:rPr lang="en-US" dirty="0">
                <a:solidFill>
                  <a:prstClr val="black"/>
                </a:solidFill>
                <a:ea typeface="+mn-ea"/>
              </a:rPr>
              <a:t>ACO #1 =Hill/Dignity CalPERS (Sacramento)</a:t>
            </a:r>
          </a:p>
          <a:p>
            <a:pPr defTabSz="914266" eaLnBrk="1" fontAlgn="auto" hangingPunct="1">
              <a:spcBef>
                <a:spcPts val="0"/>
              </a:spcBef>
              <a:spcAft>
                <a:spcPts val="0"/>
              </a:spcAft>
              <a:defRPr/>
            </a:pPr>
            <a:r>
              <a:rPr lang="en-US" dirty="0">
                <a:solidFill>
                  <a:prstClr val="black"/>
                </a:solidFill>
                <a:ea typeface="+mn-ea"/>
              </a:rPr>
              <a:t>ACO #2= Hill CCSF (San Francisco)</a:t>
            </a:r>
          </a:p>
          <a:p>
            <a:pPr defTabSz="914266" eaLnBrk="1" fontAlgn="auto" hangingPunct="1">
              <a:spcBef>
                <a:spcPts val="0"/>
              </a:spcBef>
              <a:spcAft>
                <a:spcPts val="0"/>
              </a:spcAft>
              <a:defRPr/>
            </a:pPr>
            <a:r>
              <a:rPr lang="en-US" dirty="0">
                <a:solidFill>
                  <a:prstClr val="black"/>
                </a:solidFill>
                <a:ea typeface="+mn-ea"/>
              </a:rPr>
              <a:t>ACO #3= Brown &amp; Toland CCSF (San Francisco)</a:t>
            </a:r>
          </a:p>
          <a:p>
            <a:pPr defTabSz="914266" eaLnBrk="1" fontAlgn="auto" hangingPunct="1">
              <a:spcBef>
                <a:spcPts val="0"/>
              </a:spcBef>
              <a:spcAft>
                <a:spcPts val="0"/>
              </a:spcAft>
              <a:defRPr/>
            </a:pPr>
            <a:r>
              <a:rPr lang="en-US" dirty="0">
                <a:solidFill>
                  <a:prstClr val="black"/>
                </a:solidFill>
                <a:ea typeface="+mn-ea"/>
              </a:rPr>
              <a:t>ACO #4= St. Joseph’s (Orange Cty)</a:t>
            </a:r>
          </a:p>
          <a:p>
            <a:pPr defTabSz="914266" eaLnBrk="1" fontAlgn="auto" hangingPunct="1">
              <a:spcBef>
                <a:spcPts val="0"/>
              </a:spcBef>
              <a:spcAft>
                <a:spcPts val="0"/>
              </a:spcAft>
              <a:defRPr/>
            </a:pPr>
            <a:r>
              <a:rPr lang="en-US" dirty="0">
                <a:solidFill>
                  <a:prstClr val="black"/>
                </a:solidFill>
                <a:ea typeface="+mn-ea"/>
              </a:rPr>
              <a:t>ACO #5= All Care (Stanislaus Cty)</a:t>
            </a:r>
          </a:p>
          <a:p>
            <a:pPr defTabSz="914266" eaLnBrk="1" fontAlgn="auto" hangingPunct="1">
              <a:spcBef>
                <a:spcPts val="0"/>
              </a:spcBef>
              <a:spcAft>
                <a:spcPts val="0"/>
              </a:spcAft>
              <a:defRPr/>
            </a:pPr>
            <a:r>
              <a:rPr lang="en-US" dirty="0">
                <a:solidFill>
                  <a:prstClr val="black"/>
                </a:solidFill>
                <a:ea typeface="+mn-ea"/>
              </a:rPr>
              <a:t>ACO #6= John Muir (Contra Costa)</a:t>
            </a:r>
          </a:p>
          <a:p>
            <a:pPr defTabSz="914266" eaLnBrk="1" fontAlgn="auto" hangingPunct="1">
              <a:spcBef>
                <a:spcPts val="0"/>
              </a:spcBef>
              <a:spcAft>
                <a:spcPts val="0"/>
              </a:spcAft>
              <a:defRPr/>
            </a:pPr>
            <a:r>
              <a:rPr lang="en-US" dirty="0">
                <a:solidFill>
                  <a:prstClr val="black"/>
                </a:solidFill>
                <a:ea typeface="+mn-ea"/>
              </a:rPr>
              <a:t>ACO #7 – Greater Newport/Hoag (Orange Cty)</a:t>
            </a:r>
            <a:endParaRPr lang="en-US" dirty="0"/>
          </a:p>
        </p:txBody>
      </p:sp>
      <p:sp>
        <p:nvSpPr>
          <p:cNvPr id="4" name="Slide Number Placeholder 3"/>
          <p:cNvSpPr>
            <a:spLocks noGrp="1"/>
          </p:cNvSpPr>
          <p:nvPr>
            <p:ph type="sldNum" sz="quarter" idx="10"/>
          </p:nvPr>
        </p:nvSpPr>
        <p:spPr/>
        <p:txBody>
          <a:bodyPr/>
          <a:lstStyle/>
          <a:p>
            <a:fld id="{2126D0DC-6978-438A-A39E-EF1E57A48FC1}" type="slidenum">
              <a:rPr lang="en-US" smtClean="0">
                <a:solidFill>
                  <a:prstClr val="black"/>
                </a:solidFill>
              </a:rPr>
              <a:pPr/>
              <a:t>5</a:t>
            </a:fld>
            <a:endParaRPr lang="en-US" dirty="0">
              <a:solidFill>
                <a:prstClr val="black"/>
              </a:solidFill>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a:ln/>
        </p:spPr>
      </p:sp>
      <p:sp>
        <p:nvSpPr>
          <p:cNvPr id="45059" name="Notes Placeholder 2"/>
          <p:cNvSpPr>
            <a:spLocks noGrp="1"/>
          </p:cNvSpPr>
          <p:nvPr>
            <p:ph type="body" idx="1"/>
          </p:nvPr>
        </p:nvSpPr>
        <p:spPr>
          <a:noFill/>
          <a:ln/>
        </p:spPr>
        <p:txBody>
          <a:bodyPr/>
          <a:lstStyle/>
          <a:p>
            <a:endParaRPr lang="en-US" smtClean="0">
              <a:latin typeface="Arial" charset="0"/>
              <a:cs typeface="Arial" charset="0"/>
            </a:endParaRPr>
          </a:p>
        </p:txBody>
      </p:sp>
      <p:sp>
        <p:nvSpPr>
          <p:cNvPr id="45060" name="Slide Number Placeholder 3"/>
          <p:cNvSpPr>
            <a:spLocks noGrp="1"/>
          </p:cNvSpPr>
          <p:nvPr>
            <p:ph type="sldNum" sz="quarter" idx="5"/>
          </p:nvPr>
        </p:nvSpPr>
        <p:spPr>
          <a:noFill/>
        </p:spPr>
        <p:txBody>
          <a:bodyPr/>
          <a:lstStyle/>
          <a:p>
            <a:fld id="{8A634683-5FB2-41D6-B047-E8814A93169D}" type="slidenum">
              <a:rPr lang="en-US" smtClean="0">
                <a:latin typeface="Arial" charset="0"/>
                <a:cs typeface="Arial" charset="0"/>
              </a:rPr>
              <a:pPr/>
              <a:t>7</a:t>
            </a:fld>
            <a:endParaRPr lang="en-US" smtClean="0">
              <a:latin typeface="Arial" charset="0"/>
              <a:cs typeface="Arial"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Master" Target="../slideMasters/slideMaster1.xml"/><Relationship Id="rId1" Type="http://schemas.openxmlformats.org/officeDocument/2006/relationships/vmlDrawing" Target="../drawings/vmlDrawing2.vml"/><Relationship Id="rId5" Type="http://schemas.openxmlformats.org/officeDocument/2006/relationships/image" Target="../media/image2.png"/><Relationship Id="rId4" Type="http://schemas.openxmlformats.org/officeDocument/2006/relationships/image" Target="../media/image4.emf"/></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Master" Target="../slideMasters/slideMaster2.xml"/><Relationship Id="rId1" Type="http://schemas.openxmlformats.org/officeDocument/2006/relationships/vmlDrawing" Target="../drawings/vmlDrawing3.vml"/><Relationship Id="rId4" Type="http://schemas.openxmlformats.org/officeDocument/2006/relationships/image" Target="../media/image2.png"/></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userDrawn="1">
            <p:extLst>
              <p:ext uri="{D42A27DB-BD31-4B8C-83A1-F6EECF244321}">
                <p14:modId xmlns="" xmlns:p14="http://schemas.microsoft.com/office/powerpoint/2010/main" val="989578354"/>
              </p:ext>
            </p:extLst>
          </p:nvPr>
        </p:nvGraphicFramePr>
        <p:xfrm>
          <a:off x="0" y="0"/>
          <a:ext cx="158750" cy="158750"/>
        </p:xfrm>
        <a:graphic>
          <a:graphicData uri="http://schemas.openxmlformats.org/presentationml/2006/ole">
            <p:oleObj spid="_x0000_s2070" name="think-cell Slide" r:id="rId3" imgW="360" imgH="360" progId="">
              <p:embed/>
            </p:oleObj>
          </a:graphicData>
        </a:graphic>
      </p:graphicFrame>
      <p:sp>
        <p:nvSpPr>
          <p:cNvPr id="4" name="Working Draft Text" hidden="1"/>
          <p:cNvSpPr txBox="1">
            <a:spLocks noChangeArrowheads="1"/>
          </p:cNvSpPr>
          <p:nvPr/>
        </p:nvSpPr>
        <p:spPr bwMode="gray">
          <a:xfrm>
            <a:off x="454819" y="349865"/>
            <a:ext cx="1014109" cy="14131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eaLnBrk="0" hangingPunct="0">
              <a:defRPr sz="1600">
                <a:solidFill>
                  <a:schemeClr val="tx1"/>
                </a:solidFill>
                <a:latin typeface="Arial" charset="0"/>
              </a:defRPr>
            </a:lvl1pPr>
            <a:lvl2pPr marL="742950" indent="-285750" eaLnBrk="0" hangingPunct="0">
              <a:defRPr sz="1600">
                <a:solidFill>
                  <a:schemeClr val="tx1"/>
                </a:solidFill>
                <a:latin typeface="Arial" charset="0"/>
              </a:defRPr>
            </a:lvl2pPr>
            <a:lvl3pPr marL="1143000" indent="-228600" eaLnBrk="0" hangingPunct="0">
              <a:defRPr sz="1600">
                <a:solidFill>
                  <a:schemeClr val="tx1"/>
                </a:solidFill>
                <a:latin typeface="Arial" charset="0"/>
              </a:defRPr>
            </a:lvl3pPr>
            <a:lvl4pPr marL="1600200" indent="-228600" eaLnBrk="0" hangingPunct="0">
              <a:defRPr sz="1600">
                <a:solidFill>
                  <a:schemeClr val="tx1"/>
                </a:solidFill>
                <a:latin typeface="Arial" charset="0"/>
              </a:defRPr>
            </a:lvl4pPr>
            <a:lvl5pPr marL="2057400" indent="-228600" eaLnBrk="0" hangingPunct="0">
              <a:defRPr sz="1600">
                <a:solidFill>
                  <a:schemeClr val="tx1"/>
                </a:solidFill>
                <a:latin typeface="Arial" charset="0"/>
              </a:defRPr>
            </a:lvl5pPr>
            <a:lvl6pPr marL="2514600" indent="-228600" eaLnBrk="0" fontAlgn="base" hangingPunct="0">
              <a:spcBef>
                <a:spcPct val="0"/>
              </a:spcBef>
              <a:spcAft>
                <a:spcPct val="0"/>
              </a:spcAft>
              <a:defRPr sz="1600">
                <a:solidFill>
                  <a:schemeClr val="tx1"/>
                </a:solidFill>
                <a:latin typeface="Arial" charset="0"/>
              </a:defRPr>
            </a:lvl6pPr>
            <a:lvl7pPr marL="2971800" indent="-228600" eaLnBrk="0" fontAlgn="base" hangingPunct="0">
              <a:spcBef>
                <a:spcPct val="0"/>
              </a:spcBef>
              <a:spcAft>
                <a:spcPct val="0"/>
              </a:spcAft>
              <a:defRPr sz="1600">
                <a:solidFill>
                  <a:schemeClr val="tx1"/>
                </a:solidFill>
                <a:latin typeface="Arial" charset="0"/>
              </a:defRPr>
            </a:lvl7pPr>
            <a:lvl8pPr marL="3429000" indent="-228600" eaLnBrk="0" fontAlgn="base" hangingPunct="0">
              <a:spcBef>
                <a:spcPct val="0"/>
              </a:spcBef>
              <a:spcAft>
                <a:spcPct val="0"/>
              </a:spcAft>
              <a:defRPr sz="1600">
                <a:solidFill>
                  <a:schemeClr val="tx1"/>
                </a:solidFill>
                <a:latin typeface="Arial" charset="0"/>
              </a:defRPr>
            </a:lvl8pPr>
            <a:lvl9pPr marL="3886200" indent="-228600" eaLnBrk="0" fontAlgn="base" hangingPunct="0">
              <a:spcBef>
                <a:spcPct val="0"/>
              </a:spcBef>
              <a:spcAft>
                <a:spcPct val="0"/>
              </a:spcAft>
              <a:defRPr sz="1600">
                <a:solidFill>
                  <a:schemeClr val="tx1"/>
                </a:solidFill>
                <a:latin typeface="Arial" charset="0"/>
              </a:defRPr>
            </a:lvl9pPr>
          </a:lstStyle>
          <a:p>
            <a:pPr eaLnBrk="1" hangingPunct="1">
              <a:spcBef>
                <a:spcPct val="0"/>
              </a:spcBef>
              <a:defRPr/>
            </a:pPr>
            <a:r>
              <a:rPr lang="en-US" sz="900" b="1" dirty="0" smtClean="0">
                <a:solidFill>
                  <a:srgbClr val="000000"/>
                </a:solidFill>
                <a:latin typeface="Century Gothic"/>
                <a:ea typeface="ＭＳ Ｐゴシック"/>
              </a:rPr>
              <a:t>WORKING DRAFT</a:t>
            </a:r>
          </a:p>
        </p:txBody>
      </p:sp>
      <p:sp>
        <p:nvSpPr>
          <p:cNvPr id="6" name="Working Draft" hidden="1"/>
          <p:cNvSpPr txBox="1">
            <a:spLocks noChangeArrowheads="1"/>
          </p:cNvSpPr>
          <p:nvPr/>
        </p:nvSpPr>
        <p:spPr bwMode="gray">
          <a:xfrm>
            <a:off x="454819" y="508600"/>
            <a:ext cx="2946319" cy="138499"/>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eaLnBrk="0" hangingPunct="0">
              <a:defRPr sz="1600">
                <a:solidFill>
                  <a:schemeClr val="tx1"/>
                </a:solidFill>
                <a:latin typeface="Arial" charset="0"/>
              </a:defRPr>
            </a:lvl1pPr>
            <a:lvl2pPr marL="742950" indent="-285750" eaLnBrk="0" hangingPunct="0">
              <a:defRPr sz="1600">
                <a:solidFill>
                  <a:schemeClr val="tx1"/>
                </a:solidFill>
                <a:latin typeface="Arial" charset="0"/>
              </a:defRPr>
            </a:lvl2pPr>
            <a:lvl3pPr marL="1143000" indent="-228600" eaLnBrk="0" hangingPunct="0">
              <a:defRPr sz="1600">
                <a:solidFill>
                  <a:schemeClr val="tx1"/>
                </a:solidFill>
                <a:latin typeface="Arial" charset="0"/>
              </a:defRPr>
            </a:lvl3pPr>
            <a:lvl4pPr marL="1600200" indent="-228600" eaLnBrk="0" hangingPunct="0">
              <a:defRPr sz="1600">
                <a:solidFill>
                  <a:schemeClr val="tx1"/>
                </a:solidFill>
                <a:latin typeface="Arial" charset="0"/>
              </a:defRPr>
            </a:lvl4pPr>
            <a:lvl5pPr marL="2057400" indent="-228600" eaLnBrk="0" hangingPunct="0">
              <a:defRPr sz="1600">
                <a:solidFill>
                  <a:schemeClr val="tx1"/>
                </a:solidFill>
                <a:latin typeface="Arial" charset="0"/>
              </a:defRPr>
            </a:lvl5pPr>
            <a:lvl6pPr marL="2514600" indent="-228600" eaLnBrk="0" fontAlgn="base" hangingPunct="0">
              <a:spcBef>
                <a:spcPct val="0"/>
              </a:spcBef>
              <a:spcAft>
                <a:spcPct val="0"/>
              </a:spcAft>
              <a:defRPr sz="1600">
                <a:solidFill>
                  <a:schemeClr val="tx1"/>
                </a:solidFill>
                <a:latin typeface="Arial" charset="0"/>
              </a:defRPr>
            </a:lvl6pPr>
            <a:lvl7pPr marL="2971800" indent="-228600" eaLnBrk="0" fontAlgn="base" hangingPunct="0">
              <a:spcBef>
                <a:spcPct val="0"/>
              </a:spcBef>
              <a:spcAft>
                <a:spcPct val="0"/>
              </a:spcAft>
              <a:defRPr sz="1600">
                <a:solidFill>
                  <a:schemeClr val="tx1"/>
                </a:solidFill>
                <a:latin typeface="Arial" charset="0"/>
              </a:defRPr>
            </a:lvl7pPr>
            <a:lvl8pPr marL="3429000" indent="-228600" eaLnBrk="0" fontAlgn="base" hangingPunct="0">
              <a:spcBef>
                <a:spcPct val="0"/>
              </a:spcBef>
              <a:spcAft>
                <a:spcPct val="0"/>
              </a:spcAft>
              <a:defRPr sz="1600">
                <a:solidFill>
                  <a:schemeClr val="tx1"/>
                </a:solidFill>
                <a:latin typeface="Arial" charset="0"/>
              </a:defRPr>
            </a:lvl8pPr>
            <a:lvl9pPr marL="3886200" indent="-228600" eaLnBrk="0" fontAlgn="base" hangingPunct="0">
              <a:spcBef>
                <a:spcPct val="0"/>
              </a:spcBef>
              <a:spcAft>
                <a:spcPct val="0"/>
              </a:spcAft>
              <a:defRPr sz="1600">
                <a:solidFill>
                  <a:schemeClr val="tx1"/>
                </a:solidFill>
                <a:latin typeface="Arial" charset="0"/>
              </a:defRPr>
            </a:lvl9pPr>
          </a:lstStyle>
          <a:p>
            <a:pPr eaLnBrk="1" hangingPunct="1">
              <a:spcBef>
                <a:spcPct val="0"/>
              </a:spcBef>
              <a:defRPr/>
            </a:pPr>
            <a:r>
              <a:rPr lang="en-US" sz="900" dirty="0" smtClean="0">
                <a:solidFill>
                  <a:srgbClr val="000000"/>
                </a:solidFill>
                <a:latin typeface="Century Gothic"/>
                <a:ea typeface="ＭＳ Ｐゴシック"/>
              </a:rPr>
              <a:t>Last Modified 8/9/2013 5:09 PM Pacific Standard Time</a:t>
            </a:r>
          </a:p>
        </p:txBody>
      </p:sp>
      <p:sp>
        <p:nvSpPr>
          <p:cNvPr id="7" name="Printed" hidden="1"/>
          <p:cNvSpPr txBox="1">
            <a:spLocks noChangeArrowheads="1"/>
          </p:cNvSpPr>
          <p:nvPr/>
        </p:nvSpPr>
        <p:spPr bwMode="gray">
          <a:xfrm>
            <a:off x="454819" y="668956"/>
            <a:ext cx="389530" cy="1107996"/>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eaLnBrk="0" hangingPunct="0">
              <a:defRPr sz="1600">
                <a:solidFill>
                  <a:schemeClr val="tx1"/>
                </a:solidFill>
                <a:latin typeface="Arial" charset="0"/>
              </a:defRPr>
            </a:lvl1pPr>
            <a:lvl2pPr marL="742950" indent="-285750" eaLnBrk="0" hangingPunct="0">
              <a:defRPr sz="1600">
                <a:solidFill>
                  <a:schemeClr val="tx1"/>
                </a:solidFill>
                <a:latin typeface="Arial" charset="0"/>
              </a:defRPr>
            </a:lvl2pPr>
            <a:lvl3pPr marL="1143000" indent="-228600" eaLnBrk="0" hangingPunct="0">
              <a:defRPr sz="1600">
                <a:solidFill>
                  <a:schemeClr val="tx1"/>
                </a:solidFill>
                <a:latin typeface="Arial" charset="0"/>
              </a:defRPr>
            </a:lvl3pPr>
            <a:lvl4pPr marL="1600200" indent="-228600" eaLnBrk="0" hangingPunct="0">
              <a:defRPr sz="1600">
                <a:solidFill>
                  <a:schemeClr val="tx1"/>
                </a:solidFill>
                <a:latin typeface="Arial" charset="0"/>
              </a:defRPr>
            </a:lvl4pPr>
            <a:lvl5pPr marL="2057400" indent="-228600" eaLnBrk="0" hangingPunct="0">
              <a:defRPr sz="1600">
                <a:solidFill>
                  <a:schemeClr val="tx1"/>
                </a:solidFill>
                <a:latin typeface="Arial" charset="0"/>
              </a:defRPr>
            </a:lvl5pPr>
            <a:lvl6pPr marL="2514600" indent="-228600" eaLnBrk="0" fontAlgn="base" hangingPunct="0">
              <a:spcBef>
                <a:spcPct val="0"/>
              </a:spcBef>
              <a:spcAft>
                <a:spcPct val="0"/>
              </a:spcAft>
              <a:defRPr sz="1600">
                <a:solidFill>
                  <a:schemeClr val="tx1"/>
                </a:solidFill>
                <a:latin typeface="Arial" charset="0"/>
              </a:defRPr>
            </a:lvl6pPr>
            <a:lvl7pPr marL="2971800" indent="-228600" eaLnBrk="0" fontAlgn="base" hangingPunct="0">
              <a:spcBef>
                <a:spcPct val="0"/>
              </a:spcBef>
              <a:spcAft>
                <a:spcPct val="0"/>
              </a:spcAft>
              <a:defRPr sz="1600">
                <a:solidFill>
                  <a:schemeClr val="tx1"/>
                </a:solidFill>
                <a:latin typeface="Arial" charset="0"/>
              </a:defRPr>
            </a:lvl7pPr>
            <a:lvl8pPr marL="3429000" indent="-228600" eaLnBrk="0" fontAlgn="base" hangingPunct="0">
              <a:spcBef>
                <a:spcPct val="0"/>
              </a:spcBef>
              <a:spcAft>
                <a:spcPct val="0"/>
              </a:spcAft>
              <a:defRPr sz="1600">
                <a:solidFill>
                  <a:schemeClr val="tx1"/>
                </a:solidFill>
                <a:latin typeface="Arial" charset="0"/>
              </a:defRPr>
            </a:lvl8pPr>
            <a:lvl9pPr marL="3886200" indent="-228600" eaLnBrk="0" fontAlgn="base" hangingPunct="0">
              <a:spcBef>
                <a:spcPct val="0"/>
              </a:spcBef>
              <a:spcAft>
                <a:spcPct val="0"/>
              </a:spcAft>
              <a:defRPr sz="1600">
                <a:solidFill>
                  <a:schemeClr val="tx1"/>
                </a:solidFill>
                <a:latin typeface="Arial" charset="0"/>
              </a:defRPr>
            </a:lvl9pPr>
          </a:lstStyle>
          <a:p>
            <a:pPr eaLnBrk="1" hangingPunct="1">
              <a:spcBef>
                <a:spcPct val="0"/>
              </a:spcBef>
              <a:defRPr/>
            </a:pPr>
            <a:r>
              <a:rPr lang="en-US" sz="900" dirty="0" smtClean="0">
                <a:solidFill>
                  <a:srgbClr val="000000"/>
                </a:solidFill>
                <a:latin typeface="Century Gothic"/>
                <a:ea typeface="ＭＳ Ｐゴシック"/>
              </a:rPr>
              <a:t>Printed 8/6/2013 1:21 PM Pacific Standard Time</a:t>
            </a:r>
          </a:p>
        </p:txBody>
      </p:sp>
      <p:grpSp>
        <p:nvGrpSpPr>
          <p:cNvPr id="8" name="McK Title Elements" hidden="1"/>
          <p:cNvGrpSpPr>
            <a:grpSpLocks/>
          </p:cNvGrpSpPr>
          <p:nvPr/>
        </p:nvGrpSpPr>
        <p:grpSpPr bwMode="gray">
          <a:xfrm>
            <a:off x="1906817" y="4923205"/>
            <a:ext cx="5036084" cy="494022"/>
            <a:chOff x="1663" y="3106"/>
            <a:chExt cx="3109" cy="305"/>
          </a:xfrm>
        </p:grpSpPr>
        <p:sp>
          <p:nvSpPr>
            <p:cNvPr id="9" name="McK Document type"/>
            <p:cNvSpPr txBox="1">
              <a:spLocks noChangeArrowheads="1"/>
            </p:cNvSpPr>
            <p:nvPr/>
          </p:nvSpPr>
          <p:spPr bwMode="gray">
            <a:xfrm>
              <a:off x="1663" y="3106"/>
              <a:ext cx="3109" cy="136"/>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lvl1pPr eaLnBrk="0" hangingPunct="0">
                <a:defRPr sz="1600">
                  <a:solidFill>
                    <a:schemeClr val="tx1"/>
                  </a:solidFill>
                  <a:latin typeface="Arial" charset="0"/>
                </a:defRPr>
              </a:lvl1pPr>
              <a:lvl2pPr marL="742950" indent="-285750" eaLnBrk="0" hangingPunct="0">
                <a:defRPr sz="1600">
                  <a:solidFill>
                    <a:schemeClr val="tx1"/>
                  </a:solidFill>
                  <a:latin typeface="Arial" charset="0"/>
                </a:defRPr>
              </a:lvl2pPr>
              <a:lvl3pPr marL="1143000" indent="-228600" eaLnBrk="0" hangingPunct="0">
                <a:defRPr sz="1600">
                  <a:solidFill>
                    <a:schemeClr val="tx1"/>
                  </a:solidFill>
                  <a:latin typeface="Arial" charset="0"/>
                </a:defRPr>
              </a:lvl3pPr>
              <a:lvl4pPr marL="1600200" indent="-228600" eaLnBrk="0" hangingPunct="0">
                <a:defRPr sz="1600">
                  <a:solidFill>
                    <a:schemeClr val="tx1"/>
                  </a:solidFill>
                  <a:latin typeface="Arial" charset="0"/>
                </a:defRPr>
              </a:lvl4pPr>
              <a:lvl5pPr marL="2057400" indent="-228600" eaLnBrk="0" hangingPunct="0">
                <a:defRPr sz="1600">
                  <a:solidFill>
                    <a:schemeClr val="tx1"/>
                  </a:solidFill>
                  <a:latin typeface="Arial" charset="0"/>
                </a:defRPr>
              </a:lvl5pPr>
              <a:lvl6pPr marL="2514600" indent="-228600" eaLnBrk="0" fontAlgn="base" hangingPunct="0">
                <a:spcBef>
                  <a:spcPct val="0"/>
                </a:spcBef>
                <a:spcAft>
                  <a:spcPct val="0"/>
                </a:spcAft>
                <a:defRPr sz="1600">
                  <a:solidFill>
                    <a:schemeClr val="tx1"/>
                  </a:solidFill>
                  <a:latin typeface="Arial" charset="0"/>
                </a:defRPr>
              </a:lvl6pPr>
              <a:lvl7pPr marL="2971800" indent="-228600" eaLnBrk="0" fontAlgn="base" hangingPunct="0">
                <a:spcBef>
                  <a:spcPct val="0"/>
                </a:spcBef>
                <a:spcAft>
                  <a:spcPct val="0"/>
                </a:spcAft>
                <a:defRPr sz="1600">
                  <a:solidFill>
                    <a:schemeClr val="tx1"/>
                  </a:solidFill>
                  <a:latin typeface="Arial" charset="0"/>
                </a:defRPr>
              </a:lvl7pPr>
              <a:lvl8pPr marL="3429000" indent="-228600" eaLnBrk="0" fontAlgn="base" hangingPunct="0">
                <a:spcBef>
                  <a:spcPct val="0"/>
                </a:spcBef>
                <a:spcAft>
                  <a:spcPct val="0"/>
                </a:spcAft>
                <a:defRPr sz="1600">
                  <a:solidFill>
                    <a:schemeClr val="tx1"/>
                  </a:solidFill>
                  <a:latin typeface="Arial" charset="0"/>
                </a:defRPr>
              </a:lvl8pPr>
              <a:lvl9pPr marL="3886200" indent="-228600" eaLnBrk="0" fontAlgn="base" hangingPunct="0">
                <a:spcBef>
                  <a:spcPct val="0"/>
                </a:spcBef>
                <a:spcAft>
                  <a:spcPct val="0"/>
                </a:spcAft>
                <a:defRPr sz="1600">
                  <a:solidFill>
                    <a:schemeClr val="tx1"/>
                  </a:solidFill>
                  <a:latin typeface="Arial" charset="0"/>
                </a:defRPr>
              </a:lvl9pPr>
            </a:lstStyle>
            <a:p>
              <a:pPr algn="ctr" eaLnBrk="1" hangingPunct="1">
                <a:spcBef>
                  <a:spcPct val="0"/>
                </a:spcBef>
                <a:defRPr/>
              </a:pPr>
              <a:r>
                <a:rPr lang="en-US" sz="1400" dirty="0" smtClean="0">
                  <a:solidFill>
                    <a:srgbClr val="000000"/>
                  </a:solidFill>
                  <a:latin typeface="Century Gothic"/>
                  <a:ea typeface="ＭＳ Ｐゴシック"/>
                </a:rPr>
                <a:t>Document type</a:t>
              </a:r>
            </a:p>
          </p:txBody>
        </p:sp>
        <p:sp>
          <p:nvSpPr>
            <p:cNvPr id="10" name="McK Date"/>
            <p:cNvSpPr txBox="1">
              <a:spLocks noChangeArrowheads="1"/>
            </p:cNvSpPr>
            <p:nvPr/>
          </p:nvSpPr>
          <p:spPr bwMode="gray">
            <a:xfrm>
              <a:off x="1663" y="3275"/>
              <a:ext cx="3109" cy="136"/>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eaLnBrk="0" hangingPunct="0">
                <a:defRPr sz="1600">
                  <a:solidFill>
                    <a:schemeClr val="tx1"/>
                  </a:solidFill>
                  <a:latin typeface="Arial" charset="0"/>
                </a:defRPr>
              </a:lvl1pPr>
              <a:lvl2pPr marL="742950" indent="-285750" eaLnBrk="0" hangingPunct="0">
                <a:defRPr sz="1600">
                  <a:solidFill>
                    <a:schemeClr val="tx1"/>
                  </a:solidFill>
                  <a:latin typeface="Arial" charset="0"/>
                </a:defRPr>
              </a:lvl2pPr>
              <a:lvl3pPr marL="1143000" indent="-228600" eaLnBrk="0" hangingPunct="0">
                <a:defRPr sz="1600">
                  <a:solidFill>
                    <a:schemeClr val="tx1"/>
                  </a:solidFill>
                  <a:latin typeface="Arial" charset="0"/>
                </a:defRPr>
              </a:lvl3pPr>
              <a:lvl4pPr marL="1600200" indent="-228600" eaLnBrk="0" hangingPunct="0">
                <a:defRPr sz="1600">
                  <a:solidFill>
                    <a:schemeClr val="tx1"/>
                  </a:solidFill>
                  <a:latin typeface="Arial" charset="0"/>
                </a:defRPr>
              </a:lvl4pPr>
              <a:lvl5pPr marL="2057400" indent="-228600" eaLnBrk="0" hangingPunct="0">
                <a:defRPr sz="1600">
                  <a:solidFill>
                    <a:schemeClr val="tx1"/>
                  </a:solidFill>
                  <a:latin typeface="Arial" charset="0"/>
                </a:defRPr>
              </a:lvl5pPr>
              <a:lvl6pPr marL="2514600" indent="-228600" eaLnBrk="0" fontAlgn="base" hangingPunct="0">
                <a:spcBef>
                  <a:spcPct val="0"/>
                </a:spcBef>
                <a:spcAft>
                  <a:spcPct val="0"/>
                </a:spcAft>
                <a:defRPr sz="1600">
                  <a:solidFill>
                    <a:schemeClr val="tx1"/>
                  </a:solidFill>
                  <a:latin typeface="Arial" charset="0"/>
                </a:defRPr>
              </a:lvl6pPr>
              <a:lvl7pPr marL="2971800" indent="-228600" eaLnBrk="0" fontAlgn="base" hangingPunct="0">
                <a:spcBef>
                  <a:spcPct val="0"/>
                </a:spcBef>
                <a:spcAft>
                  <a:spcPct val="0"/>
                </a:spcAft>
                <a:defRPr sz="1600">
                  <a:solidFill>
                    <a:schemeClr val="tx1"/>
                  </a:solidFill>
                  <a:latin typeface="Arial" charset="0"/>
                </a:defRPr>
              </a:lvl7pPr>
              <a:lvl8pPr marL="3429000" indent="-228600" eaLnBrk="0" fontAlgn="base" hangingPunct="0">
                <a:spcBef>
                  <a:spcPct val="0"/>
                </a:spcBef>
                <a:spcAft>
                  <a:spcPct val="0"/>
                </a:spcAft>
                <a:defRPr sz="1600">
                  <a:solidFill>
                    <a:schemeClr val="tx1"/>
                  </a:solidFill>
                  <a:latin typeface="Arial" charset="0"/>
                </a:defRPr>
              </a:lvl8pPr>
              <a:lvl9pPr marL="3886200" indent="-228600" eaLnBrk="0" fontAlgn="base" hangingPunct="0">
                <a:spcBef>
                  <a:spcPct val="0"/>
                </a:spcBef>
                <a:spcAft>
                  <a:spcPct val="0"/>
                </a:spcAft>
                <a:defRPr sz="1600">
                  <a:solidFill>
                    <a:schemeClr val="tx1"/>
                  </a:solidFill>
                  <a:latin typeface="Arial" charset="0"/>
                </a:defRPr>
              </a:lvl9pPr>
            </a:lstStyle>
            <a:p>
              <a:pPr algn="ctr" eaLnBrk="1" hangingPunct="1">
                <a:spcBef>
                  <a:spcPct val="0"/>
                </a:spcBef>
                <a:defRPr/>
              </a:pPr>
              <a:r>
                <a:rPr lang="en-US" sz="1400" dirty="0" smtClean="0">
                  <a:solidFill>
                    <a:srgbClr val="000000"/>
                  </a:solidFill>
                  <a:latin typeface="Century Gothic"/>
                  <a:ea typeface="ＭＳ Ｐゴシック"/>
                </a:rPr>
                <a:t>Date</a:t>
              </a:r>
            </a:p>
          </p:txBody>
        </p:sp>
      </p:grpSp>
      <p:pic>
        <p:nvPicPr>
          <p:cNvPr id="17" name="Picture 1192"/>
          <p:cNvPicPr>
            <a:picLocks noChangeAspect="1" noChangeArrowheads="1"/>
          </p:cNvPicPr>
          <p:nvPr/>
        </p:nvPicPr>
        <p:blipFill>
          <a:blip r:embed="rId4" cstate="print">
            <a:extLst>
              <a:ext uri="{28A0092B-C50C-407E-A947-70E740481C1C}">
                <a14:useLocalDpi xmlns="" xmlns:a14="http://schemas.microsoft.com/office/drawing/2010/main" val="0"/>
              </a:ext>
            </a:extLst>
          </a:blip>
          <a:srcRect/>
          <a:stretch>
            <a:fillRect/>
          </a:stretch>
        </p:blipFill>
        <p:spPr bwMode="gray">
          <a:xfrm>
            <a:off x="7318441" y="6579389"/>
            <a:ext cx="1657097" cy="183031"/>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
        <p:nvSpPr>
          <p:cNvPr id="13314" name="Rectangle 1026"/>
          <p:cNvSpPr>
            <a:spLocks noGrp="1" noChangeArrowheads="1"/>
          </p:cNvSpPr>
          <p:nvPr>
            <p:ph type="ctrTitle" hasCustomPrompt="1"/>
          </p:nvPr>
        </p:nvSpPr>
        <p:spPr bwMode="gray">
          <a:xfrm>
            <a:off x="454819" y="2024459"/>
            <a:ext cx="7940081" cy="553998"/>
          </a:xfrm>
          <a:prstGeom prst="rect">
            <a:avLst/>
          </a:prstGeom>
        </p:spPr>
        <p:txBody>
          <a:bodyPr wrap="square" anchor="t" anchorCtr="0">
            <a:spAutoFit/>
          </a:bodyPr>
          <a:lstStyle>
            <a:lvl1pPr algn="ctr">
              <a:defRPr sz="3600" b="0" baseline="0">
                <a:solidFill>
                  <a:schemeClr val="accent3"/>
                </a:solidFill>
                <a:latin typeface="+mj-lt"/>
                <a:ea typeface="+mj-ea"/>
              </a:defRPr>
            </a:lvl1pPr>
          </a:lstStyle>
          <a:p>
            <a:pPr lvl="0"/>
            <a:r>
              <a:rPr lang="en-US" noProof="0" dirty="0" smtClean="0"/>
              <a:t>click to edit master title style</a:t>
            </a:r>
          </a:p>
        </p:txBody>
      </p:sp>
      <p:sp>
        <p:nvSpPr>
          <p:cNvPr id="13315" name="Rectangle 1027"/>
          <p:cNvSpPr>
            <a:spLocks noGrp="1" noChangeArrowheads="1"/>
          </p:cNvSpPr>
          <p:nvPr>
            <p:ph type="subTitle" idx="1" hasCustomPrompt="1"/>
          </p:nvPr>
        </p:nvSpPr>
        <p:spPr bwMode="gray">
          <a:xfrm>
            <a:off x="454819" y="3662224"/>
            <a:ext cx="7940081" cy="246221"/>
          </a:xfrm>
          <a:prstGeom prst="rect">
            <a:avLst/>
          </a:prstGeom>
        </p:spPr>
        <p:txBody>
          <a:bodyPr wrap="square">
            <a:spAutoFit/>
          </a:bodyPr>
          <a:lstStyle>
            <a:lvl1pPr algn="ctr">
              <a:defRPr sz="1600" baseline="0">
                <a:latin typeface="+mj-lt"/>
                <a:ea typeface="+mj-ea"/>
              </a:defRPr>
            </a:lvl1pPr>
          </a:lstStyle>
          <a:p>
            <a:pPr lvl="0"/>
            <a:r>
              <a:rPr lang="en-US" noProof="0" dirty="0" smtClean="0"/>
              <a:t>click to edit master subtitle style</a:t>
            </a:r>
          </a:p>
        </p:txBody>
      </p:sp>
      <p:sp>
        <p:nvSpPr>
          <p:cNvPr id="22" name="Date Placeholder 2"/>
          <p:cNvSpPr>
            <a:spLocks noGrp="1"/>
          </p:cNvSpPr>
          <p:nvPr>
            <p:ph type="dt" sz="half" idx="2"/>
          </p:nvPr>
        </p:nvSpPr>
        <p:spPr bwMode="gray">
          <a:xfrm>
            <a:off x="4225829" y="6592591"/>
            <a:ext cx="852799" cy="138499"/>
          </a:xfrm>
          <a:prstGeom prst="rect">
            <a:avLst/>
          </a:prstGeom>
        </p:spPr>
        <p:txBody>
          <a:bodyPr vert="horz" wrap="square" lIns="0" tIns="0" rIns="0" bIns="0" rtlCol="0" anchor="ctr">
            <a:spAutoFit/>
          </a:bodyPr>
          <a:lstStyle>
            <a:lvl1pPr algn="ctr">
              <a:defRPr sz="900" baseline="0">
                <a:solidFill>
                  <a:schemeClr val="tx1">
                    <a:tint val="75000"/>
                  </a:schemeClr>
                </a:solidFill>
                <a:latin typeface="+mn-lt"/>
              </a:defRPr>
            </a:lvl1pPr>
          </a:lstStyle>
          <a:p>
            <a:pPr>
              <a:spcBef>
                <a:spcPct val="0"/>
              </a:spcBef>
            </a:pPr>
            <a:fld id="{08B39706-07EE-41E4-9AB4-5200E5875D56}" type="datetime1">
              <a:rPr lang="en-US" smtClean="0">
                <a:solidFill>
                  <a:srgbClr val="000000">
                    <a:tint val="75000"/>
                  </a:srgbClr>
                </a:solidFill>
                <a:ea typeface="ＭＳ Ｐゴシック"/>
              </a:rPr>
              <a:pPr>
                <a:spcBef>
                  <a:spcPct val="0"/>
                </a:spcBef>
              </a:pPr>
              <a:t>2/19/2015</a:t>
            </a:fld>
            <a:endParaRPr lang="en-US" dirty="0">
              <a:solidFill>
                <a:srgbClr val="000000">
                  <a:tint val="75000"/>
                </a:srgbClr>
              </a:solidFill>
              <a:ea typeface="ＭＳ Ｐゴシック"/>
            </a:endParaRPr>
          </a:p>
        </p:txBody>
      </p:sp>
      <p:sp>
        <p:nvSpPr>
          <p:cNvPr id="16" name="Text Box 2"/>
          <p:cNvSpPr txBox="1">
            <a:spLocks noChangeArrowheads="1"/>
          </p:cNvSpPr>
          <p:nvPr userDrawn="1"/>
        </p:nvSpPr>
        <p:spPr bwMode="gray">
          <a:xfrm>
            <a:off x="7135136" y="6486358"/>
            <a:ext cx="1561325" cy="215444"/>
          </a:xfrm>
          <a:prstGeom prst="rect">
            <a:avLst/>
          </a:prstGeom>
          <a:noFill/>
          <a:ln>
            <a:noFill/>
          </a:ln>
          <a:effectLst/>
          <a:extLst>
            <a:ext uri="{909E8E84-426E-40DD-AFC4-6F175D3DCCD1}">
              <a14:hiddenFill xmlns="" xmlns:a14="http://schemas.microsoft.com/office/drawing/2010/main">
                <a:solidFill>
                  <a:schemeClr val="tx2"/>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p>
            <a:pPr algn="r">
              <a:spcBef>
                <a:spcPct val="0"/>
              </a:spcBef>
            </a:pPr>
            <a:r>
              <a:rPr lang="en-US" sz="1400" dirty="0" smtClean="0">
                <a:solidFill>
                  <a:srgbClr val="808080"/>
                </a:solidFill>
                <a:latin typeface="Century Gothic"/>
                <a:ea typeface="ＭＳ Ｐゴシック"/>
                <a:cs typeface="Arial" pitchFamily="34" charset="0"/>
              </a:rPr>
              <a:t>blueshieldca.com</a:t>
            </a:r>
            <a:endParaRPr lang="en-US" sz="1800" dirty="0" smtClean="0">
              <a:solidFill>
                <a:srgbClr val="000000"/>
              </a:solidFill>
              <a:latin typeface="Century Gothic"/>
              <a:ea typeface="ＭＳ Ｐゴシック"/>
              <a:cs typeface="Arial" pitchFamily="34" charset="0"/>
            </a:endParaRPr>
          </a:p>
        </p:txBody>
      </p:sp>
      <p:pic>
        <p:nvPicPr>
          <p:cNvPr id="18" name="Picture 3" descr="BSC_pref_2c_spot_8-6"/>
          <p:cNvPicPr>
            <a:picLocks noChangeAspect="1" noChangeArrowheads="1"/>
          </p:cNvPicPr>
          <p:nvPr userDrawn="1"/>
        </p:nvPicPr>
        <p:blipFill rotWithShape="1">
          <a:blip r:embed="rId5" cstate="print">
            <a:extLst>
              <a:ext uri="{28A0092B-C50C-407E-A947-70E740481C1C}">
                <a14:useLocalDpi xmlns="" xmlns:a14="http://schemas.microsoft.com/office/drawing/2010/main" val="0"/>
              </a:ext>
            </a:extLst>
          </a:blip>
          <a:srcRect l="8100" t="32409" r="7788" b="35181"/>
          <a:stretch/>
        </p:blipFill>
        <p:spPr bwMode="gray">
          <a:xfrm>
            <a:off x="454819" y="6513465"/>
            <a:ext cx="1714500" cy="17235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Tree>
    <p:extLst>
      <p:ext uri="{BB962C8B-B14F-4D97-AF65-F5344CB8AC3E}">
        <p14:creationId xmlns="" xmlns:p14="http://schemas.microsoft.com/office/powerpoint/2010/main" val="2451115590"/>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99144D5-69AC-4C70-8B15-5F648FDB8BA4}" type="slidenum">
              <a:rPr lang="en-US" smtClean="0"/>
              <a:pPr/>
              <a:t>‹#›</a:t>
            </a:fld>
            <a:endParaRPr lang="en-US"/>
          </a:p>
        </p:txBody>
      </p:sp>
      <p:pic>
        <p:nvPicPr>
          <p:cNvPr id="10" name="Picture 3" descr="BSC_pref_2c_spot_8-6"/>
          <p:cNvPicPr>
            <a:picLocks noChangeAspect="1" noChangeArrowheads="1"/>
          </p:cNvPicPr>
          <p:nvPr userDrawn="1"/>
        </p:nvPicPr>
        <p:blipFill rotWithShape="1">
          <a:blip r:embed="rId2" cstate="print">
            <a:extLst>
              <a:ext uri="{28A0092B-C50C-407E-A947-70E740481C1C}">
                <a14:useLocalDpi xmlns="" xmlns:a14="http://schemas.microsoft.com/office/drawing/2010/main" val="0"/>
              </a:ext>
            </a:extLst>
          </a:blip>
          <a:srcRect l="8100" t="32409" r="7788" b="35181"/>
          <a:stretch/>
        </p:blipFill>
        <p:spPr bwMode="gray">
          <a:xfrm>
            <a:off x="454819" y="6513465"/>
            <a:ext cx="1714500" cy="17235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Tree>
  </p:cSld>
  <p:clrMapOvr>
    <a:masterClrMapping/>
  </p:clrMapOvr>
  <p:hf hd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99144D5-69AC-4C70-8B15-5F648FDB8BA4}" type="slidenum">
              <a:rPr lang="en-US" smtClean="0"/>
              <a:pPr/>
              <a:t>‹#›</a:t>
            </a:fld>
            <a:endParaRPr lang="en-US"/>
          </a:p>
        </p:txBody>
      </p:sp>
      <p:sp>
        <p:nvSpPr>
          <p:cNvPr id="6" name="Slide Number Placeholder 1"/>
          <p:cNvSpPr txBox="1">
            <a:spLocks/>
          </p:cNvSpPr>
          <p:nvPr userDrawn="1"/>
        </p:nvSpPr>
        <p:spPr bwMode="gray">
          <a:xfrm>
            <a:off x="4510190" y="6524830"/>
            <a:ext cx="141064" cy="138499"/>
          </a:xfrm>
          <a:prstGeom prst="rect">
            <a:avLst/>
          </a:prstGeom>
        </p:spPr>
        <p:txBody>
          <a:bodyPr vert="horz" wrap="none" lIns="0" tIns="0" rIns="0" bIns="0" rtlCol="0" anchor="ctr">
            <a:spAutoFit/>
          </a:bodyPr>
          <a:lstStyle>
            <a:defPPr>
              <a:defRPr lang="en-US"/>
            </a:defPPr>
            <a:lvl1pPr algn="ctr" rtl="0" fontAlgn="base">
              <a:spcBef>
                <a:spcPct val="0"/>
              </a:spcBef>
              <a:spcAft>
                <a:spcPct val="0"/>
              </a:spcAft>
              <a:defRPr lang="en-US" sz="1400" kern="1200" baseline="0" smtClean="0">
                <a:solidFill>
                  <a:schemeClr val="tx1"/>
                </a:solidFill>
                <a:latin typeface="+mn-lt"/>
                <a:ea typeface="+mn-ea"/>
                <a:cs typeface="+mn-cs"/>
              </a:defRPr>
            </a:lvl1pPr>
            <a:lvl2pPr marL="466481" algn="l" rtl="0" fontAlgn="base">
              <a:spcBef>
                <a:spcPct val="0"/>
              </a:spcBef>
              <a:spcAft>
                <a:spcPct val="0"/>
              </a:spcAft>
              <a:defRPr sz="1600" kern="1200">
                <a:solidFill>
                  <a:schemeClr val="tx1"/>
                </a:solidFill>
                <a:latin typeface="Arial" charset="0"/>
                <a:ea typeface="+mn-ea"/>
                <a:cs typeface="+mn-cs"/>
              </a:defRPr>
            </a:lvl2pPr>
            <a:lvl3pPr marL="932962" algn="l" rtl="0" fontAlgn="base">
              <a:spcBef>
                <a:spcPct val="0"/>
              </a:spcBef>
              <a:spcAft>
                <a:spcPct val="0"/>
              </a:spcAft>
              <a:defRPr sz="1600" kern="1200">
                <a:solidFill>
                  <a:schemeClr val="tx1"/>
                </a:solidFill>
                <a:latin typeface="Arial" charset="0"/>
                <a:ea typeface="+mn-ea"/>
                <a:cs typeface="+mn-cs"/>
              </a:defRPr>
            </a:lvl3pPr>
            <a:lvl4pPr marL="1399443" algn="l" rtl="0" fontAlgn="base">
              <a:spcBef>
                <a:spcPct val="0"/>
              </a:spcBef>
              <a:spcAft>
                <a:spcPct val="0"/>
              </a:spcAft>
              <a:defRPr sz="1600" kern="1200">
                <a:solidFill>
                  <a:schemeClr val="tx1"/>
                </a:solidFill>
                <a:latin typeface="Arial" charset="0"/>
                <a:ea typeface="+mn-ea"/>
                <a:cs typeface="+mn-cs"/>
              </a:defRPr>
            </a:lvl4pPr>
            <a:lvl5pPr marL="1865925" algn="l" rtl="0" fontAlgn="base">
              <a:spcBef>
                <a:spcPct val="0"/>
              </a:spcBef>
              <a:spcAft>
                <a:spcPct val="0"/>
              </a:spcAft>
              <a:defRPr sz="1600" kern="1200">
                <a:solidFill>
                  <a:schemeClr val="tx1"/>
                </a:solidFill>
                <a:latin typeface="Arial" charset="0"/>
                <a:ea typeface="+mn-ea"/>
                <a:cs typeface="+mn-cs"/>
              </a:defRPr>
            </a:lvl5pPr>
            <a:lvl6pPr marL="2332406" algn="l" defTabSz="932962" rtl="0" eaLnBrk="1" latinLnBrk="0" hangingPunct="1">
              <a:defRPr sz="1600" kern="1200">
                <a:solidFill>
                  <a:schemeClr val="tx1"/>
                </a:solidFill>
                <a:latin typeface="Arial" charset="0"/>
                <a:ea typeface="+mn-ea"/>
                <a:cs typeface="+mn-cs"/>
              </a:defRPr>
            </a:lvl6pPr>
            <a:lvl7pPr marL="2798887" algn="l" defTabSz="932962" rtl="0" eaLnBrk="1" latinLnBrk="0" hangingPunct="1">
              <a:defRPr sz="1600" kern="1200">
                <a:solidFill>
                  <a:schemeClr val="tx1"/>
                </a:solidFill>
                <a:latin typeface="Arial" charset="0"/>
                <a:ea typeface="+mn-ea"/>
                <a:cs typeface="+mn-cs"/>
              </a:defRPr>
            </a:lvl7pPr>
            <a:lvl8pPr marL="3265368" algn="l" defTabSz="932962" rtl="0" eaLnBrk="1" latinLnBrk="0" hangingPunct="1">
              <a:defRPr sz="1600" kern="1200">
                <a:solidFill>
                  <a:schemeClr val="tx1"/>
                </a:solidFill>
                <a:latin typeface="Arial" charset="0"/>
                <a:ea typeface="+mn-ea"/>
                <a:cs typeface="+mn-cs"/>
              </a:defRPr>
            </a:lvl8pPr>
            <a:lvl9pPr marL="3731849" algn="l" defTabSz="932962" rtl="0" eaLnBrk="1" latinLnBrk="0" hangingPunct="1">
              <a:defRPr sz="1600" kern="1200">
                <a:solidFill>
                  <a:schemeClr val="tx1"/>
                </a:solidFill>
                <a:latin typeface="Arial" charset="0"/>
                <a:ea typeface="+mn-ea"/>
                <a:cs typeface="+mn-cs"/>
              </a:defRPr>
            </a:lvl9pPr>
          </a:lstStyle>
          <a:p>
            <a:fld id="{42C328C1-A84F-4A39-A664-DBA00541A8C6}" type="slidenum">
              <a:rPr sz="900">
                <a:solidFill>
                  <a:srgbClr val="000000"/>
                </a:solidFill>
              </a:rPr>
              <a:pPr/>
              <a:t>‹#›</a:t>
            </a:fld>
            <a:endParaRPr sz="900" dirty="0">
              <a:solidFill>
                <a:srgbClr val="000000"/>
              </a:solidFill>
            </a:endParaRPr>
          </a:p>
        </p:txBody>
      </p:sp>
      <p:pic>
        <p:nvPicPr>
          <p:cNvPr id="7" name="Picture 3" descr="BSC_pref_2c_spot_8-6"/>
          <p:cNvPicPr>
            <a:picLocks noChangeAspect="1" noChangeArrowheads="1"/>
          </p:cNvPicPr>
          <p:nvPr userDrawn="1"/>
        </p:nvPicPr>
        <p:blipFill rotWithShape="1">
          <a:blip r:embed="rId2" cstate="print">
            <a:extLst>
              <a:ext uri="{28A0092B-C50C-407E-A947-70E740481C1C}">
                <a14:useLocalDpi xmlns="" xmlns:a14="http://schemas.microsoft.com/office/drawing/2010/main" val="0"/>
              </a:ext>
            </a:extLst>
          </a:blip>
          <a:srcRect l="8100" t="32409" r="7788" b="35181"/>
          <a:stretch/>
        </p:blipFill>
        <p:spPr bwMode="gray">
          <a:xfrm>
            <a:off x="454819" y="6513465"/>
            <a:ext cx="1714500" cy="17235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99144D5-69AC-4C70-8B15-5F648FDB8BA4}" type="slidenum">
              <a:rPr lang="en-US" smtClean="0"/>
              <a:pPr/>
              <a:t>‹#›</a:t>
            </a:fld>
            <a:endParaRPr lang="en-US"/>
          </a:p>
        </p:txBody>
      </p:sp>
      <p:pic>
        <p:nvPicPr>
          <p:cNvPr id="5" name="Picture 3" descr="BSC_pref_2c_spot_8-6"/>
          <p:cNvPicPr>
            <a:picLocks noChangeAspect="1" noChangeArrowheads="1"/>
          </p:cNvPicPr>
          <p:nvPr userDrawn="1"/>
        </p:nvPicPr>
        <p:blipFill rotWithShape="1">
          <a:blip r:embed="rId2" cstate="print">
            <a:extLst>
              <a:ext uri="{28A0092B-C50C-407E-A947-70E740481C1C}">
                <a14:useLocalDpi xmlns="" xmlns:a14="http://schemas.microsoft.com/office/drawing/2010/main" val="0"/>
              </a:ext>
            </a:extLst>
          </a:blip>
          <a:srcRect l="8100" t="32409" r="7788" b="35181"/>
          <a:stretch/>
        </p:blipFill>
        <p:spPr bwMode="gray">
          <a:xfrm>
            <a:off x="454819" y="6513465"/>
            <a:ext cx="1714500" cy="17235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Tree>
  </p:cSld>
  <p:clrMapOvr>
    <a:masterClrMapping/>
  </p:clrMapOvr>
  <p:hf hdr="0" dt="0"/>
</p:sldLayout>
</file>

<file path=ppt/slideLayouts/slideLayout1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99144D5-69AC-4C70-8B15-5F648FDB8BA4}" type="slidenum">
              <a:rPr lang="en-US" smtClean="0"/>
              <a:pPr/>
              <a:t>‹#›</a:t>
            </a:fld>
            <a:endParaRPr lang="en-US"/>
          </a:p>
        </p:txBody>
      </p:sp>
      <p:pic>
        <p:nvPicPr>
          <p:cNvPr id="8" name="Picture 3" descr="BSC_pref_2c_spot_8-6"/>
          <p:cNvPicPr>
            <a:picLocks noChangeAspect="1" noChangeArrowheads="1"/>
          </p:cNvPicPr>
          <p:nvPr userDrawn="1"/>
        </p:nvPicPr>
        <p:blipFill rotWithShape="1">
          <a:blip r:embed="rId2" cstate="print">
            <a:extLst>
              <a:ext uri="{28A0092B-C50C-407E-A947-70E740481C1C}">
                <a14:useLocalDpi xmlns="" xmlns:a14="http://schemas.microsoft.com/office/drawing/2010/main" val="0"/>
              </a:ext>
            </a:extLst>
          </a:blip>
          <a:srcRect l="8100" t="32409" r="7788" b="35181"/>
          <a:stretch/>
        </p:blipFill>
        <p:spPr bwMode="gray">
          <a:xfrm>
            <a:off x="454819" y="6513465"/>
            <a:ext cx="1714500" cy="17235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Tree>
  </p:cSld>
  <p:clrMapOvr>
    <a:masterClrMapping/>
  </p:clrMapOvr>
  <p:hf hdr="0" dt="0"/>
</p:sldLayout>
</file>

<file path=ppt/slideLayouts/slideLayout1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99144D5-69AC-4C70-8B15-5F648FDB8BA4}" type="slidenum">
              <a:rPr lang="en-US" smtClean="0"/>
              <a:pPr/>
              <a:t>‹#›</a:t>
            </a:fld>
            <a:endParaRPr lang="en-US"/>
          </a:p>
        </p:txBody>
      </p:sp>
      <p:pic>
        <p:nvPicPr>
          <p:cNvPr id="8" name="Picture 3" descr="BSC_pref_2c_spot_8-6"/>
          <p:cNvPicPr>
            <a:picLocks noChangeAspect="1" noChangeArrowheads="1"/>
          </p:cNvPicPr>
          <p:nvPr userDrawn="1"/>
        </p:nvPicPr>
        <p:blipFill rotWithShape="1">
          <a:blip r:embed="rId2" cstate="print">
            <a:extLst>
              <a:ext uri="{28A0092B-C50C-407E-A947-70E740481C1C}">
                <a14:useLocalDpi xmlns="" xmlns:a14="http://schemas.microsoft.com/office/drawing/2010/main" val="0"/>
              </a:ext>
            </a:extLst>
          </a:blip>
          <a:srcRect l="8100" t="32409" r="7788" b="35181"/>
          <a:stretch/>
        </p:blipFill>
        <p:spPr bwMode="gray">
          <a:xfrm>
            <a:off x="454819" y="6513465"/>
            <a:ext cx="1714500" cy="17235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Tree>
  </p:cSld>
  <p:clrMapOvr>
    <a:masterClrMapping/>
  </p:clrMapOvr>
  <p:hf hdr="0" dt="0"/>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99144D5-69AC-4C70-8B15-5F648FDB8BA4}" type="slidenum">
              <a:rPr lang="en-US" smtClean="0"/>
              <a:pPr/>
              <a:t>‹#›</a:t>
            </a:fld>
            <a:endParaRPr lang="en-US"/>
          </a:p>
        </p:txBody>
      </p:sp>
      <p:pic>
        <p:nvPicPr>
          <p:cNvPr id="7" name="Picture 3" descr="BSC_pref_2c_spot_8-6"/>
          <p:cNvPicPr>
            <a:picLocks noChangeAspect="1" noChangeArrowheads="1"/>
          </p:cNvPicPr>
          <p:nvPr userDrawn="1"/>
        </p:nvPicPr>
        <p:blipFill rotWithShape="1">
          <a:blip r:embed="rId2" cstate="print">
            <a:extLst>
              <a:ext uri="{28A0092B-C50C-407E-A947-70E740481C1C}">
                <a14:useLocalDpi xmlns="" xmlns:a14="http://schemas.microsoft.com/office/drawing/2010/main" val="0"/>
              </a:ext>
            </a:extLst>
          </a:blip>
          <a:srcRect l="8100" t="32409" r="7788" b="35181"/>
          <a:stretch/>
        </p:blipFill>
        <p:spPr bwMode="gray">
          <a:xfrm>
            <a:off x="454819" y="6513465"/>
            <a:ext cx="1714500" cy="17235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Tree>
  </p:cSld>
  <p:clrMapOvr>
    <a:masterClrMapping/>
  </p:clrMapOvr>
  <p:hf hd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99144D5-69AC-4C70-8B15-5F648FDB8BA4}" type="slidenum">
              <a:rPr lang="en-US" smtClean="0"/>
              <a:pPr/>
              <a:t>‹#›</a:t>
            </a:fld>
            <a:endParaRPr lang="en-US"/>
          </a:p>
        </p:txBody>
      </p:sp>
      <p:pic>
        <p:nvPicPr>
          <p:cNvPr id="7" name="Picture 3" descr="BSC_pref_2c_spot_8-6"/>
          <p:cNvPicPr>
            <a:picLocks noChangeAspect="1" noChangeArrowheads="1"/>
          </p:cNvPicPr>
          <p:nvPr userDrawn="1"/>
        </p:nvPicPr>
        <p:blipFill rotWithShape="1">
          <a:blip r:embed="rId2" cstate="print">
            <a:extLst>
              <a:ext uri="{28A0092B-C50C-407E-A947-70E740481C1C}">
                <a14:useLocalDpi xmlns="" xmlns:a14="http://schemas.microsoft.com/office/drawing/2010/main" val="0"/>
              </a:ext>
            </a:extLst>
          </a:blip>
          <a:srcRect l="8100" t="32409" r="7788" b="35181"/>
          <a:stretch/>
        </p:blipFill>
        <p:spPr bwMode="gray">
          <a:xfrm>
            <a:off x="454819" y="6513465"/>
            <a:ext cx="1714500" cy="17235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Tree>
  </p:cSld>
  <p:clrMapOvr>
    <a:masterClrMapping/>
  </p:clrMapOvr>
  <p:hf hdr="0" dt="0"/>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Only">
    <p:bg>
      <p:bgRef idx="1001">
        <a:schemeClr val="bg1"/>
      </p:bgRef>
    </p:bg>
    <p:spTree>
      <p:nvGrpSpPr>
        <p:cNvPr id="1" name=""/>
        <p:cNvGrpSpPr/>
        <p:nvPr/>
      </p:nvGrpSpPr>
      <p:grpSpPr>
        <a:xfrm>
          <a:off x="0" y="0"/>
          <a:ext cx="0" cy="0"/>
          <a:chOff x="0" y="0"/>
          <a:chExt cx="0" cy="0"/>
        </a:xfrm>
      </p:grpSpPr>
      <p:sp>
        <p:nvSpPr>
          <p:cNvPr id="6" name="Slide Number Placeholder 1"/>
          <p:cNvSpPr txBox="1">
            <a:spLocks/>
          </p:cNvSpPr>
          <p:nvPr userDrawn="1"/>
        </p:nvSpPr>
        <p:spPr bwMode="gray">
          <a:xfrm>
            <a:off x="4510190" y="6524830"/>
            <a:ext cx="141064" cy="138499"/>
          </a:xfrm>
          <a:prstGeom prst="rect">
            <a:avLst/>
          </a:prstGeom>
        </p:spPr>
        <p:txBody>
          <a:bodyPr vert="horz" wrap="none" lIns="0" tIns="0" rIns="0" bIns="0" rtlCol="0" anchor="ctr">
            <a:spAutoFit/>
          </a:bodyPr>
          <a:lstStyle>
            <a:defPPr>
              <a:defRPr lang="en-US"/>
            </a:defPPr>
            <a:lvl1pPr algn="ctr" rtl="0" fontAlgn="base">
              <a:spcBef>
                <a:spcPct val="0"/>
              </a:spcBef>
              <a:spcAft>
                <a:spcPct val="0"/>
              </a:spcAft>
              <a:defRPr lang="en-US" sz="1400" kern="1200" baseline="0" smtClean="0">
                <a:solidFill>
                  <a:schemeClr val="tx1"/>
                </a:solidFill>
                <a:latin typeface="+mn-lt"/>
                <a:ea typeface="+mn-ea"/>
                <a:cs typeface="+mn-cs"/>
              </a:defRPr>
            </a:lvl1pPr>
            <a:lvl2pPr marL="466481" algn="l" rtl="0" fontAlgn="base">
              <a:spcBef>
                <a:spcPct val="0"/>
              </a:spcBef>
              <a:spcAft>
                <a:spcPct val="0"/>
              </a:spcAft>
              <a:defRPr sz="1600" kern="1200">
                <a:solidFill>
                  <a:schemeClr val="tx1"/>
                </a:solidFill>
                <a:latin typeface="Arial" charset="0"/>
                <a:ea typeface="+mn-ea"/>
                <a:cs typeface="+mn-cs"/>
              </a:defRPr>
            </a:lvl2pPr>
            <a:lvl3pPr marL="932962" algn="l" rtl="0" fontAlgn="base">
              <a:spcBef>
                <a:spcPct val="0"/>
              </a:spcBef>
              <a:spcAft>
                <a:spcPct val="0"/>
              </a:spcAft>
              <a:defRPr sz="1600" kern="1200">
                <a:solidFill>
                  <a:schemeClr val="tx1"/>
                </a:solidFill>
                <a:latin typeface="Arial" charset="0"/>
                <a:ea typeface="+mn-ea"/>
                <a:cs typeface="+mn-cs"/>
              </a:defRPr>
            </a:lvl3pPr>
            <a:lvl4pPr marL="1399443" algn="l" rtl="0" fontAlgn="base">
              <a:spcBef>
                <a:spcPct val="0"/>
              </a:spcBef>
              <a:spcAft>
                <a:spcPct val="0"/>
              </a:spcAft>
              <a:defRPr sz="1600" kern="1200">
                <a:solidFill>
                  <a:schemeClr val="tx1"/>
                </a:solidFill>
                <a:latin typeface="Arial" charset="0"/>
                <a:ea typeface="+mn-ea"/>
                <a:cs typeface="+mn-cs"/>
              </a:defRPr>
            </a:lvl4pPr>
            <a:lvl5pPr marL="1865925" algn="l" rtl="0" fontAlgn="base">
              <a:spcBef>
                <a:spcPct val="0"/>
              </a:spcBef>
              <a:spcAft>
                <a:spcPct val="0"/>
              </a:spcAft>
              <a:defRPr sz="1600" kern="1200">
                <a:solidFill>
                  <a:schemeClr val="tx1"/>
                </a:solidFill>
                <a:latin typeface="Arial" charset="0"/>
                <a:ea typeface="+mn-ea"/>
                <a:cs typeface="+mn-cs"/>
              </a:defRPr>
            </a:lvl5pPr>
            <a:lvl6pPr marL="2332406" algn="l" defTabSz="932962" rtl="0" eaLnBrk="1" latinLnBrk="0" hangingPunct="1">
              <a:defRPr sz="1600" kern="1200">
                <a:solidFill>
                  <a:schemeClr val="tx1"/>
                </a:solidFill>
                <a:latin typeface="Arial" charset="0"/>
                <a:ea typeface="+mn-ea"/>
                <a:cs typeface="+mn-cs"/>
              </a:defRPr>
            </a:lvl6pPr>
            <a:lvl7pPr marL="2798887" algn="l" defTabSz="932962" rtl="0" eaLnBrk="1" latinLnBrk="0" hangingPunct="1">
              <a:defRPr sz="1600" kern="1200">
                <a:solidFill>
                  <a:schemeClr val="tx1"/>
                </a:solidFill>
                <a:latin typeface="Arial" charset="0"/>
                <a:ea typeface="+mn-ea"/>
                <a:cs typeface="+mn-cs"/>
              </a:defRPr>
            </a:lvl7pPr>
            <a:lvl8pPr marL="3265368" algn="l" defTabSz="932962" rtl="0" eaLnBrk="1" latinLnBrk="0" hangingPunct="1">
              <a:defRPr sz="1600" kern="1200">
                <a:solidFill>
                  <a:schemeClr val="tx1"/>
                </a:solidFill>
                <a:latin typeface="Arial" charset="0"/>
                <a:ea typeface="+mn-ea"/>
                <a:cs typeface="+mn-cs"/>
              </a:defRPr>
            </a:lvl8pPr>
            <a:lvl9pPr marL="3731849" algn="l" defTabSz="932962" rtl="0" eaLnBrk="1" latinLnBrk="0" hangingPunct="1">
              <a:defRPr sz="1600" kern="1200">
                <a:solidFill>
                  <a:schemeClr val="tx1"/>
                </a:solidFill>
                <a:latin typeface="Arial" charset="0"/>
                <a:ea typeface="+mn-ea"/>
                <a:cs typeface="+mn-cs"/>
              </a:defRPr>
            </a:lvl9pPr>
          </a:lstStyle>
          <a:p>
            <a:fld id="{42C328C1-A84F-4A39-A664-DBA00541A8C6}" type="slidenum">
              <a:rPr sz="900">
                <a:solidFill>
                  <a:srgbClr val="000000"/>
                </a:solidFill>
              </a:rPr>
              <a:pPr/>
              <a:t>‹#›</a:t>
            </a:fld>
            <a:endParaRPr sz="900" dirty="0">
              <a:solidFill>
                <a:srgbClr val="000000"/>
              </a:solidFill>
            </a:endParaRPr>
          </a:p>
        </p:txBody>
      </p:sp>
      <p:sp>
        <p:nvSpPr>
          <p:cNvPr id="7" name="Title Placeholder 2"/>
          <p:cNvSpPr>
            <a:spLocks noGrp="1" noChangeArrowheads="1"/>
          </p:cNvSpPr>
          <p:nvPr>
            <p:ph type="title"/>
          </p:nvPr>
        </p:nvSpPr>
        <p:spPr bwMode="gray">
          <a:xfrm>
            <a:off x="454819" y="239038"/>
            <a:ext cx="8241642" cy="36933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2"/>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defRPr sz="2400">
                <a:solidFill>
                  <a:schemeClr val="tx2"/>
                </a:solidFill>
                <a:latin typeface="+mj-lt"/>
              </a:defRPr>
            </a:lvl1pPr>
          </a:lstStyle>
          <a:p>
            <a:pPr lvl="0"/>
            <a:r>
              <a:rPr lang="en-US" noProof="0" dirty="0" smtClean="0"/>
              <a:t>Click to edit Master title style</a:t>
            </a:r>
          </a:p>
        </p:txBody>
      </p:sp>
    </p:spTree>
    <p:extLst>
      <p:ext uri="{BB962C8B-B14F-4D97-AF65-F5344CB8AC3E}">
        <p14:creationId xmlns="" xmlns:p14="http://schemas.microsoft.com/office/powerpoint/2010/main" val="2158320599"/>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ustom Layout">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 xmlns:p14="http://schemas.microsoft.com/office/powerpoint/2010/main" val="2847507903"/>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cSld name="Title and Content">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75467EF3-A1E7-4888-A22F-2112E197A92E}" type="slidenum">
              <a:rPr lang="en-US" smtClean="0"/>
              <a:pPr/>
              <a:t>‹#›</a:t>
            </a:fld>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pPr algn="r" eaLnBrk="1" latinLnBrk="0" hangingPunct="1"/>
            <a:endParaRPr kumimoji="0" lang="en-US" sz="1100" dirty="0">
              <a:solidFill>
                <a:schemeClr val="tx2"/>
              </a:solidFill>
            </a:endParaRP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pPr algn="l" eaLnBrk="1" latinLnBrk="0" hangingPunct="1"/>
            <a:fld id="{09CEB3EB-F4F2-46F4-8867-D3C68411A9A0}" type="slidenum">
              <a:rPr kumimoji="0" lang="en-US" smtClean="0"/>
              <a:pPr algn="l" eaLnBrk="1" latinLnBrk="0" hangingPunct="1"/>
              <a:t>‹#›</a:t>
            </a:fld>
            <a:endParaRPr kumimoji="0" lang="en-US" sz="1200" dirty="0">
              <a:solidFill>
                <a:schemeClr val="tx2"/>
              </a:solidFill>
            </a:endParaRPr>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cSld name="Two Content">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988925F0-856D-43E2-9B23-F017C4FC72DF}" type="slidenum">
              <a:rPr lang="en-US" smtClean="0"/>
              <a:pPr/>
              <a:t>‹#›</a:t>
            </a:fld>
            <a:endParaRPr lang="en-US" dirty="0"/>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pPr algn="r" eaLnBrk="1" latinLnBrk="0" hangingPunct="1"/>
            <a:endParaRPr kumimoji="0" lang="en-US" sz="1100" dirty="0">
              <a:solidFill>
                <a:schemeClr val="tx2"/>
              </a:solidFill>
            </a:endParaRPr>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pPr algn="l" eaLnBrk="1" latinLnBrk="0" hangingPunct="1"/>
            <a:fld id="{09CEB3EB-F4F2-46F4-8867-D3C68411A9A0}" type="slidenum">
              <a:rPr kumimoji="0" lang="en-US" smtClean="0"/>
              <a:pPr algn="l" eaLnBrk="1" latinLnBrk="0" hangingPunct="1"/>
              <a:t>‹#›</a:t>
            </a:fld>
            <a:endParaRPr kumimoji="0" lang="en-US" sz="1200" dirty="0">
              <a:solidFill>
                <a:schemeClr val="tx2"/>
              </a:solidFill>
            </a:endParaRPr>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5" name="Footer Placeholder 4"/>
          <p:cNvSpPr>
            <a:spLocks noGrp="1"/>
          </p:cNvSpPr>
          <p:nvPr>
            <p:ph type="ftr" sz="quarter" idx="11"/>
          </p:nvPr>
        </p:nvSpPr>
        <p:spPr/>
        <p:txBody>
          <a:bodyPr/>
          <a:lstStyle>
            <a:lvl1pPr>
              <a:defRPr>
                <a:solidFill>
                  <a:srgbClr val="0082DE"/>
                </a:solidFill>
              </a:defRPr>
            </a:lvl1pPr>
          </a:lstStyle>
          <a:p>
            <a:endParaRPr lang="en-US" dirty="0"/>
          </a:p>
        </p:txBody>
      </p:sp>
      <p:graphicFrame>
        <p:nvGraphicFramePr>
          <p:cNvPr id="7" name="Object 6" hidden="1"/>
          <p:cNvGraphicFramePr>
            <a:graphicFrameLocks noChangeAspect="1"/>
          </p:cNvGraphicFramePr>
          <p:nvPr userDrawn="1">
            <p:extLst>
              <p:ext uri="{D42A27DB-BD31-4B8C-83A1-F6EECF244321}">
                <p14:modId xmlns="" xmlns:p14="http://schemas.microsoft.com/office/powerpoint/2010/main" val="989578354"/>
              </p:ext>
            </p:extLst>
          </p:nvPr>
        </p:nvGraphicFramePr>
        <p:xfrm>
          <a:off x="0" y="0"/>
          <a:ext cx="158750" cy="158750"/>
        </p:xfrm>
        <a:graphic>
          <a:graphicData uri="http://schemas.openxmlformats.org/presentationml/2006/ole">
            <p:oleObj spid="_x0000_s12290" name="think-cell Slide" r:id="rId3" imgW="360" imgH="360" progId="">
              <p:embed/>
            </p:oleObj>
          </a:graphicData>
        </a:graphic>
      </p:graphicFrame>
      <p:sp>
        <p:nvSpPr>
          <p:cNvPr id="8" name="Text Box 2"/>
          <p:cNvSpPr txBox="1">
            <a:spLocks noChangeArrowheads="1"/>
          </p:cNvSpPr>
          <p:nvPr userDrawn="1"/>
        </p:nvSpPr>
        <p:spPr bwMode="gray">
          <a:xfrm>
            <a:off x="7135136" y="6486358"/>
            <a:ext cx="1561325" cy="215444"/>
          </a:xfrm>
          <a:prstGeom prst="rect">
            <a:avLst/>
          </a:prstGeom>
          <a:noFill/>
          <a:ln>
            <a:noFill/>
          </a:ln>
          <a:effectLst/>
          <a:extLst>
            <a:ext uri="{909E8E84-426E-40DD-AFC4-6F175D3DCCD1}">
              <a14:hiddenFill xmlns="" xmlns:a14="http://schemas.microsoft.com/office/drawing/2010/main">
                <a:solidFill>
                  <a:schemeClr val="tx2"/>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p>
            <a:pPr algn="r">
              <a:spcBef>
                <a:spcPct val="0"/>
              </a:spcBef>
            </a:pPr>
            <a:r>
              <a:rPr lang="en-US" sz="1400" dirty="0" smtClean="0">
                <a:solidFill>
                  <a:srgbClr val="808080"/>
                </a:solidFill>
                <a:latin typeface="Century Gothic"/>
                <a:ea typeface="ＭＳ Ｐゴシック"/>
                <a:cs typeface="Arial" pitchFamily="34" charset="0"/>
              </a:rPr>
              <a:t>blueshieldca.com</a:t>
            </a:r>
            <a:endParaRPr lang="en-US" sz="1800" dirty="0" smtClean="0">
              <a:solidFill>
                <a:srgbClr val="000000"/>
              </a:solidFill>
              <a:latin typeface="Century Gothic"/>
              <a:ea typeface="ＭＳ Ｐゴシック"/>
              <a:cs typeface="Arial" pitchFamily="34" charset="0"/>
            </a:endParaRPr>
          </a:p>
        </p:txBody>
      </p:sp>
      <p:pic>
        <p:nvPicPr>
          <p:cNvPr id="9" name="Picture 3" descr="BSC_pref_2c_spot_8-6"/>
          <p:cNvPicPr>
            <a:picLocks noChangeAspect="1" noChangeArrowheads="1"/>
          </p:cNvPicPr>
          <p:nvPr userDrawn="1"/>
        </p:nvPicPr>
        <p:blipFill rotWithShape="1">
          <a:blip r:embed="rId4" cstate="print">
            <a:extLst>
              <a:ext uri="{28A0092B-C50C-407E-A947-70E740481C1C}">
                <a14:useLocalDpi xmlns="" xmlns:a14="http://schemas.microsoft.com/office/drawing/2010/main" val="0"/>
              </a:ext>
            </a:extLst>
          </a:blip>
          <a:srcRect l="8100" t="32409" r="7788" b="35181"/>
          <a:stretch/>
        </p:blipFill>
        <p:spPr bwMode="gray">
          <a:xfrm>
            <a:off x="454819" y="6513465"/>
            <a:ext cx="1714500" cy="17235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1"/>
          </p:nvPr>
        </p:nvSpPr>
        <p:spPr/>
        <p:txBody>
          <a:bodyPr/>
          <a:lstStyle/>
          <a:p>
            <a:pPr algn="r" eaLnBrk="1" latinLnBrk="0" hangingPunct="1"/>
            <a:endParaRPr kumimoji="0" lang="en-US" sz="1100" dirty="0">
              <a:solidFill>
                <a:schemeClr val="tx2"/>
              </a:solidFill>
            </a:endParaRPr>
          </a:p>
        </p:txBody>
      </p:sp>
      <p:sp>
        <p:nvSpPr>
          <p:cNvPr id="6" name="Slide Number Placeholder 5"/>
          <p:cNvSpPr>
            <a:spLocks noGrp="1"/>
          </p:cNvSpPr>
          <p:nvPr>
            <p:ph type="sldNum" sz="quarter" idx="12"/>
          </p:nvPr>
        </p:nvSpPr>
        <p:spPr/>
        <p:txBody>
          <a:bodyPr/>
          <a:lstStyle/>
          <a:p>
            <a:pPr algn="l" eaLnBrk="1" latinLnBrk="0" hangingPunct="1"/>
            <a:fld id="{09CEB3EB-F4F2-46F4-8867-D3C68411A9A0}" type="slidenum">
              <a:rPr kumimoji="0" lang="en-US" smtClean="0"/>
              <a:pPr algn="l" eaLnBrk="1" latinLnBrk="0" hangingPunct="1"/>
              <a:t>‹#›</a:t>
            </a:fld>
            <a:endParaRPr kumimoji="0" lang="en-US" sz="1200" dirty="0">
              <a:solidFill>
                <a:schemeClr val="tx2"/>
              </a:solidFill>
            </a:endParaRPr>
          </a:p>
        </p:txBody>
      </p:sp>
      <p:pic>
        <p:nvPicPr>
          <p:cNvPr id="7" name="Picture 3" descr="BSC_pref_2c_spot_8-6"/>
          <p:cNvPicPr>
            <a:picLocks noChangeAspect="1" noChangeArrowheads="1"/>
          </p:cNvPicPr>
          <p:nvPr userDrawn="1"/>
        </p:nvPicPr>
        <p:blipFill rotWithShape="1">
          <a:blip r:embed="rId2" cstate="print">
            <a:extLst>
              <a:ext uri="{28A0092B-C50C-407E-A947-70E740481C1C}">
                <a14:useLocalDpi xmlns="" xmlns:a14="http://schemas.microsoft.com/office/drawing/2010/main" val="0"/>
              </a:ext>
            </a:extLst>
          </a:blip>
          <a:srcRect l="8100" t="32409" r="7788" b="35181"/>
          <a:stretch/>
        </p:blipFill>
        <p:spPr bwMode="gray">
          <a:xfrm>
            <a:off x="454819" y="6513465"/>
            <a:ext cx="1714500" cy="17235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99144D5-69AC-4C70-8B15-5F648FDB8BA4}" type="slidenum">
              <a:rPr lang="en-US" smtClean="0"/>
              <a:pPr/>
              <a:t>‹#›</a:t>
            </a:fld>
            <a:endParaRPr lang="en-US"/>
          </a:p>
        </p:txBody>
      </p:sp>
      <p:pic>
        <p:nvPicPr>
          <p:cNvPr id="7" name="Picture 3" descr="BSC_pref_2c_spot_8-6"/>
          <p:cNvPicPr>
            <a:picLocks noChangeAspect="1" noChangeArrowheads="1"/>
          </p:cNvPicPr>
          <p:nvPr userDrawn="1"/>
        </p:nvPicPr>
        <p:blipFill rotWithShape="1">
          <a:blip r:embed="rId2" cstate="print">
            <a:extLst>
              <a:ext uri="{28A0092B-C50C-407E-A947-70E740481C1C}">
                <a14:useLocalDpi xmlns="" xmlns:a14="http://schemas.microsoft.com/office/drawing/2010/main" val="0"/>
              </a:ext>
            </a:extLst>
          </a:blip>
          <a:srcRect l="8100" t="32409" r="7788" b="35181"/>
          <a:stretch/>
        </p:blipFill>
        <p:spPr bwMode="gray">
          <a:xfrm>
            <a:off x="454819" y="6513465"/>
            <a:ext cx="1714500" cy="17235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Tree>
  </p:cSld>
  <p:clrMapOvr>
    <a:masterClrMapping/>
  </p:clrMapOvr>
  <p:hf hdr="0" dt="0"/>
</p:sldLayout>
</file>

<file path=ppt/slideLayouts/slideLayout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11"/>
          </p:nvPr>
        </p:nvSpPr>
        <p:spPr/>
        <p:txBody>
          <a:bodyPr/>
          <a:lstStyle/>
          <a:p>
            <a:pPr algn="r" eaLnBrk="1" latinLnBrk="0" hangingPunct="1"/>
            <a:endParaRPr kumimoji="0" lang="en-US" sz="1100" dirty="0">
              <a:solidFill>
                <a:schemeClr val="tx2"/>
              </a:solidFill>
            </a:endParaRPr>
          </a:p>
        </p:txBody>
      </p:sp>
      <p:sp>
        <p:nvSpPr>
          <p:cNvPr id="7" name="Slide Number Placeholder 6"/>
          <p:cNvSpPr>
            <a:spLocks noGrp="1"/>
          </p:cNvSpPr>
          <p:nvPr>
            <p:ph type="sldNum" sz="quarter" idx="12"/>
          </p:nvPr>
        </p:nvSpPr>
        <p:spPr/>
        <p:txBody>
          <a:bodyPr/>
          <a:lstStyle/>
          <a:p>
            <a:pPr algn="l" eaLnBrk="1" latinLnBrk="0" hangingPunct="1"/>
            <a:fld id="{09CEB3EB-F4F2-46F4-8867-D3C68411A9A0}" type="slidenum">
              <a:rPr kumimoji="0" lang="en-US" smtClean="0"/>
              <a:pPr algn="l" eaLnBrk="1" latinLnBrk="0" hangingPunct="1"/>
              <a:t>‹#›</a:t>
            </a:fld>
            <a:endParaRPr kumimoji="0" lang="en-US" sz="1200" dirty="0">
              <a:solidFill>
                <a:schemeClr val="tx2"/>
              </a:solidFill>
            </a:endParaRPr>
          </a:p>
        </p:txBody>
      </p:sp>
      <p:pic>
        <p:nvPicPr>
          <p:cNvPr id="8" name="Picture 3" descr="BSC_pref_2c_spot_8-6"/>
          <p:cNvPicPr>
            <a:picLocks noChangeAspect="1" noChangeArrowheads="1"/>
          </p:cNvPicPr>
          <p:nvPr userDrawn="1"/>
        </p:nvPicPr>
        <p:blipFill rotWithShape="1">
          <a:blip r:embed="rId2" cstate="print">
            <a:extLst>
              <a:ext uri="{28A0092B-C50C-407E-A947-70E740481C1C}">
                <a14:useLocalDpi xmlns="" xmlns:a14="http://schemas.microsoft.com/office/drawing/2010/main" val="0"/>
              </a:ext>
            </a:extLst>
          </a:blip>
          <a:srcRect l="8100" t="32409" r="7788" b="35181"/>
          <a:stretch/>
        </p:blipFill>
        <p:spPr bwMode="gray">
          <a:xfrm>
            <a:off x="454819" y="6513465"/>
            <a:ext cx="1714500" cy="17235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ags" Target="../tags/tag2.xml"/><Relationship Id="rId13" Type="http://schemas.openxmlformats.org/officeDocument/2006/relationships/tags" Target="../tags/tag7.xml"/><Relationship Id="rId18" Type="http://schemas.openxmlformats.org/officeDocument/2006/relationships/tags" Target="../tags/tag12.xml"/><Relationship Id="rId3" Type="http://schemas.openxmlformats.org/officeDocument/2006/relationships/slideLayout" Target="../slideLayouts/slideLayout3.xml"/><Relationship Id="rId21" Type="http://schemas.openxmlformats.org/officeDocument/2006/relationships/tags" Target="../tags/tag15.xml"/><Relationship Id="rId7" Type="http://schemas.openxmlformats.org/officeDocument/2006/relationships/vmlDrawing" Target="../drawings/vmlDrawing1.vml"/><Relationship Id="rId12" Type="http://schemas.openxmlformats.org/officeDocument/2006/relationships/tags" Target="../tags/tag6.xml"/><Relationship Id="rId17" Type="http://schemas.openxmlformats.org/officeDocument/2006/relationships/tags" Target="../tags/tag11.xml"/><Relationship Id="rId2" Type="http://schemas.openxmlformats.org/officeDocument/2006/relationships/slideLayout" Target="../slideLayouts/slideLayout2.xml"/><Relationship Id="rId16" Type="http://schemas.openxmlformats.org/officeDocument/2006/relationships/tags" Target="../tags/tag10.xml"/><Relationship Id="rId20" Type="http://schemas.openxmlformats.org/officeDocument/2006/relationships/tags" Target="../tags/tag14.xml"/><Relationship Id="rId1" Type="http://schemas.openxmlformats.org/officeDocument/2006/relationships/slideLayout" Target="../slideLayouts/slideLayout1.xml"/><Relationship Id="rId6" Type="http://schemas.openxmlformats.org/officeDocument/2006/relationships/theme" Target="../theme/theme1.xml"/><Relationship Id="rId11" Type="http://schemas.openxmlformats.org/officeDocument/2006/relationships/tags" Target="../tags/tag5.xml"/><Relationship Id="rId24" Type="http://schemas.openxmlformats.org/officeDocument/2006/relationships/image" Target="../media/image2.png"/><Relationship Id="rId5" Type="http://schemas.openxmlformats.org/officeDocument/2006/relationships/slideLayout" Target="../slideLayouts/slideLayout5.xml"/><Relationship Id="rId15" Type="http://schemas.openxmlformats.org/officeDocument/2006/relationships/tags" Target="../tags/tag9.xml"/><Relationship Id="rId23" Type="http://schemas.openxmlformats.org/officeDocument/2006/relationships/oleObject" Target="../embeddings/oleObject1.bin"/><Relationship Id="rId10" Type="http://schemas.openxmlformats.org/officeDocument/2006/relationships/tags" Target="../tags/tag4.xml"/><Relationship Id="rId19" Type="http://schemas.openxmlformats.org/officeDocument/2006/relationships/tags" Target="../tags/tag13.xml"/><Relationship Id="rId4" Type="http://schemas.openxmlformats.org/officeDocument/2006/relationships/slideLayout" Target="../slideLayouts/slideLayout4.xml"/><Relationship Id="rId9" Type="http://schemas.openxmlformats.org/officeDocument/2006/relationships/tags" Target="../tags/tag3.xml"/><Relationship Id="rId14" Type="http://schemas.openxmlformats.org/officeDocument/2006/relationships/tags" Target="../tags/tag8.xml"/><Relationship Id="rId22" Type="http://schemas.openxmlformats.org/officeDocument/2006/relationships/tags" Target="../tags/tag16.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3.xml"/><Relationship Id="rId3" Type="http://schemas.openxmlformats.org/officeDocument/2006/relationships/slideLayout" Target="../slideLayouts/slideLayout8.xml"/><Relationship Id="rId7" Type="http://schemas.openxmlformats.org/officeDocument/2006/relationships/slideLayout" Target="../slideLayouts/slideLayout12.xml"/><Relationship Id="rId12" Type="http://schemas.openxmlformats.org/officeDocument/2006/relationships/theme" Target="../theme/theme2.xml"/><Relationship Id="rId2" Type="http://schemas.openxmlformats.org/officeDocument/2006/relationships/slideLayout" Target="../slideLayouts/slideLayout7.xml"/><Relationship Id="rId1" Type="http://schemas.openxmlformats.org/officeDocument/2006/relationships/slideLayout" Target="../slideLayouts/slideLayout6.xml"/><Relationship Id="rId6" Type="http://schemas.openxmlformats.org/officeDocument/2006/relationships/slideLayout" Target="../slideLayouts/slideLayout11.xml"/><Relationship Id="rId11" Type="http://schemas.openxmlformats.org/officeDocument/2006/relationships/slideLayout" Target="../slideLayouts/slideLayout16.xml"/><Relationship Id="rId5" Type="http://schemas.openxmlformats.org/officeDocument/2006/relationships/slideLayout" Target="../slideLayouts/slideLayout10.xml"/><Relationship Id="rId10" Type="http://schemas.openxmlformats.org/officeDocument/2006/relationships/slideLayout" Target="../slideLayouts/slideLayout15.xml"/><Relationship Id="rId4" Type="http://schemas.openxmlformats.org/officeDocument/2006/relationships/slideLayout" Target="../slideLayouts/slideLayout9.xml"/><Relationship Id="rId9"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bwMode="gray">
      <p:bgPr>
        <a:gradFill flip="none" rotWithShape="1">
          <a:gsLst>
            <a:gs pos="0">
              <a:srgbClr val="43A4DA"/>
            </a:gs>
            <a:gs pos="25000">
              <a:schemeClr val="bg2">
                <a:tint val="83000"/>
                <a:satMod val="320000"/>
              </a:schemeClr>
            </a:gs>
            <a:gs pos="100000">
              <a:schemeClr val="bg2">
                <a:shade val="15000"/>
                <a:satMod val="320000"/>
              </a:schemeClr>
            </a:gs>
          </a:gsLst>
          <a:path path="circle">
            <a:fillToRect l="10000" t="110000" r="10000" b="100000"/>
          </a:path>
          <a:tileRect/>
        </a:gradFill>
        <a:effectLst/>
      </p:bgPr>
    </p:bg>
    <p:spTree>
      <p:nvGrpSpPr>
        <p:cNvPr id="1" name=""/>
        <p:cNvGrpSpPr/>
        <p:nvPr/>
      </p:nvGrpSpPr>
      <p:grpSpPr>
        <a:xfrm>
          <a:off x="0" y="0"/>
          <a:ext cx="0" cy="0"/>
          <a:chOff x="0" y="0"/>
          <a:chExt cx="0" cy="0"/>
        </a:xfrm>
      </p:grpSpPr>
      <p:graphicFrame>
        <p:nvGraphicFramePr>
          <p:cNvPr id="2" name="Object 1" hidden="1"/>
          <p:cNvGraphicFramePr>
            <a:graphicFrameLocks/>
          </p:cNvGraphicFramePr>
          <p:nvPr>
            <p:extLst>
              <p:ext uri="{D42A27DB-BD31-4B8C-83A1-F6EECF244321}">
                <p14:modId xmlns="" xmlns:p14="http://schemas.microsoft.com/office/powerpoint/2010/main" val="1574422948"/>
              </p:ext>
            </p:extLst>
          </p:nvPr>
        </p:nvGraphicFramePr>
        <p:xfrm>
          <a:off x="0" y="0"/>
          <a:ext cx="161984" cy="161974"/>
        </p:xfrm>
        <a:graphic>
          <a:graphicData uri="http://schemas.openxmlformats.org/presentationml/2006/ole">
            <p:oleObj spid="_x0000_s1046" name="think-cell Slide" r:id="rId23" imgW="360" imgH="360" progId="">
              <p:embed/>
            </p:oleObj>
          </a:graphicData>
        </a:graphic>
      </p:graphicFrame>
      <p:sp>
        <p:nvSpPr>
          <p:cNvPr id="1033" name="doc id"/>
          <p:cNvSpPr>
            <a:spLocks noChangeArrowheads="1"/>
          </p:cNvSpPr>
          <p:nvPr/>
        </p:nvSpPr>
        <p:spPr bwMode="gray">
          <a:xfrm>
            <a:off x="8025848" y="37255"/>
            <a:ext cx="670614" cy="12472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tIns="0" rIns="0" bIns="0"/>
          <a:lstStyle/>
          <a:p>
            <a:pPr algn="r" defTabSz="913526">
              <a:spcBef>
                <a:spcPct val="0"/>
              </a:spcBef>
            </a:pPr>
            <a:endParaRPr lang="en-US" sz="800" dirty="0">
              <a:solidFill>
                <a:srgbClr val="000000"/>
              </a:solidFill>
              <a:latin typeface="Century Gothic"/>
              <a:ea typeface="ＭＳ Ｐゴシック"/>
            </a:endParaRPr>
          </a:p>
        </p:txBody>
      </p:sp>
      <p:sp>
        <p:nvSpPr>
          <p:cNvPr id="1034" name="Working Draft" hidden="1"/>
          <p:cNvSpPr txBox="1">
            <a:spLocks noChangeArrowheads="1"/>
          </p:cNvSpPr>
          <p:nvPr/>
        </p:nvSpPr>
        <p:spPr bwMode="gray">
          <a:xfrm rot="5400000">
            <a:off x="8053217" y="1980946"/>
            <a:ext cx="2039020" cy="9233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eaLnBrk="0" hangingPunct="0">
              <a:defRPr sz="1600">
                <a:solidFill>
                  <a:schemeClr val="tx1"/>
                </a:solidFill>
                <a:latin typeface="Arial" charset="0"/>
              </a:defRPr>
            </a:lvl1pPr>
            <a:lvl2pPr marL="742950" indent="-285750" eaLnBrk="0" hangingPunct="0">
              <a:defRPr sz="1600">
                <a:solidFill>
                  <a:schemeClr val="tx1"/>
                </a:solidFill>
                <a:latin typeface="Arial" charset="0"/>
              </a:defRPr>
            </a:lvl2pPr>
            <a:lvl3pPr marL="1143000" indent="-228600" eaLnBrk="0" hangingPunct="0">
              <a:defRPr sz="1600">
                <a:solidFill>
                  <a:schemeClr val="tx1"/>
                </a:solidFill>
                <a:latin typeface="Arial" charset="0"/>
              </a:defRPr>
            </a:lvl3pPr>
            <a:lvl4pPr marL="1600200" indent="-228600" eaLnBrk="0" hangingPunct="0">
              <a:defRPr sz="1600">
                <a:solidFill>
                  <a:schemeClr val="tx1"/>
                </a:solidFill>
                <a:latin typeface="Arial" charset="0"/>
              </a:defRPr>
            </a:lvl4pPr>
            <a:lvl5pPr marL="2057400" indent="-228600" eaLnBrk="0" hangingPunct="0">
              <a:defRPr sz="1600">
                <a:solidFill>
                  <a:schemeClr val="tx1"/>
                </a:solidFill>
                <a:latin typeface="Arial" charset="0"/>
              </a:defRPr>
            </a:lvl5pPr>
            <a:lvl6pPr marL="2514600" indent="-228600" eaLnBrk="0" fontAlgn="base" hangingPunct="0">
              <a:spcBef>
                <a:spcPct val="0"/>
              </a:spcBef>
              <a:spcAft>
                <a:spcPct val="0"/>
              </a:spcAft>
              <a:defRPr sz="1600">
                <a:solidFill>
                  <a:schemeClr val="tx1"/>
                </a:solidFill>
                <a:latin typeface="Arial" charset="0"/>
              </a:defRPr>
            </a:lvl6pPr>
            <a:lvl7pPr marL="2971800" indent="-228600" eaLnBrk="0" fontAlgn="base" hangingPunct="0">
              <a:spcBef>
                <a:spcPct val="0"/>
              </a:spcBef>
              <a:spcAft>
                <a:spcPct val="0"/>
              </a:spcAft>
              <a:defRPr sz="1600">
                <a:solidFill>
                  <a:schemeClr val="tx1"/>
                </a:solidFill>
                <a:latin typeface="Arial" charset="0"/>
              </a:defRPr>
            </a:lvl7pPr>
            <a:lvl8pPr marL="3429000" indent="-228600" eaLnBrk="0" fontAlgn="base" hangingPunct="0">
              <a:spcBef>
                <a:spcPct val="0"/>
              </a:spcBef>
              <a:spcAft>
                <a:spcPct val="0"/>
              </a:spcAft>
              <a:defRPr sz="1600">
                <a:solidFill>
                  <a:schemeClr val="tx1"/>
                </a:solidFill>
                <a:latin typeface="Arial" charset="0"/>
              </a:defRPr>
            </a:lvl8pPr>
            <a:lvl9pPr marL="3886200" indent="-228600" eaLnBrk="0" fontAlgn="base" hangingPunct="0">
              <a:spcBef>
                <a:spcPct val="0"/>
              </a:spcBef>
              <a:spcAft>
                <a:spcPct val="0"/>
              </a:spcAft>
              <a:defRPr sz="1600">
                <a:solidFill>
                  <a:schemeClr val="tx1"/>
                </a:solidFill>
                <a:latin typeface="Arial" charset="0"/>
              </a:defRPr>
            </a:lvl9pPr>
          </a:lstStyle>
          <a:p>
            <a:pPr eaLnBrk="1" hangingPunct="1">
              <a:spcBef>
                <a:spcPct val="0"/>
              </a:spcBef>
              <a:defRPr/>
            </a:pPr>
            <a:r>
              <a:rPr lang="en-US" sz="600" dirty="0" smtClean="0">
                <a:solidFill>
                  <a:srgbClr val="000000"/>
                </a:solidFill>
                <a:latin typeface="Century Gothic"/>
                <a:ea typeface="ＭＳ Ｐゴシック"/>
              </a:rPr>
              <a:t>Last Modified 8/9/2013 5:09 PM Pacific Standard Time</a:t>
            </a:r>
            <a:endParaRPr lang="en-US" dirty="0" smtClean="0">
              <a:solidFill>
                <a:srgbClr val="000000"/>
              </a:solidFill>
              <a:latin typeface="Century Gothic"/>
              <a:ea typeface="ＭＳ Ｐゴシック"/>
            </a:endParaRPr>
          </a:p>
        </p:txBody>
      </p:sp>
      <p:sp>
        <p:nvSpPr>
          <p:cNvPr id="1035" name="Printed" hidden="1"/>
          <p:cNvSpPr txBox="1">
            <a:spLocks noChangeArrowheads="1"/>
          </p:cNvSpPr>
          <p:nvPr/>
        </p:nvSpPr>
        <p:spPr bwMode="gray">
          <a:xfrm rot="5400000">
            <a:off x="8172641" y="4198926"/>
            <a:ext cx="1800173" cy="9233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eaLnBrk="0" hangingPunct="0">
              <a:defRPr sz="1600">
                <a:solidFill>
                  <a:schemeClr val="tx1"/>
                </a:solidFill>
                <a:latin typeface="Arial" charset="0"/>
              </a:defRPr>
            </a:lvl1pPr>
            <a:lvl2pPr marL="742950" indent="-285750" eaLnBrk="0" hangingPunct="0">
              <a:defRPr sz="1600">
                <a:solidFill>
                  <a:schemeClr val="tx1"/>
                </a:solidFill>
                <a:latin typeface="Arial" charset="0"/>
              </a:defRPr>
            </a:lvl2pPr>
            <a:lvl3pPr marL="1143000" indent="-228600" eaLnBrk="0" hangingPunct="0">
              <a:defRPr sz="1600">
                <a:solidFill>
                  <a:schemeClr val="tx1"/>
                </a:solidFill>
                <a:latin typeface="Arial" charset="0"/>
              </a:defRPr>
            </a:lvl3pPr>
            <a:lvl4pPr marL="1600200" indent="-228600" eaLnBrk="0" hangingPunct="0">
              <a:defRPr sz="1600">
                <a:solidFill>
                  <a:schemeClr val="tx1"/>
                </a:solidFill>
                <a:latin typeface="Arial" charset="0"/>
              </a:defRPr>
            </a:lvl4pPr>
            <a:lvl5pPr marL="2057400" indent="-228600" eaLnBrk="0" hangingPunct="0">
              <a:defRPr sz="1600">
                <a:solidFill>
                  <a:schemeClr val="tx1"/>
                </a:solidFill>
                <a:latin typeface="Arial" charset="0"/>
              </a:defRPr>
            </a:lvl5pPr>
            <a:lvl6pPr marL="2514600" indent="-228600" eaLnBrk="0" fontAlgn="base" hangingPunct="0">
              <a:spcBef>
                <a:spcPct val="0"/>
              </a:spcBef>
              <a:spcAft>
                <a:spcPct val="0"/>
              </a:spcAft>
              <a:defRPr sz="1600">
                <a:solidFill>
                  <a:schemeClr val="tx1"/>
                </a:solidFill>
                <a:latin typeface="Arial" charset="0"/>
              </a:defRPr>
            </a:lvl6pPr>
            <a:lvl7pPr marL="2971800" indent="-228600" eaLnBrk="0" fontAlgn="base" hangingPunct="0">
              <a:spcBef>
                <a:spcPct val="0"/>
              </a:spcBef>
              <a:spcAft>
                <a:spcPct val="0"/>
              </a:spcAft>
              <a:defRPr sz="1600">
                <a:solidFill>
                  <a:schemeClr val="tx1"/>
                </a:solidFill>
                <a:latin typeface="Arial" charset="0"/>
              </a:defRPr>
            </a:lvl7pPr>
            <a:lvl8pPr marL="3429000" indent="-228600" eaLnBrk="0" fontAlgn="base" hangingPunct="0">
              <a:spcBef>
                <a:spcPct val="0"/>
              </a:spcBef>
              <a:spcAft>
                <a:spcPct val="0"/>
              </a:spcAft>
              <a:defRPr sz="1600">
                <a:solidFill>
                  <a:schemeClr val="tx1"/>
                </a:solidFill>
                <a:latin typeface="Arial" charset="0"/>
              </a:defRPr>
            </a:lvl8pPr>
            <a:lvl9pPr marL="3886200" indent="-228600" eaLnBrk="0" fontAlgn="base" hangingPunct="0">
              <a:spcBef>
                <a:spcPct val="0"/>
              </a:spcBef>
              <a:spcAft>
                <a:spcPct val="0"/>
              </a:spcAft>
              <a:defRPr sz="1600">
                <a:solidFill>
                  <a:schemeClr val="tx1"/>
                </a:solidFill>
                <a:latin typeface="Arial" charset="0"/>
              </a:defRPr>
            </a:lvl9pPr>
          </a:lstStyle>
          <a:p>
            <a:pPr eaLnBrk="1" hangingPunct="1">
              <a:spcBef>
                <a:spcPct val="0"/>
              </a:spcBef>
              <a:defRPr/>
            </a:pPr>
            <a:r>
              <a:rPr lang="en-US" sz="600" dirty="0" smtClean="0">
                <a:solidFill>
                  <a:srgbClr val="000000"/>
                </a:solidFill>
                <a:latin typeface="Century Gothic"/>
                <a:ea typeface="ＭＳ Ｐゴシック"/>
              </a:rPr>
              <a:t>Printed 8/6/2013 1:21 PM Pacific Standard Time</a:t>
            </a:r>
            <a:endParaRPr lang="en-US" dirty="0" smtClean="0">
              <a:solidFill>
                <a:srgbClr val="000000"/>
              </a:solidFill>
              <a:latin typeface="Century Gothic"/>
              <a:ea typeface="ＭＳ Ｐゴシック"/>
            </a:endParaRPr>
          </a:p>
        </p:txBody>
      </p:sp>
      <p:sp>
        <p:nvSpPr>
          <p:cNvPr id="19" name="Title Placeholder 2"/>
          <p:cNvSpPr>
            <a:spLocks noGrp="1" noChangeArrowheads="1"/>
          </p:cNvSpPr>
          <p:nvPr>
            <p:ph type="title"/>
          </p:nvPr>
        </p:nvSpPr>
        <p:spPr bwMode="gray">
          <a:xfrm>
            <a:off x="454819" y="239038"/>
            <a:ext cx="8241642" cy="36933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2"/>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p>
            <a:pPr lvl="0"/>
            <a:r>
              <a:rPr lang="en-US" noProof="0" smtClean="0"/>
              <a:t>Click to edit Master title style</a:t>
            </a:r>
            <a:endParaRPr lang="en-US" noProof="0" dirty="0" smtClean="0"/>
          </a:p>
        </p:txBody>
      </p:sp>
      <p:sp>
        <p:nvSpPr>
          <p:cNvPr id="10" name="McK 1. On-page tracker" hidden="1"/>
          <p:cNvSpPr>
            <a:spLocks noChangeArrowheads="1"/>
          </p:cNvSpPr>
          <p:nvPr/>
        </p:nvSpPr>
        <p:spPr bwMode="gray">
          <a:xfrm>
            <a:off x="454819" y="27536"/>
            <a:ext cx="876714" cy="21982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pPr>
              <a:spcBef>
                <a:spcPct val="0"/>
              </a:spcBef>
            </a:pPr>
            <a:r>
              <a:rPr lang="en-US" sz="1400" dirty="0">
                <a:solidFill>
                  <a:srgbClr val="808080"/>
                </a:solidFill>
                <a:latin typeface="Century Gothic"/>
                <a:ea typeface="ＭＳ Ｐゴシック"/>
              </a:rPr>
              <a:t>TRACKER</a:t>
            </a:r>
          </a:p>
        </p:txBody>
      </p:sp>
      <p:sp>
        <p:nvSpPr>
          <p:cNvPr id="11" name="McK 3. Unit of measure" hidden="1"/>
          <p:cNvSpPr txBox="1">
            <a:spLocks noChangeArrowheads="1"/>
          </p:cNvSpPr>
          <p:nvPr/>
        </p:nvSpPr>
        <p:spPr bwMode="gray">
          <a:xfrm>
            <a:off x="454819" y="625268"/>
            <a:ext cx="5698287" cy="25122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defTabSz="895350">
              <a:defRPr sz="2400">
                <a:solidFill>
                  <a:schemeClr val="tx1"/>
                </a:solidFill>
                <a:latin typeface="Arial" charset="0"/>
              </a:defRPr>
            </a:lvl1pPr>
            <a:lvl2pPr marL="447675" defTabSz="895350">
              <a:defRPr sz="2400">
                <a:solidFill>
                  <a:schemeClr val="tx1"/>
                </a:solidFill>
                <a:latin typeface="Arial" charset="0"/>
              </a:defRPr>
            </a:lvl2pPr>
            <a:lvl3pPr marL="895350" defTabSz="895350">
              <a:defRPr sz="2400">
                <a:solidFill>
                  <a:schemeClr val="tx1"/>
                </a:solidFill>
                <a:latin typeface="Arial" charset="0"/>
              </a:defRPr>
            </a:lvl3pPr>
            <a:lvl4pPr marL="1344613" defTabSz="895350">
              <a:defRPr sz="2400">
                <a:solidFill>
                  <a:schemeClr val="tx1"/>
                </a:solidFill>
                <a:latin typeface="Arial" charset="0"/>
              </a:defRPr>
            </a:lvl4pPr>
            <a:lvl5pPr marL="1792288" defTabSz="895350">
              <a:defRPr sz="2400">
                <a:solidFill>
                  <a:schemeClr val="tx1"/>
                </a:solidFill>
                <a:latin typeface="Arial" charset="0"/>
              </a:defRPr>
            </a:lvl5pPr>
            <a:lvl6pPr marL="2249488" defTabSz="895350" fontAlgn="base">
              <a:spcBef>
                <a:spcPct val="0"/>
              </a:spcBef>
              <a:spcAft>
                <a:spcPct val="0"/>
              </a:spcAft>
              <a:defRPr sz="2400">
                <a:solidFill>
                  <a:schemeClr val="tx1"/>
                </a:solidFill>
                <a:latin typeface="Arial" charset="0"/>
              </a:defRPr>
            </a:lvl6pPr>
            <a:lvl7pPr marL="2706688" defTabSz="895350" fontAlgn="base">
              <a:spcBef>
                <a:spcPct val="0"/>
              </a:spcBef>
              <a:spcAft>
                <a:spcPct val="0"/>
              </a:spcAft>
              <a:defRPr sz="2400">
                <a:solidFill>
                  <a:schemeClr val="tx1"/>
                </a:solidFill>
                <a:latin typeface="Arial" charset="0"/>
              </a:defRPr>
            </a:lvl7pPr>
            <a:lvl8pPr marL="3163888" defTabSz="895350" fontAlgn="base">
              <a:spcBef>
                <a:spcPct val="0"/>
              </a:spcBef>
              <a:spcAft>
                <a:spcPct val="0"/>
              </a:spcAft>
              <a:defRPr sz="2400">
                <a:solidFill>
                  <a:schemeClr val="tx1"/>
                </a:solidFill>
                <a:latin typeface="Arial" charset="0"/>
              </a:defRPr>
            </a:lvl8pPr>
            <a:lvl9pPr marL="3621088" defTabSz="895350" fontAlgn="base">
              <a:spcBef>
                <a:spcPct val="0"/>
              </a:spcBef>
              <a:spcAft>
                <a:spcPct val="0"/>
              </a:spcAft>
              <a:defRPr sz="2400">
                <a:solidFill>
                  <a:schemeClr val="tx1"/>
                </a:solidFill>
                <a:latin typeface="Arial" charset="0"/>
              </a:defRPr>
            </a:lvl9pPr>
          </a:lstStyle>
          <a:p>
            <a:pPr>
              <a:spcBef>
                <a:spcPct val="0"/>
              </a:spcBef>
              <a:defRPr/>
            </a:pPr>
            <a:r>
              <a:rPr lang="en-US" sz="1600" dirty="0" smtClean="0">
                <a:solidFill>
                  <a:srgbClr val="808080"/>
                </a:solidFill>
                <a:latin typeface="Century Gothic"/>
                <a:ea typeface="ＭＳ Ｐゴシック"/>
              </a:rPr>
              <a:t>Unit of measure</a:t>
            </a:r>
          </a:p>
        </p:txBody>
      </p:sp>
      <p:grpSp>
        <p:nvGrpSpPr>
          <p:cNvPr id="12" name="McK Slide Elements" hidden="1"/>
          <p:cNvGrpSpPr>
            <a:grpSpLocks/>
          </p:cNvGrpSpPr>
          <p:nvPr/>
        </p:nvGrpSpPr>
        <p:grpSpPr bwMode="gray">
          <a:xfrm>
            <a:off x="454819" y="6008290"/>
            <a:ext cx="8241642" cy="372541"/>
            <a:chOff x="75" y="3917"/>
            <a:chExt cx="5385" cy="230"/>
          </a:xfrm>
        </p:grpSpPr>
        <p:sp>
          <p:nvSpPr>
            <p:cNvPr id="13" name="McK 4. Footnote"/>
            <p:cNvSpPr txBox="1">
              <a:spLocks noChangeArrowheads="1"/>
            </p:cNvSpPr>
            <p:nvPr/>
          </p:nvSpPr>
          <p:spPr bwMode="gray">
            <a:xfrm>
              <a:off x="75" y="3917"/>
              <a:ext cx="5385" cy="9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lvl1pPr marL="104775" indent="-104775" defTabSz="895350">
                <a:defRPr sz="2400">
                  <a:solidFill>
                    <a:schemeClr val="tx1"/>
                  </a:solidFill>
                  <a:latin typeface="Arial" charset="0"/>
                </a:defRPr>
              </a:lvl1pPr>
              <a:lvl2pPr marL="1031875" defTabSz="895350">
                <a:defRPr sz="2400">
                  <a:solidFill>
                    <a:schemeClr val="tx1"/>
                  </a:solidFill>
                  <a:latin typeface="Arial" charset="0"/>
                </a:defRPr>
              </a:lvl2pPr>
              <a:lvl3pPr marL="1217613" defTabSz="895350">
                <a:defRPr sz="2400">
                  <a:solidFill>
                    <a:schemeClr val="tx1"/>
                  </a:solidFill>
                  <a:latin typeface="Arial" charset="0"/>
                </a:defRPr>
              </a:lvl3pPr>
              <a:lvl4pPr marL="1404938" defTabSz="895350">
                <a:defRPr sz="2400">
                  <a:solidFill>
                    <a:schemeClr val="tx1"/>
                  </a:solidFill>
                  <a:latin typeface="Arial" charset="0"/>
                </a:defRPr>
              </a:lvl4pPr>
              <a:lvl5pPr marL="1792288" defTabSz="895350">
                <a:defRPr sz="2400">
                  <a:solidFill>
                    <a:schemeClr val="tx1"/>
                  </a:solidFill>
                  <a:latin typeface="Arial" charset="0"/>
                </a:defRPr>
              </a:lvl5pPr>
              <a:lvl6pPr marL="2249488" defTabSz="895350" fontAlgn="base">
                <a:spcBef>
                  <a:spcPct val="0"/>
                </a:spcBef>
                <a:spcAft>
                  <a:spcPct val="0"/>
                </a:spcAft>
                <a:defRPr sz="2400">
                  <a:solidFill>
                    <a:schemeClr val="tx1"/>
                  </a:solidFill>
                  <a:latin typeface="Arial" charset="0"/>
                </a:defRPr>
              </a:lvl6pPr>
              <a:lvl7pPr marL="2706688" defTabSz="895350" fontAlgn="base">
                <a:spcBef>
                  <a:spcPct val="0"/>
                </a:spcBef>
                <a:spcAft>
                  <a:spcPct val="0"/>
                </a:spcAft>
                <a:defRPr sz="2400">
                  <a:solidFill>
                    <a:schemeClr val="tx1"/>
                  </a:solidFill>
                  <a:latin typeface="Arial" charset="0"/>
                </a:defRPr>
              </a:lvl7pPr>
              <a:lvl8pPr marL="3163888" defTabSz="895350" fontAlgn="base">
                <a:spcBef>
                  <a:spcPct val="0"/>
                </a:spcBef>
                <a:spcAft>
                  <a:spcPct val="0"/>
                </a:spcAft>
                <a:defRPr sz="2400">
                  <a:solidFill>
                    <a:schemeClr val="tx1"/>
                  </a:solidFill>
                  <a:latin typeface="Arial" charset="0"/>
                </a:defRPr>
              </a:lvl8pPr>
              <a:lvl9pPr marL="3621088" defTabSz="895350" fontAlgn="base">
                <a:spcBef>
                  <a:spcPct val="0"/>
                </a:spcBef>
                <a:spcAft>
                  <a:spcPct val="0"/>
                </a:spcAft>
                <a:defRPr sz="2400">
                  <a:solidFill>
                    <a:schemeClr val="tx1"/>
                  </a:solidFill>
                  <a:latin typeface="Arial" charset="0"/>
                </a:defRPr>
              </a:lvl9pPr>
            </a:lstStyle>
            <a:p>
              <a:pPr>
                <a:spcBef>
                  <a:spcPct val="0"/>
                </a:spcBef>
                <a:defRPr/>
              </a:pPr>
              <a:r>
                <a:rPr lang="en-US" sz="1000" dirty="0" smtClean="0">
                  <a:solidFill>
                    <a:srgbClr val="000000"/>
                  </a:solidFill>
                  <a:latin typeface="Century Gothic"/>
                  <a:ea typeface="ＭＳ Ｐゴシック"/>
                </a:rPr>
                <a:t>1 Footnote</a:t>
              </a:r>
            </a:p>
          </p:txBody>
        </p:sp>
        <p:sp>
          <p:nvSpPr>
            <p:cNvPr id="14" name="McK 5. Source"/>
            <p:cNvSpPr>
              <a:spLocks noChangeArrowheads="1"/>
            </p:cNvSpPr>
            <p:nvPr/>
          </p:nvSpPr>
          <p:spPr bwMode="gray">
            <a:xfrm>
              <a:off x="75" y="4052"/>
              <a:ext cx="5385" cy="9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marL="584200" indent="-584200" defTabSz="913526">
                <a:spcBef>
                  <a:spcPct val="0"/>
                </a:spcBef>
                <a:tabLst>
                  <a:tab pos="581025" algn="l"/>
                </a:tabLst>
              </a:pPr>
              <a:r>
                <a:rPr lang="en-US" sz="1000" dirty="0">
                  <a:solidFill>
                    <a:srgbClr val="000000"/>
                  </a:solidFill>
                  <a:latin typeface="Century Gothic"/>
                  <a:ea typeface="ＭＳ Ｐゴシック"/>
                </a:rPr>
                <a:t>SOURCE: </a:t>
              </a:r>
              <a:r>
                <a:rPr lang="en-US" sz="1000" dirty="0" smtClean="0">
                  <a:solidFill>
                    <a:srgbClr val="000000"/>
                  </a:solidFill>
                  <a:latin typeface="Century Gothic"/>
                  <a:ea typeface="ＭＳ Ｐゴシック"/>
                </a:rPr>
                <a:t>Source</a:t>
              </a:r>
            </a:p>
          </p:txBody>
        </p:sp>
      </p:grpSp>
      <p:grpSp>
        <p:nvGrpSpPr>
          <p:cNvPr id="15" name="ACET" hidden="1"/>
          <p:cNvGrpSpPr>
            <a:grpSpLocks/>
          </p:cNvGrpSpPr>
          <p:nvPr/>
        </p:nvGrpSpPr>
        <p:grpSpPr bwMode="gray">
          <a:xfrm>
            <a:off x="1930728" y="1668337"/>
            <a:ext cx="4350892" cy="518318"/>
            <a:chOff x="915" y="710"/>
            <a:chExt cx="2686" cy="320"/>
          </a:xfrm>
        </p:grpSpPr>
        <p:cxnSp>
          <p:nvCxnSpPr>
            <p:cNvPr id="16" name="AutoShape 249"/>
            <p:cNvCxnSpPr>
              <a:cxnSpLocks noChangeShapeType="1"/>
              <a:stCxn id="17" idx="4"/>
              <a:endCxn id="17" idx="6"/>
            </p:cNvCxnSpPr>
            <p:nvPr/>
          </p:nvCxnSpPr>
          <p:spPr bwMode="gray">
            <a:xfrm>
              <a:off x="915" y="1030"/>
              <a:ext cx="2686" cy="0"/>
            </a:xfrm>
            <a:prstGeom prst="straightConnector1">
              <a:avLst/>
            </a:prstGeom>
            <a:noFill/>
            <a:ln w="9525">
              <a:solidFill>
                <a:srgbClr val="808080"/>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cxnSp>
        <p:sp>
          <p:nvSpPr>
            <p:cNvPr id="17" name="AutoShape 250"/>
            <p:cNvSpPr>
              <a:spLocks noChangeArrowheads="1"/>
            </p:cNvSpPr>
            <p:nvPr/>
          </p:nvSpPr>
          <p:spPr bwMode="gray">
            <a:xfrm>
              <a:off x="915" y="710"/>
              <a:ext cx="2686" cy="320"/>
            </a:xfrm>
            <a:prstGeom prst="leftRightArrow">
              <a:avLst>
                <a:gd name="adj1" fmla="val 100000"/>
                <a:gd name="adj2" fmla="val 0"/>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square" lIns="0" tIns="0" rIns="0" bIns="18288" anchor="b">
              <a:spAutoFit/>
            </a:bodyPr>
            <a:lstStyle/>
            <a:p>
              <a:pPr>
                <a:spcBef>
                  <a:spcPct val="0"/>
                </a:spcBef>
              </a:pPr>
              <a:r>
                <a:rPr lang="en-US" sz="1600" b="1" dirty="0">
                  <a:solidFill>
                    <a:srgbClr val="000000"/>
                  </a:solidFill>
                  <a:latin typeface="Century Gothic"/>
                  <a:ea typeface="ＭＳ Ｐゴシック"/>
                </a:rPr>
                <a:t>Title</a:t>
              </a:r>
            </a:p>
            <a:p>
              <a:pPr>
                <a:spcBef>
                  <a:spcPct val="0"/>
                </a:spcBef>
              </a:pPr>
              <a:r>
                <a:rPr lang="en-US" sz="1600" dirty="0">
                  <a:solidFill>
                    <a:srgbClr val="808080"/>
                  </a:solidFill>
                  <a:latin typeface="Century Gothic"/>
                  <a:ea typeface="ＭＳ Ｐゴシック"/>
                </a:rPr>
                <a:t>Unit of measure</a:t>
              </a:r>
            </a:p>
          </p:txBody>
        </p:sp>
      </p:grpSp>
      <p:sp>
        <p:nvSpPr>
          <p:cNvPr id="23" name="Text Box 2"/>
          <p:cNvSpPr txBox="1">
            <a:spLocks noChangeArrowheads="1"/>
          </p:cNvSpPr>
          <p:nvPr/>
        </p:nvSpPr>
        <p:spPr bwMode="gray">
          <a:xfrm>
            <a:off x="7135136" y="6486358"/>
            <a:ext cx="1561325" cy="215444"/>
          </a:xfrm>
          <a:prstGeom prst="rect">
            <a:avLst/>
          </a:prstGeom>
          <a:noFill/>
          <a:ln>
            <a:noFill/>
          </a:ln>
          <a:effectLst/>
          <a:extLst>
            <a:ext uri="{909E8E84-426E-40DD-AFC4-6F175D3DCCD1}">
              <a14:hiddenFill xmlns="" xmlns:a14="http://schemas.microsoft.com/office/drawing/2010/main">
                <a:solidFill>
                  <a:schemeClr val="tx2"/>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p>
            <a:pPr algn="r">
              <a:spcBef>
                <a:spcPct val="0"/>
              </a:spcBef>
            </a:pPr>
            <a:r>
              <a:rPr lang="en-US" sz="1400" dirty="0" smtClean="0">
                <a:solidFill>
                  <a:srgbClr val="808080"/>
                </a:solidFill>
                <a:latin typeface="Century Gothic"/>
                <a:ea typeface="ＭＳ Ｐゴシック"/>
                <a:cs typeface="Arial" pitchFamily="34" charset="0"/>
              </a:rPr>
              <a:t>blueshieldca.com</a:t>
            </a:r>
            <a:endParaRPr lang="en-US" sz="1800" dirty="0" smtClean="0">
              <a:solidFill>
                <a:srgbClr val="000000"/>
              </a:solidFill>
              <a:latin typeface="Century Gothic"/>
              <a:ea typeface="ＭＳ Ｐゴシック"/>
              <a:cs typeface="Arial" pitchFamily="34" charset="0"/>
            </a:endParaRPr>
          </a:p>
        </p:txBody>
      </p:sp>
      <p:pic>
        <p:nvPicPr>
          <p:cNvPr id="24" name="Picture 3" descr="BSC_pref_2c_spot_8-6"/>
          <p:cNvPicPr>
            <a:picLocks noChangeAspect="1" noChangeArrowheads="1"/>
          </p:cNvPicPr>
          <p:nvPr/>
        </p:nvPicPr>
        <p:blipFill rotWithShape="1">
          <a:blip r:embed="rId24" cstate="print">
            <a:extLst>
              <a:ext uri="{28A0092B-C50C-407E-A947-70E740481C1C}">
                <a14:useLocalDpi xmlns="" xmlns:a14="http://schemas.microsoft.com/office/drawing/2010/main" val="0"/>
              </a:ext>
            </a:extLst>
          </a:blip>
          <a:srcRect l="8100" t="32409" r="7788" b="35181"/>
          <a:stretch/>
        </p:blipFill>
        <p:spPr bwMode="gray">
          <a:xfrm>
            <a:off x="454819" y="6513465"/>
            <a:ext cx="1714500" cy="17235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grpSp>
        <p:nvGrpSpPr>
          <p:cNvPr id="25" name="LegendBoxes" hidden="1"/>
          <p:cNvGrpSpPr>
            <a:grpSpLocks/>
          </p:cNvGrpSpPr>
          <p:nvPr/>
        </p:nvGrpSpPr>
        <p:grpSpPr bwMode="gray">
          <a:xfrm>
            <a:off x="7869373" y="347209"/>
            <a:ext cx="827088" cy="996951"/>
            <a:chOff x="4936" y="176"/>
            <a:chExt cx="521" cy="628"/>
          </a:xfrm>
        </p:grpSpPr>
        <p:sp>
          <p:nvSpPr>
            <p:cNvPr id="26" name="Legend1"/>
            <p:cNvSpPr>
              <a:spLocks noChangeArrowheads="1"/>
            </p:cNvSpPr>
            <p:nvPr/>
          </p:nvSpPr>
          <p:spPr bwMode="gray">
            <a:xfrm>
              <a:off x="5096" y="176"/>
              <a:ext cx="361" cy="116"/>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895350">
                <a:spcBef>
                  <a:spcPct val="0"/>
                </a:spcBef>
                <a:buClr>
                  <a:srgbClr val="0082DE"/>
                </a:buClr>
              </a:pPr>
              <a:r>
                <a:rPr lang="en-US" sz="1200" dirty="0">
                  <a:solidFill>
                    <a:srgbClr val="000000"/>
                  </a:solidFill>
                  <a:latin typeface="Century Gothic"/>
                  <a:ea typeface="ＭＳ Ｐゴシック"/>
                </a:rPr>
                <a:t>Legend</a:t>
              </a:r>
            </a:p>
          </p:txBody>
        </p:sp>
        <p:sp>
          <p:nvSpPr>
            <p:cNvPr id="27" name="LegendRectangle1"/>
            <p:cNvSpPr>
              <a:spLocks noChangeArrowheads="1"/>
            </p:cNvSpPr>
            <p:nvPr/>
          </p:nvSpPr>
          <p:spPr bwMode="gray">
            <a:xfrm>
              <a:off x="4936" y="183"/>
              <a:ext cx="104" cy="101"/>
            </a:xfrm>
            <a:prstGeom prst="rect">
              <a:avLst/>
            </a:prstGeom>
            <a:solidFill>
              <a:schemeClr val="accent1"/>
            </a:solidFill>
            <a:ln w="9525">
              <a:solidFill>
                <a:srgbClr val="808080"/>
              </a:solidFill>
              <a:miter lim="800000"/>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pPr>
                <a:spcBef>
                  <a:spcPct val="0"/>
                </a:spcBef>
              </a:pPr>
              <a:endParaRPr lang="en-US" sz="1600" dirty="0">
                <a:solidFill>
                  <a:srgbClr val="000000"/>
                </a:solidFill>
                <a:latin typeface="Century Gothic"/>
                <a:ea typeface="ＭＳ Ｐゴシック"/>
              </a:endParaRPr>
            </a:p>
          </p:txBody>
        </p:sp>
        <p:sp>
          <p:nvSpPr>
            <p:cNvPr id="28" name="Legend2"/>
            <p:cNvSpPr>
              <a:spLocks noChangeArrowheads="1"/>
            </p:cNvSpPr>
            <p:nvPr/>
          </p:nvSpPr>
          <p:spPr bwMode="gray">
            <a:xfrm>
              <a:off x="5096" y="346"/>
              <a:ext cx="361" cy="116"/>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895350">
                <a:spcBef>
                  <a:spcPct val="0"/>
                </a:spcBef>
                <a:buClr>
                  <a:srgbClr val="0082DE"/>
                </a:buClr>
              </a:pPr>
              <a:r>
                <a:rPr lang="en-US" sz="1200" dirty="0">
                  <a:solidFill>
                    <a:srgbClr val="000000"/>
                  </a:solidFill>
                  <a:latin typeface="Century Gothic"/>
                  <a:ea typeface="ＭＳ Ｐゴシック"/>
                </a:rPr>
                <a:t>Legend</a:t>
              </a:r>
            </a:p>
          </p:txBody>
        </p:sp>
        <p:sp>
          <p:nvSpPr>
            <p:cNvPr id="29" name="LegendRectangle2"/>
            <p:cNvSpPr>
              <a:spLocks noChangeArrowheads="1"/>
            </p:cNvSpPr>
            <p:nvPr/>
          </p:nvSpPr>
          <p:spPr bwMode="gray">
            <a:xfrm>
              <a:off x="4936" y="353"/>
              <a:ext cx="104" cy="101"/>
            </a:xfrm>
            <a:prstGeom prst="rect">
              <a:avLst/>
            </a:prstGeom>
            <a:solidFill>
              <a:schemeClr val="accent2"/>
            </a:solidFill>
            <a:ln w="9525">
              <a:solidFill>
                <a:srgbClr val="808080"/>
              </a:solidFill>
              <a:miter lim="800000"/>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pPr>
                <a:spcBef>
                  <a:spcPct val="0"/>
                </a:spcBef>
              </a:pPr>
              <a:endParaRPr lang="en-US" sz="1600" dirty="0">
                <a:solidFill>
                  <a:srgbClr val="000000"/>
                </a:solidFill>
                <a:latin typeface="Century Gothic"/>
                <a:ea typeface="ＭＳ Ｐゴシック"/>
              </a:endParaRPr>
            </a:p>
          </p:txBody>
        </p:sp>
        <p:sp>
          <p:nvSpPr>
            <p:cNvPr id="30" name="Legend3"/>
            <p:cNvSpPr>
              <a:spLocks noChangeArrowheads="1"/>
            </p:cNvSpPr>
            <p:nvPr/>
          </p:nvSpPr>
          <p:spPr bwMode="gray">
            <a:xfrm>
              <a:off x="5096" y="517"/>
              <a:ext cx="361" cy="116"/>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895350">
                <a:spcBef>
                  <a:spcPct val="0"/>
                </a:spcBef>
                <a:buClr>
                  <a:srgbClr val="0082DE"/>
                </a:buClr>
              </a:pPr>
              <a:r>
                <a:rPr lang="en-US" sz="1200" dirty="0">
                  <a:solidFill>
                    <a:srgbClr val="000000"/>
                  </a:solidFill>
                  <a:latin typeface="Century Gothic"/>
                  <a:ea typeface="ＭＳ Ｐゴシック"/>
                </a:rPr>
                <a:t>Legend</a:t>
              </a:r>
            </a:p>
          </p:txBody>
        </p:sp>
        <p:sp>
          <p:nvSpPr>
            <p:cNvPr id="31" name="LegendRectangle3"/>
            <p:cNvSpPr>
              <a:spLocks noChangeArrowheads="1"/>
            </p:cNvSpPr>
            <p:nvPr/>
          </p:nvSpPr>
          <p:spPr bwMode="gray">
            <a:xfrm>
              <a:off x="4936" y="524"/>
              <a:ext cx="104" cy="101"/>
            </a:xfrm>
            <a:prstGeom prst="rect">
              <a:avLst/>
            </a:prstGeom>
            <a:solidFill>
              <a:schemeClr val="hlink"/>
            </a:solidFill>
            <a:ln w="9525">
              <a:solidFill>
                <a:srgbClr val="808080"/>
              </a:solidFill>
              <a:miter lim="800000"/>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pPr>
                <a:spcBef>
                  <a:spcPct val="0"/>
                </a:spcBef>
              </a:pPr>
              <a:endParaRPr lang="en-US" sz="1600" dirty="0">
                <a:solidFill>
                  <a:srgbClr val="000000"/>
                </a:solidFill>
                <a:latin typeface="Century Gothic"/>
                <a:ea typeface="ＭＳ Ｐゴシック"/>
              </a:endParaRPr>
            </a:p>
          </p:txBody>
        </p:sp>
        <p:sp>
          <p:nvSpPr>
            <p:cNvPr id="32" name="Legend4"/>
            <p:cNvSpPr>
              <a:spLocks noChangeArrowheads="1"/>
            </p:cNvSpPr>
            <p:nvPr/>
          </p:nvSpPr>
          <p:spPr bwMode="gray">
            <a:xfrm>
              <a:off x="5096" y="688"/>
              <a:ext cx="361" cy="116"/>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895350">
                <a:spcBef>
                  <a:spcPct val="0"/>
                </a:spcBef>
                <a:buClr>
                  <a:srgbClr val="0082DE"/>
                </a:buClr>
              </a:pPr>
              <a:r>
                <a:rPr lang="en-US" sz="1200" dirty="0">
                  <a:solidFill>
                    <a:srgbClr val="000000"/>
                  </a:solidFill>
                  <a:latin typeface="Century Gothic"/>
                  <a:ea typeface="ＭＳ Ｐゴシック"/>
                </a:rPr>
                <a:t>Legend</a:t>
              </a:r>
            </a:p>
          </p:txBody>
        </p:sp>
        <p:sp>
          <p:nvSpPr>
            <p:cNvPr id="33" name="LegendRectangle4"/>
            <p:cNvSpPr>
              <a:spLocks noChangeArrowheads="1"/>
            </p:cNvSpPr>
            <p:nvPr/>
          </p:nvSpPr>
          <p:spPr bwMode="gray">
            <a:xfrm>
              <a:off x="4936" y="695"/>
              <a:ext cx="104" cy="101"/>
            </a:xfrm>
            <a:prstGeom prst="rect">
              <a:avLst/>
            </a:prstGeom>
            <a:solidFill>
              <a:schemeClr val="folHlink"/>
            </a:solidFill>
            <a:ln w="9525">
              <a:solidFill>
                <a:srgbClr val="808080"/>
              </a:solidFill>
              <a:miter lim="800000"/>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pPr>
                <a:spcBef>
                  <a:spcPct val="0"/>
                </a:spcBef>
              </a:pPr>
              <a:endParaRPr lang="en-US" sz="1600" dirty="0">
                <a:solidFill>
                  <a:srgbClr val="000000"/>
                </a:solidFill>
                <a:latin typeface="Century Gothic"/>
                <a:ea typeface="ＭＳ Ｐゴシック"/>
              </a:endParaRPr>
            </a:p>
          </p:txBody>
        </p:sp>
      </p:grpSp>
      <p:grpSp>
        <p:nvGrpSpPr>
          <p:cNvPr id="34" name="LegendLines" hidden="1"/>
          <p:cNvGrpSpPr>
            <a:grpSpLocks/>
          </p:cNvGrpSpPr>
          <p:nvPr/>
        </p:nvGrpSpPr>
        <p:grpSpPr bwMode="gray">
          <a:xfrm>
            <a:off x="7561398" y="347209"/>
            <a:ext cx="1135063" cy="730251"/>
            <a:chOff x="4750" y="176"/>
            <a:chExt cx="715" cy="460"/>
          </a:xfrm>
        </p:grpSpPr>
        <p:sp>
          <p:nvSpPr>
            <p:cNvPr id="35" name="LineLegend1"/>
            <p:cNvSpPr>
              <a:spLocks noChangeShapeType="1"/>
            </p:cNvSpPr>
            <p:nvPr/>
          </p:nvSpPr>
          <p:spPr bwMode="gray">
            <a:xfrm>
              <a:off x="4750" y="233"/>
              <a:ext cx="288" cy="0"/>
            </a:xfrm>
            <a:prstGeom prst="line">
              <a:avLst/>
            </a:prstGeom>
            <a:noFill/>
            <a:ln w="28575">
              <a:solidFill>
                <a:schemeClr val="accent3"/>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pPr>
                <a:spcBef>
                  <a:spcPct val="0"/>
                </a:spcBef>
              </a:pPr>
              <a:endParaRPr lang="en-US" sz="1600" dirty="0">
                <a:solidFill>
                  <a:srgbClr val="000000"/>
                </a:solidFill>
                <a:latin typeface="Century Gothic"/>
                <a:ea typeface="ＭＳ Ｐゴシック"/>
              </a:endParaRPr>
            </a:p>
          </p:txBody>
        </p:sp>
        <p:sp>
          <p:nvSpPr>
            <p:cNvPr id="36" name="LineLegend2"/>
            <p:cNvSpPr>
              <a:spLocks noChangeShapeType="1"/>
            </p:cNvSpPr>
            <p:nvPr/>
          </p:nvSpPr>
          <p:spPr bwMode="gray">
            <a:xfrm>
              <a:off x="4750" y="402"/>
              <a:ext cx="288" cy="0"/>
            </a:xfrm>
            <a:prstGeom prst="line">
              <a:avLst/>
            </a:prstGeom>
            <a:noFill/>
            <a:ln w="28575">
              <a:solidFill>
                <a:schemeClr val="accent3"/>
              </a:solidFill>
              <a:prstDash val="dash"/>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pPr>
                <a:spcBef>
                  <a:spcPct val="0"/>
                </a:spcBef>
              </a:pPr>
              <a:endParaRPr lang="en-US" sz="1600" dirty="0">
                <a:solidFill>
                  <a:srgbClr val="000000"/>
                </a:solidFill>
                <a:latin typeface="Century Gothic"/>
                <a:ea typeface="ＭＳ Ｐゴシック"/>
              </a:endParaRPr>
            </a:p>
          </p:txBody>
        </p:sp>
        <p:sp>
          <p:nvSpPr>
            <p:cNvPr id="37" name="LineLegend3"/>
            <p:cNvSpPr>
              <a:spLocks noChangeShapeType="1"/>
            </p:cNvSpPr>
            <p:nvPr/>
          </p:nvSpPr>
          <p:spPr bwMode="gray">
            <a:xfrm>
              <a:off x="4750" y="577"/>
              <a:ext cx="288" cy="0"/>
            </a:xfrm>
            <a:prstGeom prst="line">
              <a:avLst/>
            </a:prstGeom>
            <a:noFill/>
            <a:ln w="28575">
              <a:solidFill>
                <a:schemeClr val="accent3"/>
              </a:solidFill>
              <a:prstDash val="sysDot"/>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pPr>
                <a:spcBef>
                  <a:spcPct val="0"/>
                </a:spcBef>
              </a:pPr>
              <a:endParaRPr lang="en-US" sz="1600" dirty="0">
                <a:solidFill>
                  <a:srgbClr val="000000"/>
                </a:solidFill>
                <a:latin typeface="Century Gothic"/>
                <a:ea typeface="ＭＳ Ｐゴシック"/>
              </a:endParaRPr>
            </a:p>
          </p:txBody>
        </p:sp>
        <p:sp>
          <p:nvSpPr>
            <p:cNvPr id="38" name="Legend1"/>
            <p:cNvSpPr>
              <a:spLocks noChangeArrowheads="1"/>
            </p:cNvSpPr>
            <p:nvPr/>
          </p:nvSpPr>
          <p:spPr bwMode="gray">
            <a:xfrm>
              <a:off x="5104" y="176"/>
              <a:ext cx="361" cy="116"/>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895350">
                <a:spcBef>
                  <a:spcPct val="0"/>
                </a:spcBef>
                <a:buClr>
                  <a:srgbClr val="0082DE"/>
                </a:buClr>
              </a:pPr>
              <a:r>
                <a:rPr lang="en-US" sz="1200" dirty="0">
                  <a:solidFill>
                    <a:srgbClr val="000000"/>
                  </a:solidFill>
                  <a:latin typeface="Century Gothic"/>
                  <a:ea typeface="ＭＳ Ｐゴシック"/>
                </a:rPr>
                <a:t>Legend</a:t>
              </a:r>
            </a:p>
          </p:txBody>
        </p:sp>
        <p:sp>
          <p:nvSpPr>
            <p:cNvPr id="39" name="Legend2"/>
            <p:cNvSpPr>
              <a:spLocks noChangeArrowheads="1"/>
            </p:cNvSpPr>
            <p:nvPr/>
          </p:nvSpPr>
          <p:spPr bwMode="gray">
            <a:xfrm>
              <a:off x="5104" y="344"/>
              <a:ext cx="361" cy="116"/>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895350">
                <a:spcBef>
                  <a:spcPct val="0"/>
                </a:spcBef>
                <a:buClr>
                  <a:srgbClr val="0082DE"/>
                </a:buClr>
              </a:pPr>
              <a:r>
                <a:rPr lang="en-US" sz="1200" dirty="0">
                  <a:solidFill>
                    <a:srgbClr val="000000"/>
                  </a:solidFill>
                  <a:latin typeface="Century Gothic"/>
                  <a:ea typeface="ＭＳ Ｐゴシック"/>
                </a:rPr>
                <a:t>Legend</a:t>
              </a:r>
            </a:p>
          </p:txBody>
        </p:sp>
        <p:sp>
          <p:nvSpPr>
            <p:cNvPr id="40" name="Legend3"/>
            <p:cNvSpPr>
              <a:spLocks noChangeArrowheads="1"/>
            </p:cNvSpPr>
            <p:nvPr/>
          </p:nvSpPr>
          <p:spPr bwMode="gray">
            <a:xfrm>
              <a:off x="5104" y="520"/>
              <a:ext cx="361" cy="116"/>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895350">
                <a:spcBef>
                  <a:spcPct val="0"/>
                </a:spcBef>
                <a:buClr>
                  <a:srgbClr val="0082DE"/>
                </a:buClr>
              </a:pPr>
              <a:r>
                <a:rPr lang="en-US" sz="1200" dirty="0">
                  <a:solidFill>
                    <a:srgbClr val="000000"/>
                  </a:solidFill>
                  <a:latin typeface="Century Gothic"/>
                  <a:ea typeface="ＭＳ Ｐゴシック"/>
                </a:rPr>
                <a:t>Legend</a:t>
              </a:r>
            </a:p>
          </p:txBody>
        </p:sp>
      </p:grpSp>
      <p:grpSp>
        <p:nvGrpSpPr>
          <p:cNvPr id="41" name="McKSticker" hidden="1"/>
          <p:cNvGrpSpPr/>
          <p:nvPr/>
        </p:nvGrpSpPr>
        <p:grpSpPr bwMode="gray">
          <a:xfrm>
            <a:off x="7708563" y="347209"/>
            <a:ext cx="987898" cy="212366"/>
            <a:chOff x="7752877" y="285750"/>
            <a:chExt cx="987898" cy="212366"/>
          </a:xfrm>
        </p:grpSpPr>
        <p:sp>
          <p:nvSpPr>
            <p:cNvPr id="42" name="StickerRectangle"/>
            <p:cNvSpPr>
              <a:spLocks noChangeArrowheads="1"/>
            </p:cNvSpPr>
            <p:nvPr/>
          </p:nvSpPr>
          <p:spPr bwMode="gray">
            <a:xfrm>
              <a:off x="7752877" y="285750"/>
              <a:ext cx="987898" cy="212366"/>
            </a:xfrm>
            <a:prstGeom prst="leftRightArrow">
              <a:avLst>
                <a:gd name="adj1" fmla="val 100000"/>
                <a:gd name="adj2" fmla="val 0"/>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27432" tIns="0" rIns="0" bIns="27432">
              <a:spAutoFit/>
            </a:bodyPr>
            <a:lstStyle/>
            <a:p>
              <a:pPr algn="r" defTabSz="895350">
                <a:spcBef>
                  <a:spcPct val="0"/>
                </a:spcBef>
                <a:buClr>
                  <a:srgbClr val="0082DE"/>
                </a:buClr>
              </a:pPr>
              <a:r>
                <a:rPr lang="en-US" sz="1200" dirty="0">
                  <a:solidFill>
                    <a:srgbClr val="808080"/>
                  </a:solidFill>
                  <a:latin typeface="Century Gothic"/>
                  <a:ea typeface="ＭＳ Ｐゴシック"/>
                </a:rPr>
                <a:t>PRELIMINARY</a:t>
              </a:r>
            </a:p>
          </p:txBody>
        </p:sp>
        <p:cxnSp>
          <p:nvCxnSpPr>
            <p:cNvPr id="43" name="AutoShape 31"/>
            <p:cNvCxnSpPr>
              <a:cxnSpLocks noChangeShapeType="1"/>
              <a:stCxn id="42" idx="2"/>
              <a:endCxn id="42" idx="4"/>
            </p:cNvCxnSpPr>
            <p:nvPr/>
          </p:nvCxnSpPr>
          <p:spPr bwMode="gray">
            <a:xfrm>
              <a:off x="7752877" y="285750"/>
              <a:ext cx="0" cy="212366"/>
            </a:xfrm>
            <a:prstGeom prst="straightConnector1">
              <a:avLst/>
            </a:prstGeom>
            <a:noFill/>
            <a:ln w="9525">
              <a:solidFill>
                <a:srgbClr val="808080"/>
              </a:solidFill>
              <a:round/>
              <a:headEnd/>
              <a:tailEnd/>
            </a:ln>
            <a:extLst>
              <a:ext uri="{909E8E84-426E-40DD-AFC4-6F175D3DCCD1}">
                <a14:hiddenFill xmlns="" xmlns:a14="http://schemas.microsoft.com/office/drawing/2010/main">
                  <a:noFill/>
                </a14:hiddenFill>
              </a:ext>
            </a:extLst>
          </p:spPr>
        </p:cxnSp>
        <p:cxnSp>
          <p:nvCxnSpPr>
            <p:cNvPr id="44" name="AutoShape 32"/>
            <p:cNvCxnSpPr>
              <a:cxnSpLocks noChangeShapeType="1"/>
              <a:stCxn id="42" idx="4"/>
              <a:endCxn id="42" idx="6"/>
            </p:cNvCxnSpPr>
            <p:nvPr/>
          </p:nvCxnSpPr>
          <p:spPr bwMode="gray">
            <a:xfrm>
              <a:off x="7752877" y="498116"/>
              <a:ext cx="987898" cy="0"/>
            </a:xfrm>
            <a:prstGeom prst="straightConnector1">
              <a:avLst/>
            </a:prstGeom>
            <a:noFill/>
            <a:ln w="25400">
              <a:solidFill>
                <a:srgbClr val="808080"/>
              </a:solidFill>
              <a:round/>
              <a:headEnd/>
              <a:tailEnd/>
            </a:ln>
            <a:extLst>
              <a:ext uri="{909E8E84-426E-40DD-AFC4-6F175D3DCCD1}">
                <a14:hiddenFill xmlns="" xmlns:a14="http://schemas.microsoft.com/office/drawing/2010/main">
                  <a:noFill/>
                </a14:hiddenFill>
              </a:ext>
            </a:extLst>
          </p:spPr>
        </p:cxnSp>
      </p:grpSp>
      <p:sp>
        <p:nvSpPr>
          <p:cNvPr id="89" name="Rectangle 286"/>
          <p:cNvSpPr>
            <a:spLocks noGrp="1" noChangeArrowheads="1"/>
          </p:cNvSpPr>
          <p:nvPr>
            <p:ph type="body" idx="1"/>
          </p:nvPr>
        </p:nvSpPr>
        <p:spPr bwMode="gray">
          <a:xfrm>
            <a:off x="1930728" y="2249826"/>
            <a:ext cx="4350892" cy="1231106"/>
          </a:xfrm>
          <a:prstGeom prst="rect">
            <a:avLst/>
          </a:prstGeom>
          <a:noFill/>
          <a:ln w="9525">
            <a:no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dirty="0"/>
          </a:p>
        </p:txBody>
      </p:sp>
      <p:grpSp>
        <p:nvGrpSpPr>
          <p:cNvPr id="90" name="LegendMoons" hidden="1"/>
          <p:cNvGrpSpPr/>
          <p:nvPr/>
        </p:nvGrpSpPr>
        <p:grpSpPr bwMode="gray">
          <a:xfrm>
            <a:off x="7866031" y="347209"/>
            <a:ext cx="830430" cy="1306516"/>
            <a:chOff x="7769225" y="2105025"/>
            <a:chExt cx="830430" cy="1306516"/>
          </a:xfrm>
        </p:grpSpPr>
        <p:grpSp>
          <p:nvGrpSpPr>
            <p:cNvPr id="91" name="MoonLegend1"/>
            <p:cNvGrpSpPr>
              <a:grpSpLocks noChangeAspect="1"/>
            </p:cNvGrpSpPr>
            <p:nvPr>
              <p:custDataLst>
                <p:tags r:id="rId8"/>
              </p:custDataLst>
            </p:nvPr>
          </p:nvGrpSpPr>
          <p:grpSpPr bwMode="gray">
            <a:xfrm>
              <a:off x="7769225" y="2105025"/>
              <a:ext cx="209550" cy="209551"/>
              <a:chOff x="4533" y="183"/>
              <a:chExt cx="144" cy="144"/>
            </a:xfrm>
          </p:grpSpPr>
          <p:sp>
            <p:nvSpPr>
              <p:cNvPr id="109" name="Oval 38"/>
              <p:cNvSpPr>
                <a:spLocks noChangeAspect="1" noChangeArrowheads="1"/>
              </p:cNvSpPr>
              <p:nvPr>
                <p:custDataLst>
                  <p:tags r:id="rId21"/>
                </p:custDataLst>
              </p:nvPr>
            </p:nvSpPr>
            <p:spPr bwMode="gray">
              <a:xfrm>
                <a:off x="4533" y="183"/>
                <a:ext cx="144" cy="144"/>
              </a:xfrm>
              <a:prstGeom prst="ellipse">
                <a:avLst/>
              </a:prstGeom>
              <a:solidFill>
                <a:schemeClr val="accent1"/>
              </a:solidFill>
              <a:ln w="9525">
                <a:solidFill>
                  <a:schemeClr val="accent6"/>
                </a:solidFill>
                <a:round/>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pPr>
                  <a:spcBef>
                    <a:spcPct val="0"/>
                  </a:spcBef>
                </a:pPr>
                <a:endParaRPr lang="en-US" sz="1600" dirty="0">
                  <a:solidFill>
                    <a:srgbClr val="000000"/>
                  </a:solidFill>
                  <a:latin typeface="Arial" charset="0"/>
                  <a:ea typeface="ＭＳ Ｐゴシック"/>
                </a:endParaRPr>
              </a:p>
            </p:txBody>
          </p:sp>
          <p:sp>
            <p:nvSpPr>
              <p:cNvPr id="110" name="Arc 39"/>
              <p:cNvSpPr>
                <a:spLocks noChangeAspect="1"/>
              </p:cNvSpPr>
              <p:nvPr>
                <p:custDataLst>
                  <p:tags r:id="rId22"/>
                </p:custDataLst>
              </p:nvPr>
            </p:nvSpPr>
            <p:spPr bwMode="gray">
              <a:xfrm>
                <a:off x="4533" y="183"/>
                <a:ext cx="144" cy="144"/>
              </a:xfrm>
              <a:prstGeom prst="arc">
                <a:avLst>
                  <a:gd name="adj1" fmla="val 16200000"/>
                  <a:gd name="adj2" fmla="val 5400000"/>
                </a:avLst>
              </a:prstGeom>
              <a:solidFill>
                <a:schemeClr val="folHlink"/>
              </a:solidFill>
              <a:ln w="9525">
                <a:solidFill>
                  <a:schemeClr val="tx1"/>
                </a:solidFill>
                <a:round/>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pPr>
                  <a:spcBef>
                    <a:spcPct val="0"/>
                  </a:spcBef>
                </a:pPr>
                <a:endParaRPr lang="en-US" sz="1600" dirty="0">
                  <a:solidFill>
                    <a:srgbClr val="000000"/>
                  </a:solidFill>
                  <a:latin typeface="Arial" charset="0"/>
                  <a:ea typeface="ＭＳ Ｐゴシック"/>
                </a:endParaRPr>
              </a:p>
            </p:txBody>
          </p:sp>
        </p:grpSp>
        <p:grpSp>
          <p:nvGrpSpPr>
            <p:cNvPr id="92" name="MoonLegend2"/>
            <p:cNvGrpSpPr>
              <a:grpSpLocks noChangeAspect="1"/>
            </p:cNvGrpSpPr>
            <p:nvPr>
              <p:custDataLst>
                <p:tags r:id="rId9"/>
              </p:custDataLst>
            </p:nvPr>
          </p:nvGrpSpPr>
          <p:grpSpPr bwMode="gray">
            <a:xfrm>
              <a:off x="7769225" y="2379266"/>
              <a:ext cx="209550" cy="209551"/>
              <a:chOff x="1694" y="2044"/>
              <a:chExt cx="160" cy="160"/>
            </a:xfrm>
          </p:grpSpPr>
          <p:sp>
            <p:nvSpPr>
              <p:cNvPr id="107" name="Oval 41"/>
              <p:cNvSpPr>
                <a:spLocks noChangeAspect="1" noChangeArrowheads="1"/>
              </p:cNvSpPr>
              <p:nvPr>
                <p:custDataLst>
                  <p:tags r:id="rId19"/>
                </p:custDataLst>
              </p:nvPr>
            </p:nvSpPr>
            <p:spPr bwMode="gray">
              <a:xfrm>
                <a:off x="1694" y="2044"/>
                <a:ext cx="160" cy="160"/>
              </a:xfrm>
              <a:prstGeom prst="ellipse">
                <a:avLst/>
              </a:prstGeom>
              <a:solidFill>
                <a:schemeClr val="accent1"/>
              </a:solidFill>
              <a:ln w="9525">
                <a:solidFill>
                  <a:schemeClr val="accent6"/>
                </a:solidFill>
                <a:round/>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pPr>
                  <a:spcBef>
                    <a:spcPct val="0"/>
                  </a:spcBef>
                </a:pPr>
                <a:endParaRPr lang="en-US" sz="1600" dirty="0">
                  <a:solidFill>
                    <a:srgbClr val="000000"/>
                  </a:solidFill>
                  <a:latin typeface="Arial" charset="0"/>
                  <a:ea typeface="ＭＳ Ｐゴシック"/>
                </a:endParaRPr>
              </a:p>
            </p:txBody>
          </p:sp>
          <p:sp>
            <p:nvSpPr>
              <p:cNvPr id="108" name="Arc 42"/>
              <p:cNvSpPr>
                <a:spLocks noChangeAspect="1"/>
              </p:cNvSpPr>
              <p:nvPr>
                <p:custDataLst>
                  <p:tags r:id="rId20"/>
                </p:custDataLst>
              </p:nvPr>
            </p:nvSpPr>
            <p:spPr bwMode="gray">
              <a:xfrm>
                <a:off x="1694" y="2044"/>
                <a:ext cx="160" cy="160"/>
              </a:xfrm>
              <a:prstGeom prst="arc">
                <a:avLst/>
              </a:prstGeom>
              <a:solidFill>
                <a:schemeClr val="accent4"/>
              </a:solidFill>
              <a:ln w="9525">
                <a:solidFill>
                  <a:schemeClr val="accent6"/>
                </a:solidFill>
                <a:round/>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pPr>
                  <a:spcBef>
                    <a:spcPct val="0"/>
                  </a:spcBef>
                </a:pPr>
                <a:endParaRPr lang="en-US" sz="1600" dirty="0">
                  <a:solidFill>
                    <a:srgbClr val="000000"/>
                  </a:solidFill>
                  <a:latin typeface="Arial" charset="0"/>
                  <a:ea typeface="ＭＳ Ｐゴシック"/>
                </a:endParaRPr>
              </a:p>
            </p:txBody>
          </p:sp>
        </p:grpSp>
        <p:grpSp>
          <p:nvGrpSpPr>
            <p:cNvPr id="93" name="MoonLegend4"/>
            <p:cNvGrpSpPr>
              <a:grpSpLocks noChangeAspect="1"/>
            </p:cNvGrpSpPr>
            <p:nvPr>
              <p:custDataLst>
                <p:tags r:id="rId10"/>
              </p:custDataLst>
            </p:nvPr>
          </p:nvGrpSpPr>
          <p:grpSpPr bwMode="gray">
            <a:xfrm>
              <a:off x="7769225" y="2927748"/>
              <a:ext cx="209550" cy="209551"/>
              <a:chOff x="4495" y="1198"/>
              <a:chExt cx="160" cy="160"/>
            </a:xfrm>
          </p:grpSpPr>
          <p:sp>
            <p:nvSpPr>
              <p:cNvPr id="105" name="Oval 47"/>
              <p:cNvSpPr>
                <a:spLocks noChangeAspect="1" noChangeArrowheads="1"/>
              </p:cNvSpPr>
              <p:nvPr>
                <p:custDataLst>
                  <p:tags r:id="rId17"/>
                </p:custDataLst>
              </p:nvPr>
            </p:nvSpPr>
            <p:spPr bwMode="gray">
              <a:xfrm>
                <a:off x="4495" y="1198"/>
                <a:ext cx="160" cy="160"/>
              </a:xfrm>
              <a:prstGeom prst="ellipse">
                <a:avLst/>
              </a:prstGeom>
              <a:solidFill>
                <a:schemeClr val="accent1"/>
              </a:solidFill>
              <a:ln w="9525">
                <a:solidFill>
                  <a:schemeClr val="accent6"/>
                </a:solidFill>
                <a:round/>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pPr>
                  <a:spcBef>
                    <a:spcPct val="0"/>
                  </a:spcBef>
                </a:pPr>
                <a:endParaRPr lang="en-US" sz="1600" dirty="0">
                  <a:solidFill>
                    <a:srgbClr val="000000"/>
                  </a:solidFill>
                  <a:latin typeface="Arial" charset="0"/>
                  <a:ea typeface="ＭＳ Ｐゴシック"/>
                </a:endParaRPr>
              </a:p>
            </p:txBody>
          </p:sp>
          <p:sp>
            <p:nvSpPr>
              <p:cNvPr id="106" name="Arc 48"/>
              <p:cNvSpPr>
                <a:spLocks noChangeAspect="1"/>
              </p:cNvSpPr>
              <p:nvPr>
                <p:custDataLst>
                  <p:tags r:id="rId18"/>
                </p:custDataLst>
              </p:nvPr>
            </p:nvSpPr>
            <p:spPr bwMode="gray">
              <a:xfrm>
                <a:off x="4495" y="1198"/>
                <a:ext cx="160" cy="160"/>
              </a:xfrm>
              <a:prstGeom prst="arc">
                <a:avLst>
                  <a:gd name="adj1" fmla="val 16200000"/>
                  <a:gd name="adj2" fmla="val 10800000"/>
                </a:avLst>
              </a:prstGeom>
              <a:solidFill>
                <a:schemeClr val="accent4"/>
              </a:solidFill>
              <a:ln w="9525">
                <a:solidFill>
                  <a:schemeClr val="accent6"/>
                </a:solidFill>
                <a:round/>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pPr>
                  <a:spcBef>
                    <a:spcPct val="0"/>
                  </a:spcBef>
                </a:pPr>
                <a:endParaRPr lang="en-US" sz="1600" dirty="0">
                  <a:solidFill>
                    <a:srgbClr val="000000"/>
                  </a:solidFill>
                  <a:latin typeface="Arial" charset="0"/>
                  <a:ea typeface="ＭＳ Ｐゴシック"/>
                </a:endParaRPr>
              </a:p>
            </p:txBody>
          </p:sp>
        </p:grpSp>
        <p:grpSp>
          <p:nvGrpSpPr>
            <p:cNvPr id="94" name="MoonLegend5"/>
            <p:cNvGrpSpPr>
              <a:grpSpLocks noChangeAspect="1"/>
            </p:cNvGrpSpPr>
            <p:nvPr>
              <p:custDataLst>
                <p:tags r:id="rId11"/>
              </p:custDataLst>
            </p:nvPr>
          </p:nvGrpSpPr>
          <p:grpSpPr bwMode="gray">
            <a:xfrm>
              <a:off x="7769225" y="3201990"/>
              <a:ext cx="209550" cy="209551"/>
              <a:chOff x="4495" y="1440"/>
              <a:chExt cx="160" cy="160"/>
            </a:xfrm>
          </p:grpSpPr>
          <p:sp>
            <p:nvSpPr>
              <p:cNvPr id="103" name="Oval 50"/>
              <p:cNvSpPr>
                <a:spLocks noChangeAspect="1" noChangeArrowheads="1"/>
              </p:cNvSpPr>
              <p:nvPr>
                <p:custDataLst>
                  <p:tags r:id="rId15"/>
                </p:custDataLst>
              </p:nvPr>
            </p:nvSpPr>
            <p:spPr bwMode="gray">
              <a:xfrm>
                <a:off x="4495" y="1440"/>
                <a:ext cx="160" cy="160"/>
              </a:xfrm>
              <a:prstGeom prst="ellipse">
                <a:avLst/>
              </a:prstGeom>
              <a:solidFill>
                <a:schemeClr val="accent1"/>
              </a:solidFill>
              <a:ln w="9525">
                <a:solidFill>
                  <a:schemeClr val="tx1"/>
                </a:solidFill>
                <a:round/>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pPr>
                  <a:spcBef>
                    <a:spcPct val="0"/>
                  </a:spcBef>
                </a:pPr>
                <a:endParaRPr lang="en-US" sz="1600" dirty="0">
                  <a:solidFill>
                    <a:srgbClr val="000000"/>
                  </a:solidFill>
                  <a:latin typeface="Arial" charset="0"/>
                  <a:ea typeface="ＭＳ Ｐゴシック"/>
                </a:endParaRPr>
              </a:p>
            </p:txBody>
          </p:sp>
          <p:sp>
            <p:nvSpPr>
              <p:cNvPr id="104" name="Oval 51"/>
              <p:cNvSpPr>
                <a:spLocks noChangeAspect="1" noChangeArrowheads="1"/>
              </p:cNvSpPr>
              <p:nvPr>
                <p:custDataLst>
                  <p:tags r:id="rId16"/>
                </p:custDataLst>
              </p:nvPr>
            </p:nvSpPr>
            <p:spPr bwMode="gray">
              <a:xfrm>
                <a:off x="4495" y="1440"/>
                <a:ext cx="160" cy="160"/>
              </a:xfrm>
              <a:prstGeom prst="arc">
                <a:avLst>
                  <a:gd name="adj1" fmla="val 16200000"/>
                  <a:gd name="adj2" fmla="val 16200000"/>
                </a:avLst>
              </a:prstGeom>
              <a:solidFill>
                <a:schemeClr val="accent4"/>
              </a:solidFill>
              <a:ln w="9525">
                <a:solidFill>
                  <a:schemeClr val="accent6"/>
                </a:solidFill>
                <a:round/>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pPr>
                  <a:spcBef>
                    <a:spcPct val="0"/>
                  </a:spcBef>
                </a:pPr>
                <a:endParaRPr lang="en-US" sz="1600" dirty="0">
                  <a:solidFill>
                    <a:srgbClr val="000000"/>
                  </a:solidFill>
                  <a:latin typeface="Arial" charset="0"/>
                  <a:ea typeface="ＭＳ Ｐゴシック"/>
                </a:endParaRPr>
              </a:p>
            </p:txBody>
          </p:sp>
        </p:grpSp>
        <p:sp>
          <p:nvSpPr>
            <p:cNvPr id="95" name="Legend1"/>
            <p:cNvSpPr>
              <a:spLocks noChangeArrowheads="1"/>
            </p:cNvSpPr>
            <p:nvPr/>
          </p:nvSpPr>
          <p:spPr bwMode="gray">
            <a:xfrm>
              <a:off x="8089900" y="2117725"/>
              <a:ext cx="509755" cy="184666"/>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895350">
                <a:spcBef>
                  <a:spcPct val="0"/>
                </a:spcBef>
                <a:buClr>
                  <a:srgbClr val="0082DE"/>
                </a:buClr>
              </a:pPr>
              <a:r>
                <a:rPr lang="en-US" sz="1200" dirty="0">
                  <a:solidFill>
                    <a:srgbClr val="000000"/>
                  </a:solidFill>
                  <a:latin typeface="Century Gothic"/>
                  <a:ea typeface="ＭＳ Ｐゴシック"/>
                </a:rPr>
                <a:t>Legend</a:t>
              </a:r>
            </a:p>
          </p:txBody>
        </p:sp>
        <p:sp>
          <p:nvSpPr>
            <p:cNvPr id="96" name="Legend2"/>
            <p:cNvSpPr>
              <a:spLocks noChangeArrowheads="1"/>
            </p:cNvSpPr>
            <p:nvPr/>
          </p:nvSpPr>
          <p:spPr bwMode="gray">
            <a:xfrm>
              <a:off x="8089900" y="2392363"/>
              <a:ext cx="509755" cy="184666"/>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895350">
                <a:spcBef>
                  <a:spcPct val="0"/>
                </a:spcBef>
                <a:buClr>
                  <a:srgbClr val="0082DE"/>
                </a:buClr>
              </a:pPr>
              <a:r>
                <a:rPr lang="en-US" sz="1200" dirty="0">
                  <a:solidFill>
                    <a:srgbClr val="000000"/>
                  </a:solidFill>
                  <a:latin typeface="Century Gothic"/>
                  <a:ea typeface="ＭＳ Ｐゴシック"/>
                </a:rPr>
                <a:t>Legend</a:t>
              </a:r>
            </a:p>
          </p:txBody>
        </p:sp>
        <p:sp>
          <p:nvSpPr>
            <p:cNvPr id="97" name="Legend3"/>
            <p:cNvSpPr>
              <a:spLocks noChangeArrowheads="1"/>
            </p:cNvSpPr>
            <p:nvPr/>
          </p:nvSpPr>
          <p:spPr bwMode="gray">
            <a:xfrm>
              <a:off x="8089900" y="2667002"/>
              <a:ext cx="509755" cy="184666"/>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895350">
                <a:spcBef>
                  <a:spcPct val="0"/>
                </a:spcBef>
                <a:buClr>
                  <a:srgbClr val="0082DE"/>
                </a:buClr>
              </a:pPr>
              <a:r>
                <a:rPr lang="en-US" sz="1200" dirty="0">
                  <a:solidFill>
                    <a:srgbClr val="000000"/>
                  </a:solidFill>
                  <a:latin typeface="Century Gothic"/>
                  <a:ea typeface="ＭＳ Ｐゴシック"/>
                </a:rPr>
                <a:t>Legend</a:t>
              </a:r>
            </a:p>
          </p:txBody>
        </p:sp>
        <p:sp>
          <p:nvSpPr>
            <p:cNvPr id="98" name="Legend4"/>
            <p:cNvSpPr>
              <a:spLocks noChangeArrowheads="1"/>
            </p:cNvSpPr>
            <p:nvPr/>
          </p:nvSpPr>
          <p:spPr bwMode="gray">
            <a:xfrm>
              <a:off x="8089900" y="2938465"/>
              <a:ext cx="509755" cy="184666"/>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895350">
                <a:spcBef>
                  <a:spcPct val="0"/>
                </a:spcBef>
                <a:buClr>
                  <a:srgbClr val="0082DE"/>
                </a:buClr>
              </a:pPr>
              <a:r>
                <a:rPr lang="en-US" sz="1200" dirty="0">
                  <a:solidFill>
                    <a:srgbClr val="000000"/>
                  </a:solidFill>
                  <a:latin typeface="Century Gothic"/>
                  <a:ea typeface="ＭＳ Ｐゴシック"/>
                </a:rPr>
                <a:t>Legend</a:t>
              </a:r>
            </a:p>
          </p:txBody>
        </p:sp>
        <p:sp>
          <p:nvSpPr>
            <p:cNvPr id="99" name="Legend5"/>
            <p:cNvSpPr>
              <a:spLocks noChangeArrowheads="1"/>
            </p:cNvSpPr>
            <p:nvPr/>
          </p:nvSpPr>
          <p:spPr bwMode="gray">
            <a:xfrm>
              <a:off x="8089900" y="3214690"/>
              <a:ext cx="509755" cy="184666"/>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895350">
                <a:spcBef>
                  <a:spcPct val="0"/>
                </a:spcBef>
                <a:buClr>
                  <a:srgbClr val="0082DE"/>
                </a:buClr>
              </a:pPr>
              <a:r>
                <a:rPr lang="en-US" sz="1200" dirty="0">
                  <a:solidFill>
                    <a:srgbClr val="000000"/>
                  </a:solidFill>
                  <a:latin typeface="Century Gothic"/>
                  <a:ea typeface="ＭＳ Ｐゴシック"/>
                </a:rPr>
                <a:t>Legend</a:t>
              </a:r>
            </a:p>
          </p:txBody>
        </p:sp>
        <p:grpSp>
          <p:nvGrpSpPr>
            <p:cNvPr id="100" name="MoonLegend3"/>
            <p:cNvGrpSpPr>
              <a:grpSpLocks noChangeAspect="1"/>
            </p:cNvGrpSpPr>
            <p:nvPr>
              <p:custDataLst>
                <p:tags r:id="rId12"/>
              </p:custDataLst>
            </p:nvPr>
          </p:nvGrpSpPr>
          <p:grpSpPr bwMode="gray">
            <a:xfrm>
              <a:off x="7769225" y="2653507"/>
              <a:ext cx="209550" cy="209551"/>
              <a:chOff x="4495" y="1198"/>
              <a:chExt cx="160" cy="160"/>
            </a:xfrm>
          </p:grpSpPr>
          <p:sp>
            <p:nvSpPr>
              <p:cNvPr id="101" name="Oval 47"/>
              <p:cNvSpPr>
                <a:spLocks noChangeAspect="1" noChangeArrowheads="1"/>
              </p:cNvSpPr>
              <p:nvPr>
                <p:custDataLst>
                  <p:tags r:id="rId13"/>
                </p:custDataLst>
              </p:nvPr>
            </p:nvSpPr>
            <p:spPr bwMode="gray">
              <a:xfrm>
                <a:off x="4495" y="1198"/>
                <a:ext cx="160" cy="160"/>
              </a:xfrm>
              <a:prstGeom prst="ellipse">
                <a:avLst/>
              </a:prstGeom>
              <a:solidFill>
                <a:schemeClr val="accent1"/>
              </a:solidFill>
              <a:ln w="9525">
                <a:solidFill>
                  <a:schemeClr val="accent6"/>
                </a:solidFill>
                <a:round/>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pPr>
                  <a:spcBef>
                    <a:spcPct val="0"/>
                  </a:spcBef>
                </a:pPr>
                <a:endParaRPr lang="en-US" sz="1600" dirty="0">
                  <a:solidFill>
                    <a:srgbClr val="000000"/>
                  </a:solidFill>
                  <a:latin typeface="Arial" charset="0"/>
                  <a:ea typeface="ＭＳ Ｐゴシック"/>
                </a:endParaRPr>
              </a:p>
            </p:txBody>
          </p:sp>
          <p:sp>
            <p:nvSpPr>
              <p:cNvPr id="102" name="Arc 48"/>
              <p:cNvSpPr>
                <a:spLocks noChangeAspect="1"/>
              </p:cNvSpPr>
              <p:nvPr>
                <p:custDataLst>
                  <p:tags r:id="rId14"/>
                </p:custDataLst>
              </p:nvPr>
            </p:nvSpPr>
            <p:spPr bwMode="gray">
              <a:xfrm>
                <a:off x="4495" y="1198"/>
                <a:ext cx="160" cy="160"/>
              </a:xfrm>
              <a:prstGeom prst="arc">
                <a:avLst>
                  <a:gd name="adj1" fmla="val 16200000"/>
                  <a:gd name="adj2" fmla="val 5400000"/>
                </a:avLst>
              </a:prstGeom>
              <a:solidFill>
                <a:schemeClr val="accent4"/>
              </a:solidFill>
              <a:ln w="9525">
                <a:solidFill>
                  <a:schemeClr val="accent6"/>
                </a:solidFill>
                <a:round/>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pPr>
                  <a:spcBef>
                    <a:spcPct val="0"/>
                  </a:spcBef>
                </a:pPr>
                <a:endParaRPr lang="en-US" sz="1600" dirty="0">
                  <a:solidFill>
                    <a:srgbClr val="000000"/>
                  </a:solidFill>
                  <a:latin typeface="Arial" charset="0"/>
                  <a:ea typeface="ＭＳ Ｐゴシック"/>
                </a:endParaRPr>
              </a:p>
            </p:txBody>
          </p:sp>
        </p:grpSp>
      </p:grpSp>
      <p:sp>
        <p:nvSpPr>
          <p:cNvPr id="60" name="Slide Number Placeholder 1"/>
          <p:cNvSpPr txBox="1">
            <a:spLocks/>
          </p:cNvSpPr>
          <p:nvPr userDrawn="1"/>
        </p:nvSpPr>
        <p:spPr bwMode="gray">
          <a:xfrm>
            <a:off x="4510190" y="6524830"/>
            <a:ext cx="141064" cy="138499"/>
          </a:xfrm>
          <a:prstGeom prst="rect">
            <a:avLst/>
          </a:prstGeom>
        </p:spPr>
        <p:txBody>
          <a:bodyPr vert="horz" wrap="none" lIns="0" tIns="0" rIns="0" bIns="0" rtlCol="0" anchor="ctr">
            <a:spAutoFit/>
          </a:bodyPr>
          <a:lstStyle>
            <a:defPPr>
              <a:defRPr lang="en-US"/>
            </a:defPPr>
            <a:lvl1pPr algn="ctr" rtl="0" fontAlgn="base">
              <a:spcBef>
                <a:spcPct val="0"/>
              </a:spcBef>
              <a:spcAft>
                <a:spcPct val="0"/>
              </a:spcAft>
              <a:defRPr lang="en-US" sz="1400" kern="1200" baseline="0" smtClean="0">
                <a:solidFill>
                  <a:schemeClr val="tx1"/>
                </a:solidFill>
                <a:latin typeface="+mn-lt"/>
                <a:ea typeface="+mn-ea"/>
                <a:cs typeface="+mn-cs"/>
              </a:defRPr>
            </a:lvl1pPr>
            <a:lvl2pPr marL="466481" algn="l" rtl="0" fontAlgn="base">
              <a:spcBef>
                <a:spcPct val="0"/>
              </a:spcBef>
              <a:spcAft>
                <a:spcPct val="0"/>
              </a:spcAft>
              <a:defRPr sz="1600" kern="1200">
                <a:solidFill>
                  <a:schemeClr val="tx1"/>
                </a:solidFill>
                <a:latin typeface="Arial" charset="0"/>
                <a:ea typeface="+mn-ea"/>
                <a:cs typeface="+mn-cs"/>
              </a:defRPr>
            </a:lvl2pPr>
            <a:lvl3pPr marL="932962" algn="l" rtl="0" fontAlgn="base">
              <a:spcBef>
                <a:spcPct val="0"/>
              </a:spcBef>
              <a:spcAft>
                <a:spcPct val="0"/>
              </a:spcAft>
              <a:defRPr sz="1600" kern="1200">
                <a:solidFill>
                  <a:schemeClr val="tx1"/>
                </a:solidFill>
                <a:latin typeface="Arial" charset="0"/>
                <a:ea typeface="+mn-ea"/>
                <a:cs typeface="+mn-cs"/>
              </a:defRPr>
            </a:lvl3pPr>
            <a:lvl4pPr marL="1399443" algn="l" rtl="0" fontAlgn="base">
              <a:spcBef>
                <a:spcPct val="0"/>
              </a:spcBef>
              <a:spcAft>
                <a:spcPct val="0"/>
              </a:spcAft>
              <a:defRPr sz="1600" kern="1200">
                <a:solidFill>
                  <a:schemeClr val="tx1"/>
                </a:solidFill>
                <a:latin typeface="Arial" charset="0"/>
                <a:ea typeface="+mn-ea"/>
                <a:cs typeface="+mn-cs"/>
              </a:defRPr>
            </a:lvl4pPr>
            <a:lvl5pPr marL="1865925" algn="l" rtl="0" fontAlgn="base">
              <a:spcBef>
                <a:spcPct val="0"/>
              </a:spcBef>
              <a:spcAft>
                <a:spcPct val="0"/>
              </a:spcAft>
              <a:defRPr sz="1600" kern="1200">
                <a:solidFill>
                  <a:schemeClr val="tx1"/>
                </a:solidFill>
                <a:latin typeface="Arial" charset="0"/>
                <a:ea typeface="+mn-ea"/>
                <a:cs typeface="+mn-cs"/>
              </a:defRPr>
            </a:lvl5pPr>
            <a:lvl6pPr marL="2332406" algn="l" defTabSz="932962" rtl="0" eaLnBrk="1" latinLnBrk="0" hangingPunct="1">
              <a:defRPr sz="1600" kern="1200">
                <a:solidFill>
                  <a:schemeClr val="tx1"/>
                </a:solidFill>
                <a:latin typeface="Arial" charset="0"/>
                <a:ea typeface="+mn-ea"/>
                <a:cs typeface="+mn-cs"/>
              </a:defRPr>
            </a:lvl6pPr>
            <a:lvl7pPr marL="2798887" algn="l" defTabSz="932962" rtl="0" eaLnBrk="1" latinLnBrk="0" hangingPunct="1">
              <a:defRPr sz="1600" kern="1200">
                <a:solidFill>
                  <a:schemeClr val="tx1"/>
                </a:solidFill>
                <a:latin typeface="Arial" charset="0"/>
                <a:ea typeface="+mn-ea"/>
                <a:cs typeface="+mn-cs"/>
              </a:defRPr>
            </a:lvl7pPr>
            <a:lvl8pPr marL="3265368" algn="l" defTabSz="932962" rtl="0" eaLnBrk="1" latinLnBrk="0" hangingPunct="1">
              <a:defRPr sz="1600" kern="1200">
                <a:solidFill>
                  <a:schemeClr val="tx1"/>
                </a:solidFill>
                <a:latin typeface="Arial" charset="0"/>
                <a:ea typeface="+mn-ea"/>
                <a:cs typeface="+mn-cs"/>
              </a:defRPr>
            </a:lvl8pPr>
            <a:lvl9pPr marL="3731849" algn="l" defTabSz="932962" rtl="0" eaLnBrk="1" latinLnBrk="0" hangingPunct="1">
              <a:defRPr sz="1600" kern="1200">
                <a:solidFill>
                  <a:schemeClr val="tx1"/>
                </a:solidFill>
                <a:latin typeface="Arial" charset="0"/>
                <a:ea typeface="+mn-ea"/>
                <a:cs typeface="+mn-cs"/>
              </a:defRPr>
            </a:lvl9pPr>
          </a:lstStyle>
          <a:p>
            <a:fld id="{42C328C1-A84F-4A39-A664-DBA00541A8C6}" type="slidenum">
              <a:rPr sz="900">
                <a:solidFill>
                  <a:srgbClr val="000000"/>
                </a:solidFill>
              </a:rPr>
              <a:pPr/>
              <a:t>‹#›</a:t>
            </a:fld>
            <a:endParaRPr sz="900" dirty="0">
              <a:solidFill>
                <a:srgbClr val="000000"/>
              </a:solidFill>
            </a:endParaRPr>
          </a:p>
        </p:txBody>
      </p:sp>
    </p:spTree>
    <p:extLst>
      <p:ext uri="{BB962C8B-B14F-4D97-AF65-F5344CB8AC3E}">
        <p14:creationId xmlns="" xmlns:p14="http://schemas.microsoft.com/office/powerpoint/2010/main" val="3211094853"/>
      </p:ext>
    </p:extLst>
  </p:cSld>
  <p:clrMap bg1="lt1" tx1="dk1" bg2="lt2" tx2="dk2" accent1="accent1" accent2="accent2" accent3="accent3" accent4="accent4" accent5="accent5" accent6="accent6" hlink="hlink" folHlink="folHlink"/>
  <p:sldLayoutIdLst>
    <p:sldLayoutId id="2147483901" r:id="rId1"/>
    <p:sldLayoutId id="2147483902" r:id="rId2"/>
    <p:sldLayoutId id="2147483903" r:id="rId3"/>
    <p:sldLayoutId id="2147483952" r:id="rId4"/>
    <p:sldLayoutId id="2147483953" r:id="rId5"/>
  </p:sldLayoutIdLst>
  <p:timing>
    <p:tnLst>
      <p:par>
        <p:cTn id="1" dur="indefinite" restart="never" nodeType="tmRoot"/>
      </p:par>
    </p:tnLst>
  </p:timing>
  <p:hf hdr="0" dt="0"/>
  <p:txStyles>
    <p:titleStyle>
      <a:lvl1pPr algn="l" defTabSz="913526" rtl="0" eaLnBrk="1" fontAlgn="base" hangingPunct="1">
        <a:spcBef>
          <a:spcPct val="0"/>
        </a:spcBef>
        <a:spcAft>
          <a:spcPct val="0"/>
        </a:spcAft>
        <a:tabLst>
          <a:tab pos="275353" algn="l"/>
        </a:tabLst>
        <a:defRPr sz="2400" b="0" baseline="0">
          <a:solidFill>
            <a:schemeClr val="accent3"/>
          </a:solidFill>
          <a:latin typeface="+mj-lt"/>
          <a:ea typeface="+mj-ea"/>
          <a:cs typeface="+mj-cs"/>
        </a:defRPr>
      </a:lvl1pPr>
      <a:lvl2pPr algn="l" defTabSz="913526" rtl="0" eaLnBrk="1" fontAlgn="base" hangingPunct="1">
        <a:spcBef>
          <a:spcPct val="0"/>
        </a:spcBef>
        <a:spcAft>
          <a:spcPct val="0"/>
        </a:spcAft>
        <a:defRPr sz="1900" b="1">
          <a:solidFill>
            <a:schemeClr val="tx2"/>
          </a:solidFill>
          <a:latin typeface="Arial" charset="0"/>
        </a:defRPr>
      </a:lvl2pPr>
      <a:lvl3pPr algn="l" defTabSz="913526" rtl="0" eaLnBrk="1" fontAlgn="base" hangingPunct="1">
        <a:spcBef>
          <a:spcPct val="0"/>
        </a:spcBef>
        <a:spcAft>
          <a:spcPct val="0"/>
        </a:spcAft>
        <a:defRPr sz="1900" b="1">
          <a:solidFill>
            <a:schemeClr val="tx2"/>
          </a:solidFill>
          <a:latin typeface="Arial" charset="0"/>
        </a:defRPr>
      </a:lvl3pPr>
      <a:lvl4pPr algn="l" defTabSz="913526" rtl="0" eaLnBrk="1" fontAlgn="base" hangingPunct="1">
        <a:spcBef>
          <a:spcPct val="0"/>
        </a:spcBef>
        <a:spcAft>
          <a:spcPct val="0"/>
        </a:spcAft>
        <a:defRPr sz="1900" b="1">
          <a:solidFill>
            <a:schemeClr val="tx2"/>
          </a:solidFill>
          <a:latin typeface="Arial" charset="0"/>
        </a:defRPr>
      </a:lvl4pPr>
      <a:lvl5pPr algn="l" defTabSz="913526" rtl="0" eaLnBrk="1" fontAlgn="base" hangingPunct="1">
        <a:spcBef>
          <a:spcPct val="0"/>
        </a:spcBef>
        <a:spcAft>
          <a:spcPct val="0"/>
        </a:spcAft>
        <a:defRPr sz="1900" b="1">
          <a:solidFill>
            <a:schemeClr val="tx2"/>
          </a:solidFill>
          <a:latin typeface="Arial" charset="0"/>
        </a:defRPr>
      </a:lvl5pPr>
      <a:lvl6pPr marL="466481" algn="l" defTabSz="913526" rtl="0" eaLnBrk="1" fontAlgn="base" hangingPunct="1">
        <a:spcBef>
          <a:spcPct val="0"/>
        </a:spcBef>
        <a:spcAft>
          <a:spcPct val="0"/>
        </a:spcAft>
        <a:defRPr sz="1900" b="1">
          <a:solidFill>
            <a:schemeClr val="tx2"/>
          </a:solidFill>
          <a:latin typeface="Arial" charset="0"/>
        </a:defRPr>
      </a:lvl6pPr>
      <a:lvl7pPr marL="932962" algn="l" defTabSz="913526" rtl="0" eaLnBrk="1" fontAlgn="base" hangingPunct="1">
        <a:spcBef>
          <a:spcPct val="0"/>
        </a:spcBef>
        <a:spcAft>
          <a:spcPct val="0"/>
        </a:spcAft>
        <a:defRPr sz="1900" b="1">
          <a:solidFill>
            <a:schemeClr val="tx2"/>
          </a:solidFill>
          <a:latin typeface="Arial" charset="0"/>
        </a:defRPr>
      </a:lvl7pPr>
      <a:lvl8pPr marL="1399443" algn="l" defTabSz="913526" rtl="0" eaLnBrk="1" fontAlgn="base" hangingPunct="1">
        <a:spcBef>
          <a:spcPct val="0"/>
        </a:spcBef>
        <a:spcAft>
          <a:spcPct val="0"/>
        </a:spcAft>
        <a:defRPr sz="1900" b="1">
          <a:solidFill>
            <a:schemeClr val="tx2"/>
          </a:solidFill>
          <a:latin typeface="Arial" charset="0"/>
        </a:defRPr>
      </a:lvl8pPr>
      <a:lvl9pPr marL="1865925" algn="l" defTabSz="913526" rtl="0" eaLnBrk="1" fontAlgn="base" hangingPunct="1">
        <a:spcBef>
          <a:spcPct val="0"/>
        </a:spcBef>
        <a:spcAft>
          <a:spcPct val="0"/>
        </a:spcAft>
        <a:defRPr sz="1900" b="1">
          <a:solidFill>
            <a:schemeClr val="tx2"/>
          </a:solidFill>
          <a:latin typeface="Arial" charset="0"/>
        </a:defRPr>
      </a:lvl9pPr>
    </p:titleStyle>
    <p:bodyStyle>
      <a:lvl1pPr marL="0" indent="0" algn="l" defTabSz="913526" rtl="0" eaLnBrk="1" fontAlgn="base" hangingPunct="1">
        <a:spcBef>
          <a:spcPct val="0"/>
        </a:spcBef>
        <a:spcAft>
          <a:spcPct val="0"/>
        </a:spcAft>
        <a:buClr>
          <a:schemeClr val="tx2"/>
        </a:buClr>
        <a:defRPr sz="1600" baseline="0">
          <a:solidFill>
            <a:schemeClr val="tx1"/>
          </a:solidFill>
          <a:latin typeface="+mn-lt"/>
          <a:ea typeface="+mn-ea"/>
          <a:cs typeface="+mn-cs"/>
        </a:defRPr>
      </a:lvl1pPr>
      <a:lvl2pPr marL="197607" indent="-195987" algn="l" defTabSz="913526" rtl="0" eaLnBrk="1" fontAlgn="base" hangingPunct="1">
        <a:spcBef>
          <a:spcPct val="0"/>
        </a:spcBef>
        <a:spcAft>
          <a:spcPct val="0"/>
        </a:spcAft>
        <a:buClr>
          <a:schemeClr val="accent3"/>
        </a:buClr>
        <a:buSzPct val="125000"/>
        <a:buFont typeface="Arial" charset="0"/>
        <a:buChar char="▪"/>
        <a:defRPr sz="1600" baseline="0">
          <a:solidFill>
            <a:schemeClr val="tx1"/>
          </a:solidFill>
          <a:latin typeface="+mn-lt"/>
        </a:defRPr>
      </a:lvl2pPr>
      <a:lvl3pPr marL="466481" indent="-267255" algn="l" defTabSz="913526" rtl="0" eaLnBrk="1" fontAlgn="base" hangingPunct="1">
        <a:spcBef>
          <a:spcPct val="0"/>
        </a:spcBef>
        <a:spcAft>
          <a:spcPct val="0"/>
        </a:spcAft>
        <a:buClr>
          <a:schemeClr val="accent3"/>
        </a:buClr>
        <a:buSzPct val="120000"/>
        <a:buFont typeface="Arial" charset="0"/>
        <a:buChar char="–"/>
        <a:defRPr sz="1600" baseline="0">
          <a:solidFill>
            <a:schemeClr val="tx1"/>
          </a:solidFill>
          <a:latin typeface="+mn-lt"/>
        </a:defRPr>
      </a:lvl3pPr>
      <a:lvl4pPr marL="626835" indent="-158733" algn="l" defTabSz="913526" rtl="0" eaLnBrk="1" fontAlgn="base" hangingPunct="1">
        <a:spcBef>
          <a:spcPct val="0"/>
        </a:spcBef>
        <a:spcAft>
          <a:spcPct val="0"/>
        </a:spcAft>
        <a:buClr>
          <a:schemeClr val="accent3"/>
        </a:buClr>
        <a:buSzPct val="120000"/>
        <a:buFont typeface="Arial" charset="0"/>
        <a:buChar char="▫"/>
        <a:defRPr sz="1600" baseline="0">
          <a:solidFill>
            <a:schemeClr val="tx1"/>
          </a:solidFill>
          <a:latin typeface="+mn-lt"/>
        </a:defRPr>
      </a:lvl4pPr>
      <a:lvl5pPr marL="765029" indent="-132818" algn="l" defTabSz="913526" rtl="0" eaLnBrk="1" fontAlgn="base" hangingPunct="1">
        <a:spcBef>
          <a:spcPct val="0"/>
        </a:spcBef>
        <a:spcAft>
          <a:spcPct val="0"/>
        </a:spcAft>
        <a:buClr>
          <a:schemeClr val="accent3"/>
        </a:buClr>
        <a:buSzPct val="89000"/>
        <a:buFont typeface="Arial" charset="0"/>
        <a:buChar char="-"/>
        <a:defRPr sz="1600" baseline="0">
          <a:solidFill>
            <a:schemeClr val="tx1"/>
          </a:solidFill>
          <a:latin typeface="+mn-lt"/>
        </a:defRPr>
      </a:lvl5pPr>
      <a:lvl6pPr marL="765029" indent="-132818" algn="l" defTabSz="913526"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6pPr>
      <a:lvl7pPr marL="765029" indent="-132818" algn="l" defTabSz="913526"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7pPr>
      <a:lvl8pPr marL="765029" indent="-132818" algn="l" defTabSz="913526"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8pPr>
      <a:lvl9pPr marL="765029" indent="-132818" algn="l" defTabSz="913526"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9pPr>
    </p:bodyStyle>
    <p:otherStyle>
      <a:defPPr>
        <a:defRPr lang="en-US"/>
      </a:defPPr>
      <a:lvl1pPr marL="0" algn="l" defTabSz="932962" rtl="0" eaLnBrk="1" latinLnBrk="0" hangingPunct="1">
        <a:defRPr sz="1800" kern="1200">
          <a:solidFill>
            <a:schemeClr val="tx1"/>
          </a:solidFill>
          <a:latin typeface="+mn-lt"/>
          <a:ea typeface="+mn-ea"/>
          <a:cs typeface="+mn-cs"/>
        </a:defRPr>
      </a:lvl1pPr>
      <a:lvl2pPr marL="466481" algn="l" defTabSz="932962" rtl="0" eaLnBrk="1" latinLnBrk="0" hangingPunct="1">
        <a:defRPr sz="1800" kern="1200">
          <a:solidFill>
            <a:schemeClr val="tx1"/>
          </a:solidFill>
          <a:latin typeface="+mn-lt"/>
          <a:ea typeface="+mn-ea"/>
          <a:cs typeface="+mn-cs"/>
        </a:defRPr>
      </a:lvl2pPr>
      <a:lvl3pPr marL="932962" algn="l" defTabSz="932962" rtl="0" eaLnBrk="1" latinLnBrk="0" hangingPunct="1">
        <a:defRPr sz="1800" kern="1200">
          <a:solidFill>
            <a:schemeClr val="tx1"/>
          </a:solidFill>
          <a:latin typeface="+mn-lt"/>
          <a:ea typeface="+mn-ea"/>
          <a:cs typeface="+mn-cs"/>
        </a:defRPr>
      </a:lvl3pPr>
      <a:lvl4pPr marL="1399443" algn="l" defTabSz="932962" rtl="0" eaLnBrk="1" latinLnBrk="0" hangingPunct="1">
        <a:defRPr sz="1800" kern="1200">
          <a:solidFill>
            <a:schemeClr val="tx1"/>
          </a:solidFill>
          <a:latin typeface="+mn-lt"/>
          <a:ea typeface="+mn-ea"/>
          <a:cs typeface="+mn-cs"/>
        </a:defRPr>
      </a:lvl4pPr>
      <a:lvl5pPr marL="1865925" algn="l" defTabSz="932962" rtl="0" eaLnBrk="1" latinLnBrk="0" hangingPunct="1">
        <a:defRPr sz="1800" kern="1200">
          <a:solidFill>
            <a:schemeClr val="tx1"/>
          </a:solidFill>
          <a:latin typeface="+mn-lt"/>
          <a:ea typeface="+mn-ea"/>
          <a:cs typeface="+mn-cs"/>
        </a:defRPr>
      </a:lvl5pPr>
      <a:lvl6pPr marL="2332406" algn="l" defTabSz="932962" rtl="0" eaLnBrk="1" latinLnBrk="0" hangingPunct="1">
        <a:defRPr sz="1800" kern="1200">
          <a:solidFill>
            <a:schemeClr val="tx1"/>
          </a:solidFill>
          <a:latin typeface="+mn-lt"/>
          <a:ea typeface="+mn-ea"/>
          <a:cs typeface="+mn-cs"/>
        </a:defRPr>
      </a:lvl6pPr>
      <a:lvl7pPr marL="2798887" algn="l" defTabSz="932962" rtl="0" eaLnBrk="1" latinLnBrk="0" hangingPunct="1">
        <a:defRPr sz="1800" kern="1200">
          <a:solidFill>
            <a:schemeClr val="tx1"/>
          </a:solidFill>
          <a:latin typeface="+mn-lt"/>
          <a:ea typeface="+mn-ea"/>
          <a:cs typeface="+mn-cs"/>
        </a:defRPr>
      </a:lvl7pPr>
      <a:lvl8pPr marL="3265368" algn="l" defTabSz="932962" rtl="0" eaLnBrk="1" latinLnBrk="0" hangingPunct="1">
        <a:defRPr sz="1800" kern="1200">
          <a:solidFill>
            <a:schemeClr val="tx1"/>
          </a:solidFill>
          <a:latin typeface="+mn-lt"/>
          <a:ea typeface="+mn-ea"/>
          <a:cs typeface="+mn-cs"/>
        </a:defRPr>
      </a:lvl8pPr>
      <a:lvl9pPr marL="3731849" algn="l" defTabSz="932962"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0F7EF4F-88E3-4011-92FF-6F1B28C2C74B}" type="datetimeFigureOut">
              <a:rPr lang="en-US" smtClean="0"/>
              <a:pPr/>
              <a:t>2/19/2015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D3677FE-1817-4CA0-BD48-94676CEEC644}" type="slidenum">
              <a:rPr lang="en-US" smtClean="0"/>
              <a:pPr/>
              <a:t>‹#›</a:t>
            </a:fld>
            <a:endParaRPr lang="en-US"/>
          </a:p>
        </p:txBody>
      </p:sp>
      <p:sp>
        <p:nvSpPr>
          <p:cNvPr id="7" name="Slide Number Placeholder 1"/>
          <p:cNvSpPr txBox="1">
            <a:spLocks/>
          </p:cNvSpPr>
          <p:nvPr userDrawn="1"/>
        </p:nvSpPr>
        <p:spPr bwMode="gray">
          <a:xfrm>
            <a:off x="4510190" y="6524830"/>
            <a:ext cx="141064" cy="138499"/>
          </a:xfrm>
          <a:prstGeom prst="rect">
            <a:avLst/>
          </a:prstGeom>
        </p:spPr>
        <p:txBody>
          <a:bodyPr vert="horz" wrap="none" lIns="0" tIns="0" rIns="0" bIns="0" rtlCol="0" anchor="ctr">
            <a:spAutoFit/>
          </a:bodyPr>
          <a:lstStyle>
            <a:defPPr>
              <a:defRPr lang="en-US"/>
            </a:defPPr>
            <a:lvl1pPr algn="ctr" rtl="0" fontAlgn="base">
              <a:spcBef>
                <a:spcPct val="0"/>
              </a:spcBef>
              <a:spcAft>
                <a:spcPct val="0"/>
              </a:spcAft>
              <a:defRPr lang="en-US" sz="1400" kern="1200" baseline="0" smtClean="0">
                <a:solidFill>
                  <a:schemeClr val="tx1"/>
                </a:solidFill>
                <a:latin typeface="+mn-lt"/>
                <a:ea typeface="+mn-ea"/>
                <a:cs typeface="+mn-cs"/>
              </a:defRPr>
            </a:lvl1pPr>
            <a:lvl2pPr marL="466481" algn="l" rtl="0" fontAlgn="base">
              <a:spcBef>
                <a:spcPct val="0"/>
              </a:spcBef>
              <a:spcAft>
                <a:spcPct val="0"/>
              </a:spcAft>
              <a:defRPr sz="1600" kern="1200">
                <a:solidFill>
                  <a:schemeClr val="tx1"/>
                </a:solidFill>
                <a:latin typeface="Arial" charset="0"/>
                <a:ea typeface="+mn-ea"/>
                <a:cs typeface="+mn-cs"/>
              </a:defRPr>
            </a:lvl2pPr>
            <a:lvl3pPr marL="932962" algn="l" rtl="0" fontAlgn="base">
              <a:spcBef>
                <a:spcPct val="0"/>
              </a:spcBef>
              <a:spcAft>
                <a:spcPct val="0"/>
              </a:spcAft>
              <a:defRPr sz="1600" kern="1200">
                <a:solidFill>
                  <a:schemeClr val="tx1"/>
                </a:solidFill>
                <a:latin typeface="Arial" charset="0"/>
                <a:ea typeface="+mn-ea"/>
                <a:cs typeface="+mn-cs"/>
              </a:defRPr>
            </a:lvl3pPr>
            <a:lvl4pPr marL="1399443" algn="l" rtl="0" fontAlgn="base">
              <a:spcBef>
                <a:spcPct val="0"/>
              </a:spcBef>
              <a:spcAft>
                <a:spcPct val="0"/>
              </a:spcAft>
              <a:defRPr sz="1600" kern="1200">
                <a:solidFill>
                  <a:schemeClr val="tx1"/>
                </a:solidFill>
                <a:latin typeface="Arial" charset="0"/>
                <a:ea typeface="+mn-ea"/>
                <a:cs typeface="+mn-cs"/>
              </a:defRPr>
            </a:lvl4pPr>
            <a:lvl5pPr marL="1865925" algn="l" rtl="0" fontAlgn="base">
              <a:spcBef>
                <a:spcPct val="0"/>
              </a:spcBef>
              <a:spcAft>
                <a:spcPct val="0"/>
              </a:spcAft>
              <a:defRPr sz="1600" kern="1200">
                <a:solidFill>
                  <a:schemeClr val="tx1"/>
                </a:solidFill>
                <a:latin typeface="Arial" charset="0"/>
                <a:ea typeface="+mn-ea"/>
                <a:cs typeface="+mn-cs"/>
              </a:defRPr>
            </a:lvl5pPr>
            <a:lvl6pPr marL="2332406" algn="l" defTabSz="932962" rtl="0" eaLnBrk="1" latinLnBrk="0" hangingPunct="1">
              <a:defRPr sz="1600" kern="1200">
                <a:solidFill>
                  <a:schemeClr val="tx1"/>
                </a:solidFill>
                <a:latin typeface="Arial" charset="0"/>
                <a:ea typeface="+mn-ea"/>
                <a:cs typeface="+mn-cs"/>
              </a:defRPr>
            </a:lvl6pPr>
            <a:lvl7pPr marL="2798887" algn="l" defTabSz="932962" rtl="0" eaLnBrk="1" latinLnBrk="0" hangingPunct="1">
              <a:defRPr sz="1600" kern="1200">
                <a:solidFill>
                  <a:schemeClr val="tx1"/>
                </a:solidFill>
                <a:latin typeface="Arial" charset="0"/>
                <a:ea typeface="+mn-ea"/>
                <a:cs typeface="+mn-cs"/>
              </a:defRPr>
            </a:lvl7pPr>
            <a:lvl8pPr marL="3265368" algn="l" defTabSz="932962" rtl="0" eaLnBrk="1" latinLnBrk="0" hangingPunct="1">
              <a:defRPr sz="1600" kern="1200">
                <a:solidFill>
                  <a:schemeClr val="tx1"/>
                </a:solidFill>
                <a:latin typeface="Arial" charset="0"/>
                <a:ea typeface="+mn-ea"/>
                <a:cs typeface="+mn-cs"/>
              </a:defRPr>
            </a:lvl8pPr>
            <a:lvl9pPr marL="3731849" algn="l" defTabSz="932962" rtl="0" eaLnBrk="1" latinLnBrk="0" hangingPunct="1">
              <a:defRPr sz="1600" kern="1200">
                <a:solidFill>
                  <a:schemeClr val="tx1"/>
                </a:solidFill>
                <a:latin typeface="Arial" charset="0"/>
                <a:ea typeface="+mn-ea"/>
                <a:cs typeface="+mn-cs"/>
              </a:defRPr>
            </a:lvl9pPr>
          </a:lstStyle>
          <a:p>
            <a:fld id="{42C328C1-A84F-4A39-A664-DBA00541A8C6}" type="slidenum">
              <a:rPr sz="900">
                <a:solidFill>
                  <a:srgbClr val="000000"/>
                </a:solidFill>
              </a:rPr>
              <a:pPr/>
              <a:t>‹#›</a:t>
            </a:fld>
            <a:endParaRPr sz="900" dirty="0">
              <a:solidFill>
                <a:srgbClr val="000000"/>
              </a:solidFill>
            </a:endParaRPr>
          </a:p>
        </p:txBody>
      </p:sp>
    </p:spTree>
  </p:cSld>
  <p:clrMap bg1="lt1" tx1="dk1" bg2="lt2" tx2="dk2" accent1="accent1" accent2="accent2" accent3="accent3" accent4="accent4" accent5="accent5" accent6="accent6" hlink="hlink" folHlink="folHlink"/>
  <p:sldLayoutIdLst>
    <p:sldLayoutId id="2147484003" r:id="rId1"/>
    <p:sldLayoutId id="2147484004" r:id="rId2"/>
    <p:sldLayoutId id="2147484005" r:id="rId3"/>
    <p:sldLayoutId id="2147484006" r:id="rId4"/>
    <p:sldLayoutId id="2147484007" r:id="rId5"/>
    <p:sldLayoutId id="2147484008" r:id="rId6"/>
    <p:sldLayoutId id="2147484009" r:id="rId7"/>
    <p:sldLayoutId id="2147484010" r:id="rId8"/>
    <p:sldLayoutId id="2147484011" r:id="rId9"/>
    <p:sldLayoutId id="2147484012" r:id="rId10"/>
    <p:sldLayoutId id="2147484013" r:id="rId11"/>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tags" Target="../tags/tag17.xml"/></Relationships>
</file>

<file path=ppt/slides/_rels/slide2.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diagramLayout" Target="../diagrams/layout1.xml"/><Relationship Id="rId7" Type="http://schemas.openxmlformats.org/officeDocument/2006/relationships/image" Target="../media/image5.png"/><Relationship Id="rId2" Type="http://schemas.openxmlformats.org/officeDocument/2006/relationships/diagramData" Target="../diagrams/data1.xml"/><Relationship Id="rId1" Type="http://schemas.openxmlformats.org/officeDocument/2006/relationships/slideLayout" Target="../slideLayouts/slideLayout12.xml"/><Relationship Id="rId6" Type="http://schemas.microsoft.com/office/2007/relationships/diagramDrawing" Target="../diagrams/drawing1.xml"/><Relationship Id="rId11" Type="http://schemas.openxmlformats.org/officeDocument/2006/relationships/image" Target="../media/image9.png"/><Relationship Id="rId5" Type="http://schemas.openxmlformats.org/officeDocument/2006/relationships/diagramColors" Target="../diagrams/colors1.xml"/><Relationship Id="rId10" Type="http://schemas.openxmlformats.org/officeDocument/2006/relationships/image" Target="../media/image8.png"/><Relationship Id="rId4" Type="http://schemas.openxmlformats.org/officeDocument/2006/relationships/diagramQuickStyle" Target="../diagrams/quickStyle1.xml"/><Relationship Id="rId9" Type="http://schemas.openxmlformats.org/officeDocument/2006/relationships/image" Target="../media/image7.jpeg"/></Relationships>
</file>

<file path=ppt/slides/_rels/slide3.xml.rels><?xml version="1.0" encoding="UTF-8" standalone="yes"?>
<Relationships xmlns="http://schemas.openxmlformats.org/package/2006/relationships"><Relationship Id="rId3" Type="http://schemas.openxmlformats.org/officeDocument/2006/relationships/image" Target="../media/image10.png"/><Relationship Id="rId7" Type="http://schemas.openxmlformats.org/officeDocument/2006/relationships/image" Target="../media/image14.jpeg"/><Relationship Id="rId2" Type="http://schemas.openxmlformats.org/officeDocument/2006/relationships/slideLayout" Target="../slideLayouts/slideLayout9.xml"/><Relationship Id="rId1" Type="http://schemas.openxmlformats.org/officeDocument/2006/relationships/tags" Target="../tags/tag18.xml"/><Relationship Id="rId6" Type="http://schemas.openxmlformats.org/officeDocument/2006/relationships/image" Target="../media/image13.png"/><Relationship Id="rId5" Type="http://schemas.openxmlformats.org/officeDocument/2006/relationships/image" Target="../media/image12.png"/><Relationship Id="rId4" Type="http://schemas.openxmlformats.org/officeDocument/2006/relationships/image" Target="../media/image1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9.xml"/><Relationship Id="rId1" Type="http://schemas.openxmlformats.org/officeDocument/2006/relationships/tags" Target="../tags/tag19.xml"/><Relationship Id="rId5" Type="http://schemas.openxmlformats.org/officeDocument/2006/relationships/image" Target="../media/image16.jpeg"/><Relationship Id="rId4" Type="http://schemas.openxmlformats.org/officeDocument/2006/relationships/image" Target="../media/image15.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7.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7.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9.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slideLayout" Target="../slideLayouts/slideLayout9.xml"/><Relationship Id="rId1" Type="http://schemas.openxmlformats.org/officeDocument/2006/relationships/tags" Target="../tags/tag20.xml"/><Relationship Id="rId4" Type="http://schemas.openxmlformats.org/officeDocument/2006/relationships/image" Target="../media/image19.jpe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7287" name="Rectangle 7"/>
          <p:cNvSpPr>
            <a:spLocks noGrp="1" noChangeArrowheads="1"/>
          </p:cNvSpPr>
          <p:nvPr>
            <p:ph type="ctrTitle"/>
          </p:nvPr>
        </p:nvSpPr>
        <p:spPr>
          <a:xfrm>
            <a:off x="304800" y="685800"/>
            <a:ext cx="8534400" cy="2057400"/>
          </a:xfrm>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a:normAutofit/>
          </a:bodyPr>
          <a:lstStyle/>
          <a:p>
            <a:pPr algn="l" eaLnBrk="1" hangingPunct="1">
              <a:spcAft>
                <a:spcPts val="4800"/>
              </a:spcAft>
              <a:defRPr/>
            </a:pPr>
            <a:r>
              <a:rPr lang="en-US" sz="3600" dirty="0">
                <a:solidFill>
                  <a:srgbClr val="0082DE"/>
                </a:solidFill>
                <a:effectLst/>
                <a:latin typeface="Century Gothic" pitchFamily="34" charset="0"/>
              </a:rPr>
              <a:t>Getting There Together:</a:t>
            </a:r>
            <a:r>
              <a:rPr lang="en-US" sz="3600" dirty="0">
                <a:solidFill>
                  <a:schemeClr val="tx1"/>
                </a:solidFill>
                <a:effectLst/>
                <a:latin typeface="Century Gothic" pitchFamily="34" charset="0"/>
              </a:rPr>
              <a:t/>
            </a:r>
            <a:br>
              <a:rPr lang="en-US" sz="3600" dirty="0">
                <a:solidFill>
                  <a:schemeClr val="tx1"/>
                </a:solidFill>
                <a:effectLst/>
                <a:latin typeface="Century Gothic" pitchFamily="34" charset="0"/>
              </a:rPr>
            </a:br>
            <a:r>
              <a:rPr lang="en-US" sz="2400" dirty="0">
                <a:solidFill>
                  <a:schemeClr val="tx1"/>
                </a:solidFill>
                <a:effectLst/>
                <a:latin typeface="Century Gothic" pitchFamily="34" charset="0"/>
              </a:rPr>
              <a:t>Creating Sustainable Value Through New Partnerships </a:t>
            </a:r>
          </a:p>
        </p:txBody>
      </p:sp>
      <p:sp>
        <p:nvSpPr>
          <p:cNvPr id="97286" name="Text Box 6"/>
          <p:cNvSpPr txBox="1">
            <a:spLocks noChangeArrowheads="1"/>
          </p:cNvSpPr>
          <p:nvPr/>
        </p:nvSpPr>
        <p:spPr bwMode="auto">
          <a:xfrm>
            <a:off x="1371600" y="2743201"/>
            <a:ext cx="6400800" cy="3348609"/>
          </a:xfrm>
          <a:prstGeom prst="rect">
            <a:avLst/>
          </a:prstGeom>
          <a:noFill/>
          <a:ln>
            <a:noFill/>
          </a:ln>
          <a:effectLst/>
          <a:extLst>
            <a:ext uri="{909E8E84-426E-40DD-AFC4-6F175D3DCCD1}">
              <a14:hiddenFill xmlns="" xmlns:a14="http://schemas.microsoft.com/office/drawing/2010/main">
                <a:solidFill>
                  <a:schemeClr val="tx2"/>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square">
            <a:spAutoFit/>
          </a:bodyPr>
          <a:lstStyle/>
          <a:p>
            <a:pPr algn="ctr">
              <a:spcBef>
                <a:spcPct val="0"/>
              </a:spcBef>
              <a:spcAft>
                <a:spcPts val="300"/>
              </a:spcAft>
              <a:defRPr/>
            </a:pPr>
            <a:r>
              <a:rPr lang="en-US" sz="1400" dirty="0" smtClean="0">
                <a:solidFill>
                  <a:srgbClr val="0070C0"/>
                </a:solidFill>
              </a:rPr>
              <a:t> </a:t>
            </a:r>
            <a:endParaRPr lang="en-US" sz="1400" dirty="0">
              <a:solidFill>
                <a:srgbClr val="0070C0"/>
              </a:solidFill>
            </a:endParaRPr>
          </a:p>
          <a:p>
            <a:pPr algn="ctr">
              <a:spcBef>
                <a:spcPct val="0"/>
              </a:spcBef>
              <a:spcAft>
                <a:spcPts val="300"/>
              </a:spcAft>
              <a:defRPr/>
            </a:pPr>
            <a:endParaRPr lang="en-US" sz="1400" dirty="0">
              <a:solidFill>
                <a:schemeClr val="bg1">
                  <a:lumMod val="50000"/>
                </a:schemeClr>
              </a:solidFill>
              <a:latin typeface="Century Gothic" charset="0"/>
              <a:ea typeface="ＭＳ Ｐゴシック" charset="0"/>
            </a:endParaRPr>
          </a:p>
          <a:p>
            <a:pPr algn="ctr" fontAlgn="auto">
              <a:spcBef>
                <a:spcPct val="20000"/>
              </a:spcBef>
              <a:spcAft>
                <a:spcPts val="0"/>
              </a:spcAft>
            </a:pPr>
            <a:endParaRPr lang="en-US" sz="1800" dirty="0" smtClean="0">
              <a:solidFill>
                <a:schemeClr val="tx1">
                  <a:lumMod val="65000"/>
                  <a:lumOff val="35000"/>
                </a:schemeClr>
              </a:solidFill>
              <a:ea typeface="ＭＳ Ｐゴシック"/>
            </a:endParaRPr>
          </a:p>
          <a:p>
            <a:pPr algn="ctr" fontAlgn="auto">
              <a:spcBef>
                <a:spcPct val="20000"/>
              </a:spcBef>
              <a:spcAft>
                <a:spcPts val="0"/>
              </a:spcAft>
            </a:pPr>
            <a:r>
              <a:rPr lang="en-US" sz="2000" b="1" dirty="0" smtClean="0">
                <a:solidFill>
                  <a:srgbClr val="0082DE"/>
                </a:solidFill>
                <a:ea typeface="ＭＳ Ｐゴシック"/>
              </a:rPr>
              <a:t>Kristen Miranda</a:t>
            </a:r>
          </a:p>
          <a:p>
            <a:pPr algn="ctr">
              <a:spcBef>
                <a:spcPct val="0"/>
              </a:spcBef>
              <a:spcAft>
                <a:spcPts val="300"/>
              </a:spcAft>
              <a:defRPr/>
            </a:pPr>
            <a:r>
              <a:rPr lang="en-US" sz="1800" dirty="0" smtClean="0">
                <a:solidFill>
                  <a:schemeClr val="tx1">
                    <a:lumMod val="65000"/>
                    <a:lumOff val="35000"/>
                  </a:schemeClr>
                </a:solidFill>
                <a:latin typeface="Century Gothic" charset="0"/>
                <a:ea typeface="ＭＳ Ｐゴシック"/>
              </a:rPr>
              <a:t>Vice President, Strategic Partnerships and Innovation</a:t>
            </a:r>
          </a:p>
          <a:p>
            <a:pPr algn="ctr">
              <a:spcBef>
                <a:spcPct val="0"/>
              </a:spcBef>
              <a:spcAft>
                <a:spcPts val="300"/>
              </a:spcAft>
              <a:defRPr/>
            </a:pPr>
            <a:r>
              <a:rPr lang="en-US" sz="2000" dirty="0" smtClean="0">
                <a:solidFill>
                  <a:schemeClr val="tx1">
                    <a:lumMod val="65000"/>
                    <a:lumOff val="35000"/>
                  </a:schemeClr>
                </a:solidFill>
                <a:latin typeface="Century Gothic" charset="0"/>
                <a:ea typeface="ＭＳ Ｐゴシック"/>
              </a:rPr>
              <a:t>Blue Shield of California</a:t>
            </a:r>
          </a:p>
          <a:p>
            <a:pPr algn="ctr">
              <a:spcBef>
                <a:spcPct val="0"/>
              </a:spcBef>
              <a:spcAft>
                <a:spcPts val="300"/>
              </a:spcAft>
              <a:defRPr/>
            </a:pPr>
            <a:endParaRPr lang="en-US" sz="1800" b="1" dirty="0" smtClean="0">
              <a:solidFill>
                <a:schemeClr val="tx1">
                  <a:lumMod val="65000"/>
                  <a:lumOff val="35000"/>
                </a:schemeClr>
              </a:solidFill>
              <a:latin typeface="Century Gothic" charset="0"/>
              <a:ea typeface="ＭＳ Ｐゴシック"/>
            </a:endParaRPr>
          </a:p>
          <a:p>
            <a:pPr algn="ctr">
              <a:spcBef>
                <a:spcPct val="0"/>
              </a:spcBef>
              <a:spcAft>
                <a:spcPts val="300"/>
              </a:spcAft>
              <a:defRPr/>
            </a:pPr>
            <a:r>
              <a:rPr lang="en-US" sz="1600" b="1" dirty="0" smtClean="0">
                <a:solidFill>
                  <a:schemeClr val="tx1">
                    <a:lumMod val="65000"/>
                    <a:lumOff val="35000"/>
                  </a:schemeClr>
                </a:solidFill>
                <a:latin typeface="Century Gothic" charset="0"/>
                <a:ea typeface="ＭＳ Ｐゴシック"/>
              </a:rPr>
              <a:t>Federal Trade Commission &amp; Department of Justice</a:t>
            </a:r>
          </a:p>
          <a:p>
            <a:pPr algn="ctr">
              <a:spcBef>
                <a:spcPct val="0"/>
              </a:spcBef>
              <a:spcAft>
                <a:spcPts val="300"/>
              </a:spcAft>
              <a:defRPr/>
            </a:pPr>
            <a:r>
              <a:rPr lang="en-US" sz="1600" i="1" dirty="0" smtClean="0">
                <a:solidFill>
                  <a:schemeClr val="tx1">
                    <a:lumMod val="65000"/>
                    <a:lumOff val="35000"/>
                  </a:schemeClr>
                </a:solidFill>
                <a:latin typeface="Century Gothic" charset="0"/>
                <a:ea typeface="ＭＳ Ｐゴシック"/>
              </a:rPr>
              <a:t>Examining Health Care Competition – Workshop</a:t>
            </a:r>
          </a:p>
          <a:p>
            <a:pPr algn="ctr">
              <a:spcBef>
                <a:spcPct val="0"/>
              </a:spcBef>
              <a:spcAft>
                <a:spcPts val="300"/>
              </a:spcAft>
              <a:defRPr/>
            </a:pPr>
            <a:r>
              <a:rPr lang="en-US" sz="1600" b="1" dirty="0" smtClean="0">
                <a:solidFill>
                  <a:schemeClr val="tx1">
                    <a:lumMod val="65000"/>
                    <a:lumOff val="35000"/>
                  </a:schemeClr>
                </a:solidFill>
                <a:latin typeface="Century Gothic" charset="0"/>
                <a:ea typeface="ＭＳ Ｐゴシック"/>
              </a:rPr>
              <a:t>February 25, 2015</a:t>
            </a:r>
            <a:endParaRPr lang="en-US" sz="1400" dirty="0">
              <a:solidFill>
                <a:srgbClr val="000000"/>
              </a:solidFill>
              <a:latin typeface="Century Gothic" charset="0"/>
              <a:ea typeface="ＭＳ Ｐゴシック" charset="0"/>
            </a:endParaRPr>
          </a:p>
          <a:p>
            <a:pPr algn="ctr">
              <a:spcBef>
                <a:spcPct val="0"/>
              </a:spcBef>
              <a:spcAft>
                <a:spcPts val="300"/>
              </a:spcAft>
              <a:defRPr/>
            </a:pPr>
            <a:endParaRPr lang="en-US" sz="1400" dirty="0">
              <a:solidFill>
                <a:srgbClr val="000000"/>
              </a:solidFill>
              <a:latin typeface="Century Gothic" charset="0"/>
              <a:ea typeface="ＭＳ Ｐゴシック" charset="0"/>
            </a:endParaRPr>
          </a:p>
        </p:txBody>
      </p:sp>
    </p:spTree>
    <p:custDataLst>
      <p:tags r:id="rId1"/>
    </p:custData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6" name="Diagram 15"/>
          <p:cNvGraphicFramePr/>
          <p:nvPr/>
        </p:nvGraphicFramePr>
        <p:xfrm>
          <a:off x="2171701" y="3597569"/>
          <a:ext cx="4298868" cy="254132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Title 4"/>
          <p:cNvSpPr txBox="1">
            <a:spLocks/>
          </p:cNvSpPr>
          <p:nvPr/>
        </p:nvSpPr>
        <p:spPr>
          <a:xfrm>
            <a:off x="152400" y="533400"/>
            <a:ext cx="8608265" cy="1033272"/>
          </a:xfrm>
          <a:prstGeom prst="rect">
            <a:avLst/>
          </a:prstGeom>
        </p:spPr>
        <p:txBody>
          <a:bodyPr>
            <a:noAutofit/>
          </a:bodyPr>
          <a:lstStyle/>
          <a:p>
            <a:pPr marL="0" marR="0" lvl="0" indent="0" algn="l" defTabSz="914400" rtl="0" eaLnBrk="0" fontAlgn="base" latinLnBrk="0" hangingPunct="0">
              <a:spcBef>
                <a:spcPct val="0"/>
              </a:spcBef>
              <a:spcAft>
                <a:spcPct val="0"/>
              </a:spcAft>
              <a:buClrTx/>
              <a:buSzTx/>
              <a:buFontTx/>
              <a:buNone/>
              <a:tabLst/>
              <a:defRPr/>
            </a:pPr>
            <a:r>
              <a:rPr kumimoji="0" lang="en-US" sz="2800" i="0" u="none" strike="noStrike" kern="0" cap="none" spc="0" normalizeH="0" baseline="0" noProof="0" dirty="0" smtClean="0">
                <a:ln>
                  <a:noFill/>
                </a:ln>
                <a:solidFill>
                  <a:srgbClr val="0082DE"/>
                </a:solidFill>
                <a:effectLst/>
                <a:uLnTx/>
                <a:uFillTx/>
              </a:rPr>
              <a:t>Our </a:t>
            </a:r>
            <a:r>
              <a:rPr lang="en-US" sz="2800" kern="0" dirty="0" smtClean="0">
                <a:solidFill>
                  <a:srgbClr val="0082DE"/>
                </a:solidFill>
              </a:rPr>
              <a:t>Mission - </a:t>
            </a:r>
            <a:r>
              <a:rPr kumimoji="0" lang="en-US" sz="2800" i="0" u="none" strike="noStrike" kern="0" cap="none" spc="0" normalizeH="0" baseline="0" noProof="0" dirty="0" smtClean="0">
                <a:ln>
                  <a:noFill/>
                </a:ln>
                <a:solidFill>
                  <a:srgbClr val="0082DE"/>
                </a:solidFill>
                <a:effectLst/>
                <a:uLnTx/>
                <a:uFillTx/>
              </a:rPr>
              <a:t>To create a new kind of partnership that enables us to:</a:t>
            </a:r>
            <a:endParaRPr kumimoji="0" lang="en-US" sz="2800" i="0" u="none" strike="noStrike" kern="0" cap="none" spc="0" normalizeH="0" baseline="0" noProof="0" dirty="0">
              <a:ln>
                <a:noFill/>
              </a:ln>
              <a:solidFill>
                <a:srgbClr val="0082DE"/>
              </a:solidFill>
              <a:effectLst/>
              <a:uLnTx/>
              <a:uFillTx/>
            </a:endParaRPr>
          </a:p>
        </p:txBody>
      </p:sp>
      <p:sp>
        <p:nvSpPr>
          <p:cNvPr id="3" name="Content Placeholder 4"/>
          <p:cNvSpPr txBox="1">
            <a:spLocks/>
          </p:cNvSpPr>
          <p:nvPr/>
        </p:nvSpPr>
        <p:spPr bwMode="auto">
          <a:xfrm>
            <a:off x="381000" y="1414150"/>
            <a:ext cx="8335488" cy="2014850"/>
          </a:xfrm>
          <a:prstGeom prst="rect">
            <a:avLst/>
          </a:prstGeom>
          <a:noFill/>
          <a:ln w="9525">
            <a:noFill/>
            <a:miter lim="800000"/>
            <a:headEnd/>
            <a:tailEnd/>
          </a:ln>
        </p:spPr>
        <p:txBody>
          <a:bodyPr/>
          <a:lstStyle/>
          <a:p>
            <a:pPr marL="227013" lvl="1" indent="-225425" algn="l">
              <a:spcBef>
                <a:spcPct val="20000"/>
              </a:spcBef>
              <a:spcAft>
                <a:spcPct val="29000"/>
              </a:spcAft>
              <a:buFont typeface="Symbol" pitchFamily="18" charset="2"/>
              <a:buNone/>
              <a:defRPr/>
            </a:pPr>
            <a:endParaRPr kumimoji="0" lang="en-US" sz="1800" kern="0" dirty="0">
              <a:latin typeface="+mn-lt"/>
              <a:cs typeface="+mn-cs"/>
            </a:endParaRPr>
          </a:p>
          <a:p>
            <a:pPr marL="403225" lvl="1" indent="-401638" algn="l">
              <a:spcBef>
                <a:spcPct val="20000"/>
              </a:spcBef>
              <a:spcAft>
                <a:spcPct val="29000"/>
              </a:spcAft>
              <a:buClr>
                <a:srgbClr val="0071DE"/>
              </a:buClr>
              <a:buFont typeface="Wingdings" pitchFamily="2" charset="2"/>
              <a:buChar char="§"/>
              <a:defRPr/>
            </a:pPr>
            <a:r>
              <a:rPr lang="en-US" sz="1600" kern="0" dirty="0" smtClean="0"/>
              <a:t>D</a:t>
            </a:r>
            <a:r>
              <a:rPr kumimoji="0" lang="en-US" sz="1600" kern="0" dirty="0" smtClean="0"/>
              <a:t>eliver care at </a:t>
            </a:r>
            <a:r>
              <a:rPr kumimoji="0" lang="en-US" sz="1600" kern="0" dirty="0"/>
              <a:t>below-market </a:t>
            </a:r>
            <a:r>
              <a:rPr kumimoji="0" lang="en-US" sz="1600" kern="0" dirty="0" smtClean="0"/>
              <a:t>cost trends</a:t>
            </a:r>
            <a:endParaRPr kumimoji="0" lang="en-US" sz="1600" kern="0" dirty="0"/>
          </a:p>
          <a:p>
            <a:pPr marL="403225" lvl="1" indent="-401638" algn="l">
              <a:spcBef>
                <a:spcPct val="20000"/>
              </a:spcBef>
              <a:spcAft>
                <a:spcPct val="29000"/>
              </a:spcAft>
              <a:buClr>
                <a:srgbClr val="0071DE"/>
              </a:buClr>
              <a:buFont typeface="Wingdings" pitchFamily="2" charset="2"/>
              <a:buChar char="§"/>
              <a:defRPr/>
            </a:pPr>
            <a:r>
              <a:rPr kumimoji="0" lang="en-US" sz="1600" kern="0" dirty="0"/>
              <a:t>Achieve financial results </a:t>
            </a:r>
            <a:r>
              <a:rPr lang="en-US" sz="1600" kern="0" dirty="0" smtClean="0"/>
              <a:t>that are</a:t>
            </a:r>
            <a:r>
              <a:rPr kumimoji="0" lang="en-US" sz="1600" kern="0" dirty="0" smtClean="0"/>
              <a:t> </a:t>
            </a:r>
            <a:r>
              <a:rPr kumimoji="0" lang="en-US" sz="1600" kern="0" dirty="0"/>
              <a:t>sustainable </a:t>
            </a:r>
            <a:r>
              <a:rPr kumimoji="0" lang="en-US" sz="1600" kern="0" dirty="0" smtClean="0"/>
              <a:t>for </a:t>
            </a:r>
            <a:r>
              <a:rPr kumimoji="0" lang="en-US" sz="1600" kern="0" dirty="0"/>
              <a:t>all </a:t>
            </a:r>
            <a:r>
              <a:rPr kumimoji="0" lang="en-US" sz="1600" kern="0" dirty="0" smtClean="0"/>
              <a:t>parties</a:t>
            </a:r>
            <a:endParaRPr kumimoji="0" lang="en-US" sz="1600" kern="0" dirty="0"/>
          </a:p>
          <a:p>
            <a:pPr marL="403225" lvl="1" indent="-401638" algn="l">
              <a:spcBef>
                <a:spcPct val="20000"/>
              </a:spcBef>
              <a:spcAft>
                <a:spcPct val="29000"/>
              </a:spcAft>
              <a:buClr>
                <a:srgbClr val="0071DE"/>
              </a:buClr>
              <a:buFont typeface="Wingdings" pitchFamily="2" charset="2"/>
              <a:buChar char="§"/>
              <a:defRPr/>
            </a:pPr>
            <a:r>
              <a:rPr kumimoji="0" lang="en-US" sz="1600" kern="0" dirty="0" smtClean="0"/>
              <a:t>Find and implement cost </a:t>
            </a:r>
            <a:r>
              <a:rPr kumimoji="0" lang="en-US" sz="1600" kern="0" dirty="0"/>
              <a:t>and quality </a:t>
            </a:r>
            <a:r>
              <a:rPr kumimoji="0" lang="en-US" sz="1600" kern="0" dirty="0" smtClean="0"/>
              <a:t>improvements</a:t>
            </a:r>
          </a:p>
          <a:p>
            <a:pPr marL="403225" lvl="1" indent="-401638" algn="l">
              <a:spcBef>
                <a:spcPct val="20000"/>
              </a:spcBef>
              <a:spcAft>
                <a:spcPct val="29000"/>
              </a:spcAft>
              <a:buClr>
                <a:srgbClr val="0071DE"/>
              </a:buClr>
              <a:buFont typeface="Wingdings" pitchFamily="2" charset="2"/>
              <a:buChar char="§"/>
              <a:defRPr/>
            </a:pPr>
            <a:r>
              <a:rPr lang="en-US" sz="1600" kern="0" dirty="0" smtClean="0"/>
              <a:t>Enhance the ACOs appeal to consumers and employers</a:t>
            </a:r>
            <a:endParaRPr kumimoji="0" lang="en-US" sz="1800" kern="0" dirty="0">
              <a:latin typeface="+mn-lt"/>
              <a:cs typeface="+mn-cs"/>
            </a:endParaRPr>
          </a:p>
        </p:txBody>
      </p:sp>
      <p:pic>
        <p:nvPicPr>
          <p:cNvPr id="39" name="Picture 3" descr="logo"/>
          <p:cNvPicPr>
            <a:picLocks noChangeAspect="1" noChangeArrowheads="1"/>
          </p:cNvPicPr>
          <p:nvPr/>
        </p:nvPicPr>
        <p:blipFill>
          <a:blip r:embed="rId7" cstate="print"/>
          <a:srcRect r="-5418"/>
          <a:stretch>
            <a:fillRect/>
          </a:stretch>
        </p:blipFill>
        <p:spPr bwMode="auto">
          <a:xfrm>
            <a:off x="4093591" y="3429000"/>
            <a:ext cx="512552" cy="593369"/>
          </a:xfrm>
          <a:prstGeom prst="rect">
            <a:avLst/>
          </a:prstGeom>
          <a:noFill/>
          <a:ln w="9525">
            <a:noFill/>
            <a:miter lim="800000"/>
            <a:headEnd/>
            <a:tailEnd/>
          </a:ln>
        </p:spPr>
      </p:pic>
      <p:pic>
        <p:nvPicPr>
          <p:cNvPr id="41" name="Picture 5"/>
          <p:cNvPicPr>
            <a:picLocks noChangeArrowheads="1"/>
          </p:cNvPicPr>
          <p:nvPr/>
        </p:nvPicPr>
        <p:blipFill>
          <a:blip r:embed="rId8" cstate="print">
            <a:extLst>
              <a:ext uri="{28A0092B-C50C-407E-A947-70E740481C1C}">
                <a14:useLocalDpi xmlns:a14="http://schemas.microsoft.com/office/drawing/2010/main" xmlns="" val="0"/>
              </a:ext>
            </a:extLst>
          </a:blip>
          <a:srcRect/>
          <a:stretch>
            <a:fillRect/>
          </a:stretch>
        </p:blipFill>
        <p:spPr bwMode="gray">
          <a:xfrm>
            <a:off x="2590406" y="4858173"/>
            <a:ext cx="541165" cy="682184"/>
          </a:xfrm>
          <a:prstGeom prst="rect">
            <a:avLst/>
          </a:prstGeom>
          <a:noFill/>
          <a:extLst>
            <a:ext uri="{909E8E84-426E-40DD-AFC4-6F175D3DCCD1}">
              <a14:hiddenFill xmlns:a14="http://schemas.microsoft.com/office/drawing/2010/main" xmlns="">
                <a:solidFill>
                  <a:srgbClr val="FFFFFF"/>
                </a:solidFill>
              </a14:hiddenFill>
            </a:ext>
          </a:extLst>
        </p:spPr>
      </p:pic>
      <p:pic>
        <p:nvPicPr>
          <p:cNvPr id="42" name="Picture 199" descr="See Similar Images"/>
          <p:cNvPicPr preferRelativeResize="0">
            <a:picLocks noChangeArrowheads="1"/>
          </p:cNvPicPr>
          <p:nvPr/>
        </p:nvPicPr>
        <p:blipFill>
          <a:blip r:embed="rId9" cstate="print">
            <a:clrChange>
              <a:clrFrom>
                <a:srgbClr val="FFFFFF"/>
              </a:clrFrom>
              <a:clrTo>
                <a:srgbClr val="FFFFFF">
                  <a:alpha val="0"/>
                </a:srgbClr>
              </a:clrTo>
            </a:clrChange>
            <a:extLst>
              <a:ext uri="{28A0092B-C50C-407E-A947-70E740481C1C}">
                <a14:useLocalDpi xmlns:a14="http://schemas.microsoft.com/office/drawing/2010/main" xmlns="" val="0"/>
              </a:ext>
            </a:extLst>
          </a:blip>
          <a:srcRect/>
          <a:stretch>
            <a:fillRect/>
          </a:stretch>
        </p:blipFill>
        <p:spPr bwMode="gray">
          <a:xfrm>
            <a:off x="5491375" y="5023019"/>
            <a:ext cx="820301" cy="66697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44" name="Picture 220" descr="MC900433937[1]"/>
          <p:cNvPicPr preferRelativeResize="0">
            <a:picLocks noChangeArrowheads="1"/>
          </p:cNvPicPr>
          <p:nvPr/>
        </p:nvPicPr>
        <p:blipFill>
          <a:blip r:embed="rId10" cstate="print">
            <a:extLst>
              <a:ext uri="{28A0092B-C50C-407E-A947-70E740481C1C}">
                <a14:useLocalDpi xmlns:a14="http://schemas.microsoft.com/office/drawing/2010/main" xmlns="" val="0"/>
              </a:ext>
            </a:extLst>
          </a:blip>
          <a:srcRect/>
          <a:stretch>
            <a:fillRect/>
          </a:stretch>
        </p:blipFill>
        <p:spPr bwMode="gray">
          <a:xfrm>
            <a:off x="6030023" y="5655667"/>
            <a:ext cx="742255" cy="67772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47" name="TextBox 46"/>
          <p:cNvSpPr txBox="1"/>
          <p:nvPr/>
        </p:nvSpPr>
        <p:spPr>
          <a:xfrm>
            <a:off x="3822372" y="4262594"/>
            <a:ext cx="1021275" cy="261610"/>
          </a:xfrm>
          <a:prstGeom prst="rect">
            <a:avLst/>
          </a:prstGeom>
          <a:solidFill>
            <a:schemeClr val="bg1"/>
          </a:solidFill>
        </p:spPr>
        <p:txBody>
          <a:bodyPr wrap="square" rtlCol="0">
            <a:spAutoFit/>
          </a:bodyPr>
          <a:lstStyle/>
          <a:p>
            <a:pPr algn="l">
              <a:buNone/>
            </a:pPr>
            <a:r>
              <a:rPr lang="en-US" sz="1100" b="1" dirty="0" smtClean="0"/>
              <a:t>Health Plan</a:t>
            </a:r>
            <a:endParaRPr lang="en-US" sz="1100" b="1" dirty="0"/>
          </a:p>
        </p:txBody>
      </p:sp>
      <p:sp>
        <p:nvSpPr>
          <p:cNvPr id="48" name="TextBox 47"/>
          <p:cNvSpPr txBox="1"/>
          <p:nvPr/>
        </p:nvSpPr>
        <p:spPr>
          <a:xfrm>
            <a:off x="4746668" y="5779657"/>
            <a:ext cx="1237011" cy="261610"/>
          </a:xfrm>
          <a:prstGeom prst="rect">
            <a:avLst/>
          </a:prstGeom>
          <a:solidFill>
            <a:schemeClr val="bg1"/>
          </a:solidFill>
        </p:spPr>
        <p:txBody>
          <a:bodyPr wrap="square" rtlCol="0">
            <a:spAutoFit/>
          </a:bodyPr>
          <a:lstStyle/>
          <a:p>
            <a:pPr algn="l">
              <a:buNone/>
            </a:pPr>
            <a:r>
              <a:rPr lang="en-US" sz="1100" b="1" dirty="0" smtClean="0"/>
              <a:t>Medical Group</a:t>
            </a:r>
            <a:endParaRPr lang="en-US" sz="1100" b="1" dirty="0"/>
          </a:p>
        </p:txBody>
      </p:sp>
      <p:pic>
        <p:nvPicPr>
          <p:cNvPr id="49" name="Picture 84" descr="buildings, clinic, emergency room, health, hospital, medical icon"/>
          <p:cNvPicPr>
            <a:picLocks noChangeArrowheads="1"/>
          </p:cNvPicPr>
          <p:nvPr/>
        </p:nvPicPr>
        <p:blipFill rotWithShape="1">
          <a:blip r:embed="rId11" cstate="print">
            <a:extLst>
              <a:ext uri="{28A0092B-C50C-407E-A947-70E740481C1C}">
                <a14:useLocalDpi xmlns="" xmlns:a14="http://schemas.microsoft.com/office/drawing/2010/main" val="0"/>
              </a:ext>
            </a:extLst>
          </a:blip>
          <a:srcRect t="10561" b="8449"/>
          <a:stretch/>
        </p:blipFill>
        <p:spPr bwMode="gray">
          <a:xfrm>
            <a:off x="1828800" y="5684991"/>
            <a:ext cx="841663" cy="643900"/>
          </a:xfrm>
          <a:prstGeom prst="rect">
            <a:avLst/>
          </a:prstGeom>
          <a:noFill/>
          <a:extLst>
            <a:ext uri="{909E8E84-426E-40DD-AFC4-6F175D3DCCD1}">
              <a14:hiddenFill xmlns="" xmlns:a14="http://schemas.microsoft.com/office/drawing/2010/main">
                <a:solidFill>
                  <a:srgbClr val="FFFFFF"/>
                </a:solidFill>
              </a14:hiddenFill>
            </a:ext>
          </a:extLst>
        </p:spPr>
      </p:pic>
      <p:sp>
        <p:nvSpPr>
          <p:cNvPr id="50" name="TextBox 49"/>
          <p:cNvSpPr txBox="1"/>
          <p:nvPr/>
        </p:nvSpPr>
        <p:spPr>
          <a:xfrm>
            <a:off x="2587344" y="5779657"/>
            <a:ext cx="995540" cy="261610"/>
          </a:xfrm>
          <a:prstGeom prst="rect">
            <a:avLst/>
          </a:prstGeom>
          <a:solidFill>
            <a:schemeClr val="bg1"/>
          </a:solidFill>
        </p:spPr>
        <p:txBody>
          <a:bodyPr wrap="square" rtlCol="0">
            <a:spAutoFit/>
          </a:bodyPr>
          <a:lstStyle/>
          <a:p>
            <a:pPr>
              <a:buNone/>
            </a:pPr>
            <a:r>
              <a:rPr lang="en-US" sz="1100" b="1" dirty="0" smtClean="0"/>
              <a:t>Hospital</a:t>
            </a:r>
            <a:endParaRPr lang="en-US" sz="1100" b="1" dirty="0"/>
          </a:p>
        </p:txBody>
      </p:sp>
      <p:sp>
        <p:nvSpPr>
          <p:cNvPr id="46" name="TextBox 45"/>
          <p:cNvSpPr txBox="1"/>
          <p:nvPr/>
        </p:nvSpPr>
        <p:spPr>
          <a:xfrm>
            <a:off x="3466112" y="4951360"/>
            <a:ext cx="1626919" cy="523220"/>
          </a:xfrm>
          <a:prstGeom prst="rect">
            <a:avLst/>
          </a:prstGeom>
          <a:noFill/>
        </p:spPr>
        <p:txBody>
          <a:bodyPr wrap="square" rtlCol="0">
            <a:spAutoFit/>
          </a:bodyPr>
          <a:lstStyle/>
          <a:p>
            <a:pPr algn="ctr">
              <a:buNone/>
            </a:pPr>
            <a:r>
              <a:rPr lang="en-US" sz="2800" b="1" dirty="0" smtClean="0">
                <a:solidFill>
                  <a:srgbClr val="FF6600"/>
                </a:solidFill>
              </a:rPr>
              <a:t>Trust</a:t>
            </a:r>
            <a:endParaRPr lang="en-US" sz="2800" b="1" dirty="0">
              <a:solidFill>
                <a:srgbClr val="FF6600"/>
              </a:solidFill>
            </a:endParaRPr>
          </a:p>
        </p:txBody>
      </p:sp>
      <p:graphicFrame>
        <p:nvGraphicFramePr>
          <p:cNvPr id="14" name="Group 83"/>
          <p:cNvGraphicFramePr>
            <a:graphicFrameLocks noGrp="1"/>
          </p:cNvGraphicFramePr>
          <p:nvPr/>
        </p:nvGraphicFramePr>
        <p:xfrm>
          <a:off x="0" y="1"/>
          <a:ext cx="9144000" cy="388620"/>
        </p:xfrm>
        <a:graphic>
          <a:graphicData uri="http://schemas.openxmlformats.org/drawingml/2006/table">
            <a:tbl>
              <a:tblPr/>
              <a:tblGrid>
                <a:gridCol w="1828800"/>
                <a:gridCol w="1828800"/>
                <a:gridCol w="1828800"/>
                <a:gridCol w="1828800"/>
                <a:gridCol w="1828800"/>
              </a:tblGrid>
              <a:tr h="38862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1" u="none" strike="noStrike" cap="none" normalizeH="0" baseline="0" dirty="0" smtClean="0">
                          <a:ln>
                            <a:noFill/>
                          </a:ln>
                          <a:solidFill>
                            <a:schemeClr val="bg1"/>
                          </a:solidFill>
                          <a:effectLst/>
                          <a:latin typeface="Century Gothic" pitchFamily="34" charset="0"/>
                          <a:cs typeface="Arial" charset="0"/>
                        </a:rPr>
                        <a:t>Mission</a:t>
                      </a:r>
                    </a:p>
                  </a:txBody>
                  <a:tcPr anchor="ctr" horzOverflow="overflow">
                    <a:lnL w="12700"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0082DE"/>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1" u="none" strike="noStrike" cap="none" normalizeH="0" baseline="0" dirty="0" smtClean="0">
                          <a:ln>
                            <a:noFill/>
                          </a:ln>
                          <a:solidFill>
                            <a:schemeClr val="bg1"/>
                          </a:solidFill>
                          <a:effectLst/>
                          <a:latin typeface="Century Gothic" pitchFamily="34" charset="0"/>
                          <a:cs typeface="Arial" charset="0"/>
                        </a:rPr>
                        <a:t>Approach</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bg1">
                        <a:lumMod val="5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1" u="none" strike="noStrike" cap="none" normalizeH="0" baseline="0" dirty="0" smtClean="0">
                          <a:ln>
                            <a:noFill/>
                          </a:ln>
                          <a:solidFill>
                            <a:schemeClr val="bg1"/>
                          </a:solidFill>
                          <a:effectLst/>
                          <a:latin typeface="Century Gothic" pitchFamily="34" charset="0"/>
                          <a:cs typeface="Arial" charset="0"/>
                        </a:rPr>
                        <a:t>Results</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bg1">
                        <a:lumMod val="5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1" u="none" strike="noStrike" cap="none" normalizeH="0" baseline="0" dirty="0" smtClean="0">
                          <a:ln>
                            <a:noFill/>
                          </a:ln>
                          <a:solidFill>
                            <a:schemeClr val="bg1"/>
                          </a:solidFill>
                          <a:effectLst/>
                          <a:latin typeface="Century Gothic" pitchFamily="34" charset="0"/>
                          <a:cs typeface="Arial" charset="0"/>
                        </a:rPr>
                        <a:t>Lessons Learned</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bg1">
                        <a:lumMod val="5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1" u="none" strike="noStrike" cap="none" normalizeH="0" baseline="0" dirty="0" smtClean="0">
                          <a:ln>
                            <a:noFill/>
                          </a:ln>
                          <a:solidFill>
                            <a:schemeClr val="bg1"/>
                          </a:solidFill>
                          <a:effectLst/>
                          <a:latin typeface="Century Gothic" pitchFamily="34" charset="0"/>
                          <a:cs typeface="Arial" charset="0"/>
                        </a:rPr>
                        <a:t>What’s Next</a:t>
                      </a:r>
                    </a:p>
                  </a:txBody>
                  <a:tcPr anchor="ctr" horzOverflow="overflow">
                    <a:lnL w="12700"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bg1">
                        <a:lumMod val="50000"/>
                      </a:schemeClr>
                    </a:solidFill>
                  </a:tcPr>
                </a:tc>
              </a:tr>
            </a:tbl>
          </a:graphicData>
        </a:graphic>
      </p:graphicFrame>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2"/>
          <p:cNvSpPr>
            <a:spLocks noGrp="1" noChangeArrowheads="1"/>
          </p:cNvSpPr>
          <p:nvPr>
            <p:ph type="title"/>
          </p:nvPr>
        </p:nvSpPr>
        <p:spPr>
          <a:xfrm>
            <a:off x="457200" y="457200"/>
            <a:ext cx="8229600" cy="460375"/>
          </a:xfrm>
        </p:spPr>
        <p:txBody>
          <a:bodyPr>
            <a:noAutofit/>
          </a:bodyPr>
          <a:lstStyle/>
          <a:p>
            <a:pPr algn="l" eaLnBrk="1" hangingPunct="1">
              <a:defRPr/>
            </a:pPr>
            <a:r>
              <a:rPr lang="en-US" sz="2800" dirty="0">
                <a:solidFill>
                  <a:srgbClr val="0082DE"/>
                </a:solidFill>
                <a:latin typeface="Century Gothic" pitchFamily="34" charset="0"/>
              </a:rPr>
              <a:t>W</a:t>
            </a:r>
            <a:r>
              <a:rPr lang="en-US" sz="2800" dirty="0" smtClean="0">
                <a:solidFill>
                  <a:srgbClr val="0082DE"/>
                </a:solidFill>
                <a:latin typeface="Century Gothic" pitchFamily="34" charset="0"/>
              </a:rPr>
              <a:t>here We Started</a:t>
            </a:r>
          </a:p>
        </p:txBody>
      </p:sp>
      <p:sp>
        <p:nvSpPr>
          <p:cNvPr id="13" name="Line 5"/>
          <p:cNvSpPr>
            <a:spLocks noChangeShapeType="1"/>
          </p:cNvSpPr>
          <p:nvPr/>
        </p:nvSpPr>
        <p:spPr bwMode="auto">
          <a:xfrm>
            <a:off x="6613405" y="3227048"/>
            <a:ext cx="577850" cy="985838"/>
          </a:xfrm>
          <a:prstGeom prst="line">
            <a:avLst/>
          </a:prstGeom>
          <a:noFill/>
          <a:ln>
            <a:noFill/>
          </a:ln>
          <a:extLst>
            <a:ext uri="{909E8E84-426E-40DD-AFC4-6F175D3DCCD1}">
              <a14:hiddenFill xmlns:a14="http://schemas.microsoft.com/office/drawing/2010/main" xmlns="">
                <a:noFill/>
              </a14:hiddenFill>
            </a:ext>
            <a:ext uri="{91240B29-F687-4F45-9708-019B960494DF}">
              <a14:hiddenLine xmlns:a14="http://schemas.microsoft.com/office/drawing/2010/main" xmlns="" w="9525">
                <a:solidFill>
                  <a:srgbClr val="000000"/>
                </a:solidFill>
                <a:round/>
                <a:headEnd/>
                <a:tailEnd type="triangle" w="med" len="med"/>
              </a14:hiddenLine>
            </a:ext>
          </a:extLst>
        </p:spPr>
        <p:txBody>
          <a:bodyPr>
            <a:spAutoFit/>
          </a:bodyPr>
          <a:lstStyle/>
          <a:p>
            <a:pPr defTabSz="457200"/>
            <a:endParaRPr lang="en-US" dirty="0">
              <a:solidFill>
                <a:srgbClr val="000000"/>
              </a:solidFill>
            </a:endParaRPr>
          </a:p>
        </p:txBody>
      </p:sp>
      <p:graphicFrame>
        <p:nvGraphicFramePr>
          <p:cNvPr id="21" name="Table 20"/>
          <p:cNvGraphicFramePr>
            <a:graphicFrameLocks noGrp="1"/>
          </p:cNvGraphicFramePr>
          <p:nvPr>
            <p:extLst>
              <p:ext uri="{D42A27DB-BD31-4B8C-83A1-F6EECF244321}">
                <p14:modId xmlns:p14="http://schemas.microsoft.com/office/powerpoint/2010/main" xmlns="" val="972344790"/>
              </p:ext>
            </p:extLst>
          </p:nvPr>
        </p:nvGraphicFramePr>
        <p:xfrm>
          <a:off x="4037765" y="1458615"/>
          <a:ext cx="4724400" cy="3027565"/>
        </p:xfrm>
        <a:graphic>
          <a:graphicData uri="http://schemas.openxmlformats.org/drawingml/2006/table">
            <a:tbl>
              <a:tblPr>
                <a:tableStyleId>{35758FB7-9AC5-4552-8A53-C91805E547FA}</a:tableStyleId>
              </a:tblPr>
              <a:tblGrid>
                <a:gridCol w="2270285"/>
                <a:gridCol w="795929"/>
                <a:gridCol w="795929"/>
                <a:gridCol w="862257"/>
              </a:tblGrid>
              <a:tr h="567352">
                <a:tc>
                  <a:txBody>
                    <a:bodyPr/>
                    <a:lstStyle/>
                    <a:p>
                      <a:pPr algn="ctr" fontAlgn="b"/>
                      <a:r>
                        <a:rPr lang="en-US" sz="1200" u="none" strike="noStrike" dirty="0">
                          <a:latin typeface="Century Gothic" pitchFamily="34" charset="0"/>
                        </a:rPr>
                        <a:t>Service Categories</a:t>
                      </a:r>
                      <a:endParaRPr lang="en-US" sz="1200" b="0" i="0" u="none" strike="noStrike" dirty="0">
                        <a:solidFill>
                          <a:srgbClr val="000000"/>
                        </a:solidFill>
                        <a:latin typeface="Century Gothic" pitchFamily="34" charset="0"/>
                      </a:endParaRPr>
                    </a:p>
                  </a:txBody>
                  <a:tcPr marL="0" marR="0" marT="0" marB="0" anchor="ctr"/>
                </a:tc>
                <a:tc>
                  <a:txBody>
                    <a:bodyPr/>
                    <a:lstStyle/>
                    <a:p>
                      <a:pPr algn="ctr" fontAlgn="b"/>
                      <a:r>
                        <a:rPr lang="en-US" sz="1200" u="none" strike="noStrike" dirty="0">
                          <a:latin typeface="Century Gothic" pitchFamily="34" charset="0"/>
                        </a:rPr>
                        <a:t>2010</a:t>
                      </a:r>
                      <a:br>
                        <a:rPr lang="en-US" sz="1200" u="none" strike="noStrike" dirty="0">
                          <a:latin typeface="Century Gothic" pitchFamily="34" charset="0"/>
                        </a:rPr>
                      </a:br>
                      <a:r>
                        <a:rPr lang="en-US" sz="1200" u="none" strike="noStrike" dirty="0">
                          <a:latin typeface="Century Gothic" pitchFamily="34" charset="0"/>
                        </a:rPr>
                        <a:t> Target</a:t>
                      </a:r>
                      <a:br>
                        <a:rPr lang="en-US" sz="1200" u="none" strike="noStrike" dirty="0">
                          <a:latin typeface="Century Gothic" pitchFamily="34" charset="0"/>
                        </a:rPr>
                      </a:br>
                      <a:r>
                        <a:rPr lang="en-US" sz="1200" u="none" strike="noStrike" dirty="0">
                          <a:latin typeface="Century Gothic" pitchFamily="34" charset="0"/>
                        </a:rPr>
                        <a:t>(pmpm)</a:t>
                      </a:r>
                      <a:endParaRPr lang="en-US" sz="1200" b="0" i="0" u="none" strike="noStrike" dirty="0">
                        <a:solidFill>
                          <a:srgbClr val="000000"/>
                        </a:solidFill>
                        <a:latin typeface="Century Gothic" pitchFamily="34" charset="0"/>
                      </a:endParaRPr>
                    </a:p>
                  </a:txBody>
                  <a:tcPr marL="0" marR="0" marT="0" marB="0" anchor="ctr"/>
                </a:tc>
                <a:tc>
                  <a:txBody>
                    <a:bodyPr/>
                    <a:lstStyle/>
                    <a:p>
                      <a:pPr algn="ctr" fontAlgn="b"/>
                      <a:r>
                        <a:rPr lang="en-US" sz="1200" u="none" strike="noStrike" dirty="0">
                          <a:latin typeface="Century Gothic" pitchFamily="34" charset="0"/>
                        </a:rPr>
                        <a:t>2010 No ACO</a:t>
                      </a:r>
                      <a:br>
                        <a:rPr lang="en-US" sz="1200" u="none" strike="noStrike" dirty="0">
                          <a:latin typeface="Century Gothic" pitchFamily="34" charset="0"/>
                        </a:rPr>
                      </a:br>
                      <a:r>
                        <a:rPr lang="en-US" sz="1200" u="none" strike="noStrike" dirty="0">
                          <a:latin typeface="Century Gothic" pitchFamily="34" charset="0"/>
                        </a:rPr>
                        <a:t>(pmpm)</a:t>
                      </a:r>
                      <a:endParaRPr lang="en-US" sz="1200" b="0" i="0" u="none" strike="noStrike" dirty="0">
                        <a:solidFill>
                          <a:srgbClr val="000000"/>
                        </a:solidFill>
                        <a:latin typeface="Century Gothic" pitchFamily="34" charset="0"/>
                      </a:endParaRPr>
                    </a:p>
                  </a:txBody>
                  <a:tcPr marL="0" marR="0" marT="0" marB="0" anchor="ctr"/>
                </a:tc>
                <a:tc>
                  <a:txBody>
                    <a:bodyPr/>
                    <a:lstStyle/>
                    <a:p>
                      <a:pPr algn="ctr" fontAlgn="b"/>
                      <a:r>
                        <a:rPr lang="en-US" sz="1200" u="none" strike="noStrike" dirty="0">
                          <a:latin typeface="Century Gothic" pitchFamily="34" charset="0"/>
                        </a:rPr>
                        <a:t>Savings needed ($M)</a:t>
                      </a:r>
                      <a:endParaRPr lang="en-US" sz="1200" b="0" i="0" u="none" strike="noStrike" dirty="0">
                        <a:solidFill>
                          <a:srgbClr val="000000"/>
                        </a:solidFill>
                        <a:latin typeface="Century Gothic" pitchFamily="34" charset="0"/>
                      </a:endParaRPr>
                    </a:p>
                  </a:txBody>
                  <a:tcPr marL="0" marR="0" marT="0" marB="0" anchor="ctr"/>
                </a:tc>
              </a:tr>
              <a:tr h="273357">
                <a:tc>
                  <a:txBody>
                    <a:bodyPr/>
                    <a:lstStyle/>
                    <a:p>
                      <a:pPr algn="l" fontAlgn="b"/>
                      <a:r>
                        <a:rPr lang="en-US" sz="1200" u="none" strike="noStrike" dirty="0">
                          <a:latin typeface="Century Gothic" pitchFamily="34" charset="0"/>
                        </a:rPr>
                        <a:t>Total Facility</a:t>
                      </a:r>
                      <a:endParaRPr lang="en-US" sz="1200" b="0" i="0" u="none" strike="noStrike" dirty="0">
                        <a:solidFill>
                          <a:srgbClr val="000000"/>
                        </a:solidFill>
                        <a:latin typeface="Century Gothic" pitchFamily="34" charset="0"/>
                      </a:endParaRPr>
                    </a:p>
                  </a:txBody>
                  <a:tcPr marL="45720" marR="0" marT="0" marB="0" anchor="b"/>
                </a:tc>
                <a:tc>
                  <a:txBody>
                    <a:bodyPr/>
                    <a:lstStyle/>
                    <a:p>
                      <a:pPr algn="l" fontAlgn="b"/>
                      <a:r>
                        <a:rPr lang="en-US" sz="1200" u="none" strike="noStrike" dirty="0">
                          <a:latin typeface="Century Gothic" pitchFamily="34" charset="0"/>
                        </a:rPr>
                        <a:t> $     203 </a:t>
                      </a:r>
                      <a:endParaRPr lang="en-US" sz="1200" b="0" i="0" u="none" strike="noStrike" dirty="0">
                        <a:solidFill>
                          <a:srgbClr val="000000"/>
                        </a:solidFill>
                        <a:latin typeface="Century Gothic" pitchFamily="34" charset="0"/>
                      </a:endParaRPr>
                    </a:p>
                  </a:txBody>
                  <a:tcPr marL="45720" marR="0" marT="0" marB="0" anchor="b"/>
                </a:tc>
                <a:tc>
                  <a:txBody>
                    <a:bodyPr/>
                    <a:lstStyle/>
                    <a:p>
                      <a:pPr algn="l" fontAlgn="b"/>
                      <a:r>
                        <a:rPr lang="en-US" sz="1200" u="none" strike="noStrike" dirty="0">
                          <a:latin typeface="Century Gothic" pitchFamily="34" charset="0"/>
                        </a:rPr>
                        <a:t> $     223 </a:t>
                      </a:r>
                      <a:endParaRPr lang="en-US" sz="1200" b="0" i="0" u="none" strike="noStrike" dirty="0">
                        <a:solidFill>
                          <a:srgbClr val="000000"/>
                        </a:solidFill>
                        <a:latin typeface="Century Gothic" pitchFamily="34" charset="0"/>
                      </a:endParaRPr>
                    </a:p>
                  </a:txBody>
                  <a:tcPr marL="45720" marR="0" marT="0" marB="0" anchor="b"/>
                </a:tc>
                <a:tc>
                  <a:txBody>
                    <a:bodyPr/>
                    <a:lstStyle/>
                    <a:p>
                      <a:pPr algn="l" fontAlgn="b"/>
                      <a:r>
                        <a:rPr lang="en-US" sz="1200" u="none" strike="noStrike" dirty="0">
                          <a:latin typeface="Century Gothic" pitchFamily="34" charset="0"/>
                        </a:rPr>
                        <a:t> $       9.9 </a:t>
                      </a:r>
                      <a:endParaRPr lang="en-US" sz="1200" b="0" i="0" u="none" strike="noStrike" dirty="0">
                        <a:solidFill>
                          <a:srgbClr val="000000"/>
                        </a:solidFill>
                        <a:latin typeface="Century Gothic" pitchFamily="34" charset="0"/>
                      </a:endParaRPr>
                    </a:p>
                  </a:txBody>
                  <a:tcPr marL="45720" marR="0" marT="0" marB="0" anchor="b"/>
                </a:tc>
              </a:tr>
              <a:tr h="273357">
                <a:tc>
                  <a:txBody>
                    <a:bodyPr/>
                    <a:lstStyle/>
                    <a:p>
                      <a:pPr algn="l" fontAlgn="b"/>
                      <a:r>
                        <a:rPr lang="en-US" sz="1200" u="none" strike="noStrike" dirty="0">
                          <a:latin typeface="Century Gothic" pitchFamily="34" charset="0"/>
                        </a:rPr>
                        <a:t>   Dignity Facilities</a:t>
                      </a:r>
                      <a:endParaRPr lang="en-US" sz="1200" b="0" i="0" u="none" strike="noStrike" dirty="0">
                        <a:solidFill>
                          <a:srgbClr val="000000"/>
                        </a:solidFill>
                        <a:latin typeface="Century Gothic" pitchFamily="34" charset="0"/>
                      </a:endParaRPr>
                    </a:p>
                  </a:txBody>
                  <a:tcPr marL="45720" marR="0" marT="0" marB="0" anchor="b"/>
                </a:tc>
                <a:tc>
                  <a:txBody>
                    <a:bodyPr/>
                    <a:lstStyle/>
                    <a:p>
                      <a:pPr algn="l" fontAlgn="b"/>
                      <a:r>
                        <a:rPr lang="en-US" sz="1200" u="none" strike="noStrike" dirty="0">
                          <a:latin typeface="Century Gothic" pitchFamily="34" charset="0"/>
                        </a:rPr>
                        <a:t> $     153 </a:t>
                      </a:r>
                      <a:endParaRPr lang="en-US" sz="1200" b="0" i="0" u="none" strike="noStrike" dirty="0">
                        <a:solidFill>
                          <a:srgbClr val="000000"/>
                        </a:solidFill>
                        <a:latin typeface="Century Gothic" pitchFamily="34" charset="0"/>
                      </a:endParaRPr>
                    </a:p>
                  </a:txBody>
                  <a:tcPr marL="45720" marR="0" marT="0" marB="0" anchor="b"/>
                </a:tc>
                <a:tc>
                  <a:txBody>
                    <a:bodyPr/>
                    <a:lstStyle/>
                    <a:p>
                      <a:pPr algn="l" fontAlgn="b"/>
                      <a:r>
                        <a:rPr lang="en-US" sz="1200" u="none" strike="noStrike" dirty="0">
                          <a:latin typeface="Century Gothic" pitchFamily="34" charset="0"/>
                        </a:rPr>
                        <a:t> </a:t>
                      </a:r>
                      <a:endParaRPr lang="en-US" sz="1200" b="0" i="0" u="none" strike="noStrike" dirty="0">
                        <a:solidFill>
                          <a:srgbClr val="000000"/>
                        </a:solidFill>
                        <a:latin typeface="Century Gothic" pitchFamily="34" charset="0"/>
                      </a:endParaRPr>
                    </a:p>
                  </a:txBody>
                  <a:tcPr marL="45720" marR="0" marT="0" marB="0" anchor="b"/>
                </a:tc>
                <a:tc>
                  <a:txBody>
                    <a:bodyPr/>
                    <a:lstStyle/>
                    <a:p>
                      <a:pPr algn="l" fontAlgn="b"/>
                      <a:r>
                        <a:rPr lang="en-US" sz="1200" u="none" strike="noStrike" dirty="0">
                          <a:latin typeface="Century Gothic" pitchFamily="34" charset="0"/>
                        </a:rPr>
                        <a:t> </a:t>
                      </a:r>
                      <a:endParaRPr lang="en-US" sz="1200" b="0" i="0" u="none" strike="noStrike" dirty="0">
                        <a:solidFill>
                          <a:srgbClr val="000000"/>
                        </a:solidFill>
                        <a:latin typeface="Century Gothic" pitchFamily="34" charset="0"/>
                      </a:endParaRPr>
                    </a:p>
                  </a:txBody>
                  <a:tcPr marL="45720" marR="0" marT="0" marB="0" anchor="b"/>
                </a:tc>
              </a:tr>
              <a:tr h="273357">
                <a:tc>
                  <a:txBody>
                    <a:bodyPr/>
                    <a:lstStyle/>
                    <a:p>
                      <a:pPr algn="l" fontAlgn="b"/>
                      <a:r>
                        <a:rPr lang="en-US" sz="1200" u="none" strike="noStrike" dirty="0">
                          <a:latin typeface="Century Gothic" pitchFamily="34" charset="0"/>
                        </a:rPr>
                        <a:t>   OOA ER (Non-Dignity)</a:t>
                      </a:r>
                      <a:endParaRPr lang="en-US" sz="1200" b="0" i="0" u="none" strike="noStrike" dirty="0">
                        <a:solidFill>
                          <a:srgbClr val="000000"/>
                        </a:solidFill>
                        <a:latin typeface="Century Gothic" pitchFamily="34" charset="0"/>
                      </a:endParaRPr>
                    </a:p>
                  </a:txBody>
                  <a:tcPr marL="45720" marR="0" marT="0" marB="0" anchor="b"/>
                </a:tc>
                <a:tc>
                  <a:txBody>
                    <a:bodyPr/>
                    <a:lstStyle/>
                    <a:p>
                      <a:pPr algn="l" fontAlgn="b"/>
                      <a:r>
                        <a:rPr lang="en-US" sz="1200" u="none" strike="noStrike" dirty="0">
                          <a:latin typeface="Century Gothic" pitchFamily="34" charset="0"/>
                        </a:rPr>
                        <a:t> $       10 </a:t>
                      </a:r>
                      <a:endParaRPr lang="en-US" sz="1200" b="0" i="0" u="none" strike="noStrike" dirty="0">
                        <a:solidFill>
                          <a:srgbClr val="000000"/>
                        </a:solidFill>
                        <a:latin typeface="Century Gothic" pitchFamily="34" charset="0"/>
                      </a:endParaRPr>
                    </a:p>
                  </a:txBody>
                  <a:tcPr marL="45720" marR="0" marT="0" marB="0" anchor="b"/>
                </a:tc>
                <a:tc>
                  <a:txBody>
                    <a:bodyPr/>
                    <a:lstStyle/>
                    <a:p>
                      <a:pPr algn="l" fontAlgn="b"/>
                      <a:r>
                        <a:rPr lang="en-US" sz="1200" u="none" strike="noStrike" dirty="0">
                          <a:latin typeface="Century Gothic" pitchFamily="34" charset="0"/>
                        </a:rPr>
                        <a:t> </a:t>
                      </a:r>
                      <a:endParaRPr lang="en-US" sz="1200" b="0" i="0" u="none" strike="noStrike" dirty="0">
                        <a:solidFill>
                          <a:srgbClr val="000000"/>
                        </a:solidFill>
                        <a:latin typeface="Century Gothic" pitchFamily="34" charset="0"/>
                      </a:endParaRPr>
                    </a:p>
                  </a:txBody>
                  <a:tcPr marL="45720" marR="0" marT="0" marB="0" anchor="b"/>
                </a:tc>
                <a:tc>
                  <a:txBody>
                    <a:bodyPr/>
                    <a:lstStyle/>
                    <a:p>
                      <a:pPr algn="l" fontAlgn="b"/>
                      <a:r>
                        <a:rPr lang="en-US" sz="1200" u="none" strike="noStrike" dirty="0">
                          <a:latin typeface="Century Gothic" pitchFamily="34" charset="0"/>
                        </a:rPr>
                        <a:t> </a:t>
                      </a:r>
                      <a:endParaRPr lang="en-US" sz="1200" b="0" i="0" u="none" strike="noStrike" dirty="0">
                        <a:solidFill>
                          <a:srgbClr val="000000"/>
                        </a:solidFill>
                        <a:latin typeface="Century Gothic" pitchFamily="34" charset="0"/>
                      </a:endParaRPr>
                    </a:p>
                  </a:txBody>
                  <a:tcPr marL="45720" marR="0" marT="0" marB="0" anchor="b"/>
                </a:tc>
              </a:tr>
              <a:tr h="273357">
                <a:tc>
                  <a:txBody>
                    <a:bodyPr/>
                    <a:lstStyle/>
                    <a:p>
                      <a:pPr algn="l" fontAlgn="b"/>
                      <a:r>
                        <a:rPr lang="en-US" sz="1200" u="none" strike="noStrike" dirty="0">
                          <a:latin typeface="Century Gothic" pitchFamily="34" charset="0"/>
                        </a:rPr>
                        <a:t>   All Other (Non-Dignity)</a:t>
                      </a:r>
                      <a:endParaRPr lang="en-US" sz="1200" b="0" i="0" u="none" strike="noStrike" dirty="0">
                        <a:solidFill>
                          <a:srgbClr val="000000"/>
                        </a:solidFill>
                        <a:latin typeface="Century Gothic" pitchFamily="34" charset="0"/>
                      </a:endParaRPr>
                    </a:p>
                  </a:txBody>
                  <a:tcPr marL="45720" marR="0" marT="0" marB="0" anchor="b"/>
                </a:tc>
                <a:tc>
                  <a:txBody>
                    <a:bodyPr/>
                    <a:lstStyle/>
                    <a:p>
                      <a:pPr algn="l" fontAlgn="b"/>
                      <a:r>
                        <a:rPr lang="en-US" sz="1200" u="none" strike="noStrike" dirty="0">
                          <a:latin typeface="Century Gothic" pitchFamily="34" charset="0"/>
                        </a:rPr>
                        <a:t> $       39 </a:t>
                      </a:r>
                      <a:endParaRPr lang="en-US" sz="1200" b="0" i="0" u="none" strike="noStrike" dirty="0">
                        <a:solidFill>
                          <a:srgbClr val="000000"/>
                        </a:solidFill>
                        <a:latin typeface="Century Gothic" pitchFamily="34" charset="0"/>
                      </a:endParaRPr>
                    </a:p>
                  </a:txBody>
                  <a:tcPr marL="45720" marR="0" marT="0" marB="0" anchor="b"/>
                </a:tc>
                <a:tc>
                  <a:txBody>
                    <a:bodyPr/>
                    <a:lstStyle/>
                    <a:p>
                      <a:pPr algn="l" fontAlgn="b"/>
                      <a:r>
                        <a:rPr lang="en-US" sz="1200" u="none" strike="noStrike" dirty="0">
                          <a:latin typeface="Century Gothic" pitchFamily="34" charset="0"/>
                        </a:rPr>
                        <a:t> </a:t>
                      </a:r>
                      <a:endParaRPr lang="en-US" sz="1200" b="0" i="0" u="none" strike="noStrike" dirty="0">
                        <a:solidFill>
                          <a:srgbClr val="000000"/>
                        </a:solidFill>
                        <a:latin typeface="Century Gothic" pitchFamily="34" charset="0"/>
                      </a:endParaRPr>
                    </a:p>
                  </a:txBody>
                  <a:tcPr marL="45720" marR="0" marT="0" marB="0" anchor="b"/>
                </a:tc>
                <a:tc>
                  <a:txBody>
                    <a:bodyPr/>
                    <a:lstStyle/>
                    <a:p>
                      <a:pPr algn="l" fontAlgn="b"/>
                      <a:r>
                        <a:rPr lang="en-US" sz="1200" u="none" strike="noStrike" dirty="0">
                          <a:latin typeface="Century Gothic" pitchFamily="34" charset="0"/>
                        </a:rPr>
                        <a:t> </a:t>
                      </a:r>
                      <a:endParaRPr lang="en-US" sz="1200" b="0" i="0" u="none" strike="noStrike" dirty="0">
                        <a:solidFill>
                          <a:srgbClr val="000000"/>
                        </a:solidFill>
                        <a:latin typeface="Century Gothic" pitchFamily="34" charset="0"/>
                      </a:endParaRPr>
                    </a:p>
                  </a:txBody>
                  <a:tcPr marL="45720" marR="0" marT="0" marB="0" anchor="b"/>
                </a:tc>
              </a:tr>
              <a:tr h="273357">
                <a:tc>
                  <a:txBody>
                    <a:bodyPr/>
                    <a:lstStyle/>
                    <a:p>
                      <a:pPr algn="l" fontAlgn="b"/>
                      <a:r>
                        <a:rPr lang="en-US" sz="1200" u="none" strike="noStrike" dirty="0">
                          <a:latin typeface="Century Gothic" pitchFamily="34" charset="0"/>
                        </a:rPr>
                        <a:t>Professional (1)</a:t>
                      </a:r>
                      <a:endParaRPr lang="en-US" sz="1200" b="0" i="0" u="none" strike="noStrike" dirty="0">
                        <a:solidFill>
                          <a:srgbClr val="000000"/>
                        </a:solidFill>
                        <a:latin typeface="Century Gothic" pitchFamily="34" charset="0"/>
                      </a:endParaRPr>
                    </a:p>
                  </a:txBody>
                  <a:tcPr marL="45720" marR="0" marT="0" marB="0" anchor="b"/>
                </a:tc>
                <a:tc>
                  <a:txBody>
                    <a:bodyPr/>
                    <a:lstStyle/>
                    <a:p>
                      <a:pPr algn="l" fontAlgn="b"/>
                      <a:r>
                        <a:rPr lang="en-US" sz="1200" u="none" strike="noStrike" dirty="0">
                          <a:latin typeface="Century Gothic" pitchFamily="34" charset="0"/>
                        </a:rPr>
                        <a:t> $     125 </a:t>
                      </a:r>
                      <a:endParaRPr lang="en-US" sz="1200" b="0" i="0" u="none" strike="noStrike" dirty="0">
                        <a:solidFill>
                          <a:srgbClr val="000000"/>
                        </a:solidFill>
                        <a:latin typeface="Century Gothic" pitchFamily="34" charset="0"/>
                      </a:endParaRPr>
                    </a:p>
                  </a:txBody>
                  <a:tcPr marL="45720" marR="0" marT="0" marB="0" anchor="b"/>
                </a:tc>
                <a:tc>
                  <a:txBody>
                    <a:bodyPr/>
                    <a:lstStyle/>
                    <a:p>
                      <a:pPr algn="l" fontAlgn="b"/>
                      <a:r>
                        <a:rPr lang="en-US" sz="1200" u="none" strike="noStrike" dirty="0">
                          <a:latin typeface="Century Gothic" pitchFamily="34" charset="0"/>
                        </a:rPr>
                        <a:t> $     132 </a:t>
                      </a:r>
                      <a:endParaRPr lang="en-US" sz="1200" b="0" i="0" u="none" strike="noStrike" dirty="0">
                        <a:solidFill>
                          <a:srgbClr val="000000"/>
                        </a:solidFill>
                        <a:latin typeface="Century Gothic" pitchFamily="34" charset="0"/>
                      </a:endParaRPr>
                    </a:p>
                  </a:txBody>
                  <a:tcPr marL="45720" marR="0" marT="0" marB="0" anchor="b"/>
                </a:tc>
                <a:tc>
                  <a:txBody>
                    <a:bodyPr/>
                    <a:lstStyle/>
                    <a:p>
                      <a:pPr algn="l" fontAlgn="b"/>
                      <a:r>
                        <a:rPr lang="en-US" sz="1200" u="none" strike="noStrike" dirty="0">
                          <a:latin typeface="Century Gothic" pitchFamily="34" charset="0"/>
                        </a:rPr>
                        <a:t> $       3.7 </a:t>
                      </a:r>
                      <a:endParaRPr lang="en-US" sz="1200" b="0" i="0" u="none" strike="noStrike" dirty="0">
                        <a:solidFill>
                          <a:srgbClr val="000000"/>
                        </a:solidFill>
                        <a:latin typeface="Century Gothic" pitchFamily="34" charset="0"/>
                      </a:endParaRPr>
                    </a:p>
                  </a:txBody>
                  <a:tcPr marL="45720" marR="0" marT="0" marB="0" anchor="b"/>
                </a:tc>
              </a:tr>
              <a:tr h="273357">
                <a:tc>
                  <a:txBody>
                    <a:bodyPr/>
                    <a:lstStyle/>
                    <a:p>
                      <a:pPr algn="l" fontAlgn="b"/>
                      <a:r>
                        <a:rPr lang="en-US" sz="1200" u="none" strike="noStrike" dirty="0">
                          <a:latin typeface="Century Gothic" pitchFamily="34" charset="0"/>
                        </a:rPr>
                        <a:t>Mental Health (capitated)</a:t>
                      </a:r>
                      <a:endParaRPr lang="en-US" sz="1200" b="0" i="0" u="none" strike="noStrike" dirty="0">
                        <a:solidFill>
                          <a:srgbClr val="000000"/>
                        </a:solidFill>
                        <a:latin typeface="Century Gothic" pitchFamily="34" charset="0"/>
                      </a:endParaRPr>
                    </a:p>
                  </a:txBody>
                  <a:tcPr marL="45720" marR="0" marT="0" marB="0" anchor="b"/>
                </a:tc>
                <a:tc>
                  <a:txBody>
                    <a:bodyPr/>
                    <a:lstStyle/>
                    <a:p>
                      <a:pPr algn="l" fontAlgn="b"/>
                      <a:r>
                        <a:rPr lang="en-US" sz="1200" u="none" strike="noStrike" dirty="0">
                          <a:latin typeface="Century Gothic" pitchFamily="34" charset="0"/>
                        </a:rPr>
                        <a:t> $       10 </a:t>
                      </a:r>
                      <a:endParaRPr lang="en-US" sz="1200" b="0" i="0" u="none" strike="noStrike" dirty="0">
                        <a:solidFill>
                          <a:srgbClr val="000000"/>
                        </a:solidFill>
                        <a:latin typeface="Century Gothic" pitchFamily="34" charset="0"/>
                      </a:endParaRPr>
                    </a:p>
                  </a:txBody>
                  <a:tcPr marL="45720" marR="0" marT="0" marB="0" anchor="b"/>
                </a:tc>
                <a:tc>
                  <a:txBody>
                    <a:bodyPr/>
                    <a:lstStyle/>
                    <a:p>
                      <a:pPr algn="l" fontAlgn="b"/>
                      <a:r>
                        <a:rPr lang="en-US" sz="1200" u="none" strike="noStrike" dirty="0">
                          <a:latin typeface="Century Gothic" pitchFamily="34" charset="0"/>
                        </a:rPr>
                        <a:t> $       10 </a:t>
                      </a:r>
                      <a:endParaRPr lang="en-US" sz="1200" b="0" i="0" u="none" strike="noStrike" dirty="0">
                        <a:solidFill>
                          <a:srgbClr val="000000"/>
                        </a:solidFill>
                        <a:latin typeface="Century Gothic" pitchFamily="34" charset="0"/>
                      </a:endParaRPr>
                    </a:p>
                  </a:txBody>
                  <a:tcPr marL="45720" marR="0" marT="0" marB="0" anchor="b"/>
                </a:tc>
                <a:tc>
                  <a:txBody>
                    <a:bodyPr/>
                    <a:lstStyle/>
                    <a:p>
                      <a:pPr algn="l" fontAlgn="b"/>
                      <a:r>
                        <a:rPr lang="en-US" sz="1200" u="none" strike="noStrike" dirty="0">
                          <a:latin typeface="Century Gothic" pitchFamily="34" charset="0"/>
                        </a:rPr>
                        <a:t> $         -   </a:t>
                      </a:r>
                      <a:endParaRPr lang="en-US" sz="1200" b="0" i="0" u="none" strike="noStrike" dirty="0">
                        <a:solidFill>
                          <a:srgbClr val="000000"/>
                        </a:solidFill>
                        <a:latin typeface="Century Gothic" pitchFamily="34" charset="0"/>
                      </a:endParaRPr>
                    </a:p>
                  </a:txBody>
                  <a:tcPr marL="45720" marR="0" marT="0" marB="0" anchor="b"/>
                </a:tc>
              </a:tr>
              <a:tr h="273357">
                <a:tc>
                  <a:txBody>
                    <a:bodyPr/>
                    <a:lstStyle/>
                    <a:p>
                      <a:pPr algn="l" fontAlgn="b"/>
                      <a:r>
                        <a:rPr lang="en-US" sz="1200" u="none" strike="noStrike" dirty="0">
                          <a:latin typeface="Century Gothic" pitchFamily="34" charset="0"/>
                        </a:rPr>
                        <a:t>Pharmacy</a:t>
                      </a:r>
                      <a:endParaRPr lang="en-US" sz="1200" b="0" i="0" u="none" strike="noStrike" dirty="0">
                        <a:solidFill>
                          <a:srgbClr val="000000"/>
                        </a:solidFill>
                        <a:latin typeface="Century Gothic" pitchFamily="34" charset="0"/>
                      </a:endParaRPr>
                    </a:p>
                  </a:txBody>
                  <a:tcPr marL="45720" marR="0" marT="0" marB="0" anchor="b"/>
                </a:tc>
                <a:tc>
                  <a:txBody>
                    <a:bodyPr/>
                    <a:lstStyle/>
                    <a:p>
                      <a:pPr algn="l" fontAlgn="b"/>
                      <a:r>
                        <a:rPr lang="en-US" sz="1200" u="none" strike="noStrike" dirty="0">
                          <a:latin typeface="Century Gothic" pitchFamily="34" charset="0"/>
                        </a:rPr>
                        <a:t> $       58 </a:t>
                      </a:r>
                      <a:endParaRPr lang="en-US" sz="1200" b="0" i="0" u="none" strike="noStrike" dirty="0">
                        <a:solidFill>
                          <a:srgbClr val="000000"/>
                        </a:solidFill>
                        <a:latin typeface="Century Gothic" pitchFamily="34" charset="0"/>
                      </a:endParaRPr>
                    </a:p>
                  </a:txBody>
                  <a:tcPr marL="45720" marR="0" marT="0" marB="0" anchor="b"/>
                </a:tc>
                <a:tc>
                  <a:txBody>
                    <a:bodyPr/>
                    <a:lstStyle/>
                    <a:p>
                      <a:pPr algn="l" fontAlgn="b"/>
                      <a:r>
                        <a:rPr lang="en-US" sz="1200" u="none" strike="noStrike" dirty="0">
                          <a:latin typeface="Century Gothic" pitchFamily="34" charset="0"/>
                        </a:rPr>
                        <a:t> $       62 </a:t>
                      </a:r>
                      <a:endParaRPr lang="en-US" sz="1200" b="0" i="0" u="none" strike="noStrike" dirty="0">
                        <a:solidFill>
                          <a:srgbClr val="000000"/>
                        </a:solidFill>
                        <a:latin typeface="Century Gothic" pitchFamily="34" charset="0"/>
                      </a:endParaRPr>
                    </a:p>
                  </a:txBody>
                  <a:tcPr marL="45720" marR="0" marT="0" marB="0" anchor="b"/>
                </a:tc>
                <a:tc>
                  <a:txBody>
                    <a:bodyPr/>
                    <a:lstStyle/>
                    <a:p>
                      <a:pPr algn="l" fontAlgn="b"/>
                      <a:r>
                        <a:rPr lang="en-US" sz="1200" u="none" strike="noStrike" dirty="0">
                          <a:latin typeface="Century Gothic" pitchFamily="34" charset="0"/>
                        </a:rPr>
                        <a:t> $       1.7 </a:t>
                      </a:r>
                      <a:endParaRPr lang="en-US" sz="1200" b="0" i="0" u="none" strike="noStrike" dirty="0">
                        <a:solidFill>
                          <a:srgbClr val="000000"/>
                        </a:solidFill>
                        <a:latin typeface="Century Gothic" pitchFamily="34" charset="0"/>
                      </a:endParaRPr>
                    </a:p>
                  </a:txBody>
                  <a:tcPr marL="45720" marR="0" marT="0" marB="0" anchor="b"/>
                </a:tc>
              </a:tr>
              <a:tr h="273357">
                <a:tc>
                  <a:txBody>
                    <a:bodyPr/>
                    <a:lstStyle/>
                    <a:p>
                      <a:pPr algn="l" fontAlgn="b"/>
                      <a:r>
                        <a:rPr lang="en-US" sz="1200" u="none" strike="noStrike" dirty="0">
                          <a:latin typeface="Century Gothic" pitchFamily="34" charset="0"/>
                        </a:rPr>
                        <a:t>Ancillary</a:t>
                      </a:r>
                      <a:endParaRPr lang="en-US" sz="1200" b="0" i="0" u="none" strike="noStrike" dirty="0">
                        <a:solidFill>
                          <a:srgbClr val="000000"/>
                        </a:solidFill>
                        <a:latin typeface="Century Gothic" pitchFamily="34" charset="0"/>
                      </a:endParaRPr>
                    </a:p>
                  </a:txBody>
                  <a:tcPr marL="45720" marR="0" marT="0" marB="0" anchor="b"/>
                </a:tc>
                <a:tc>
                  <a:txBody>
                    <a:bodyPr/>
                    <a:lstStyle/>
                    <a:p>
                      <a:pPr algn="l" fontAlgn="b"/>
                      <a:r>
                        <a:rPr lang="en-US" sz="1200" u="none" strike="noStrike" dirty="0">
                          <a:latin typeface="Century Gothic" pitchFamily="34" charset="0"/>
                        </a:rPr>
                        <a:t> $         7 </a:t>
                      </a:r>
                      <a:endParaRPr lang="en-US" sz="1200" b="0" i="0" u="none" strike="noStrike" dirty="0">
                        <a:solidFill>
                          <a:srgbClr val="000000"/>
                        </a:solidFill>
                        <a:latin typeface="Century Gothic" pitchFamily="34" charset="0"/>
                      </a:endParaRPr>
                    </a:p>
                  </a:txBody>
                  <a:tcPr marL="45720" marR="0" marT="0" marB="0" anchor="b"/>
                </a:tc>
                <a:tc>
                  <a:txBody>
                    <a:bodyPr/>
                    <a:lstStyle/>
                    <a:p>
                      <a:pPr algn="l" fontAlgn="b"/>
                      <a:r>
                        <a:rPr lang="en-US" sz="1200" u="none" strike="noStrike" dirty="0">
                          <a:latin typeface="Century Gothic" pitchFamily="34" charset="0"/>
                        </a:rPr>
                        <a:t> $         8 </a:t>
                      </a:r>
                      <a:endParaRPr lang="en-US" sz="1200" b="0" i="0" u="none" strike="noStrike" dirty="0">
                        <a:solidFill>
                          <a:srgbClr val="000000"/>
                        </a:solidFill>
                        <a:latin typeface="Century Gothic" pitchFamily="34" charset="0"/>
                      </a:endParaRPr>
                    </a:p>
                  </a:txBody>
                  <a:tcPr marL="45720" marR="0" marT="0" marB="0" anchor="b"/>
                </a:tc>
                <a:tc>
                  <a:txBody>
                    <a:bodyPr/>
                    <a:lstStyle/>
                    <a:p>
                      <a:pPr algn="l" fontAlgn="b"/>
                      <a:r>
                        <a:rPr lang="en-US" sz="1200" u="none" strike="noStrike" dirty="0">
                          <a:latin typeface="Century Gothic" pitchFamily="34" charset="0"/>
                        </a:rPr>
                        <a:t> $       0.2 </a:t>
                      </a:r>
                      <a:endParaRPr lang="en-US" sz="1200" b="0" i="0" u="none" strike="noStrike" dirty="0">
                        <a:solidFill>
                          <a:srgbClr val="000000"/>
                        </a:solidFill>
                        <a:latin typeface="Century Gothic" pitchFamily="34" charset="0"/>
                      </a:endParaRPr>
                    </a:p>
                  </a:txBody>
                  <a:tcPr marL="45720" marR="0" marT="0" marB="0" anchor="b"/>
                </a:tc>
              </a:tr>
              <a:tr h="273357">
                <a:tc>
                  <a:txBody>
                    <a:bodyPr/>
                    <a:lstStyle/>
                    <a:p>
                      <a:pPr algn="l" fontAlgn="b"/>
                      <a:r>
                        <a:rPr lang="en-US" sz="1200" b="1" u="none" strike="noStrike" dirty="0">
                          <a:latin typeface="Century Gothic" pitchFamily="34" charset="0"/>
                        </a:rPr>
                        <a:t>Total pmpm</a:t>
                      </a:r>
                      <a:endParaRPr lang="en-US" sz="1200" b="1" i="0" u="none" strike="noStrike" dirty="0">
                        <a:solidFill>
                          <a:srgbClr val="000000"/>
                        </a:solidFill>
                        <a:latin typeface="Century Gothic" pitchFamily="34" charset="0"/>
                      </a:endParaRPr>
                    </a:p>
                  </a:txBody>
                  <a:tcPr marL="45720" marR="0" marT="0" marB="0" anchor="b"/>
                </a:tc>
                <a:tc>
                  <a:txBody>
                    <a:bodyPr/>
                    <a:lstStyle/>
                    <a:p>
                      <a:pPr algn="l" fontAlgn="b"/>
                      <a:r>
                        <a:rPr lang="en-US" sz="1200" b="1" u="none" strike="noStrike" dirty="0">
                          <a:latin typeface="Century Gothic" pitchFamily="34" charset="0"/>
                        </a:rPr>
                        <a:t> $     403 </a:t>
                      </a:r>
                      <a:endParaRPr lang="en-US" sz="1200" b="1" i="0" u="none" strike="noStrike" dirty="0">
                        <a:solidFill>
                          <a:srgbClr val="000000"/>
                        </a:solidFill>
                        <a:latin typeface="Century Gothic" pitchFamily="34" charset="0"/>
                      </a:endParaRPr>
                    </a:p>
                  </a:txBody>
                  <a:tcPr marL="45720" marR="0" marT="0" marB="0" anchor="b"/>
                </a:tc>
                <a:tc>
                  <a:txBody>
                    <a:bodyPr/>
                    <a:lstStyle/>
                    <a:p>
                      <a:pPr algn="l" fontAlgn="b"/>
                      <a:r>
                        <a:rPr lang="en-US" sz="1200" b="1" u="none" strike="noStrike" dirty="0">
                          <a:latin typeface="Century Gothic" pitchFamily="34" charset="0"/>
                        </a:rPr>
                        <a:t> $     435 </a:t>
                      </a:r>
                      <a:endParaRPr lang="en-US" sz="1200" b="1" i="0" u="none" strike="noStrike" dirty="0">
                        <a:solidFill>
                          <a:srgbClr val="000000"/>
                        </a:solidFill>
                        <a:latin typeface="Century Gothic" pitchFamily="34" charset="0"/>
                      </a:endParaRPr>
                    </a:p>
                  </a:txBody>
                  <a:tcPr marL="45720" marR="0" marT="0" marB="0" anchor="b"/>
                </a:tc>
                <a:tc>
                  <a:txBody>
                    <a:bodyPr/>
                    <a:lstStyle/>
                    <a:p>
                      <a:pPr algn="l" fontAlgn="b"/>
                      <a:r>
                        <a:rPr lang="en-US" sz="1200" b="1" u="none" strike="noStrike" dirty="0">
                          <a:latin typeface="Century Gothic" pitchFamily="34" charset="0"/>
                        </a:rPr>
                        <a:t> $     15.5 </a:t>
                      </a:r>
                      <a:endParaRPr lang="en-US" sz="1200" b="1" i="0" u="none" strike="noStrike" dirty="0">
                        <a:solidFill>
                          <a:srgbClr val="000000"/>
                        </a:solidFill>
                        <a:latin typeface="Century Gothic" pitchFamily="34" charset="0"/>
                      </a:endParaRPr>
                    </a:p>
                  </a:txBody>
                  <a:tcPr marL="45720" marR="0" marT="0" marB="0" anchor="b"/>
                </a:tc>
              </a:tr>
            </a:tbl>
          </a:graphicData>
        </a:graphic>
      </p:graphicFrame>
      <p:sp>
        <p:nvSpPr>
          <p:cNvPr id="22" name="Rectangle 21"/>
          <p:cNvSpPr/>
          <p:nvPr/>
        </p:nvSpPr>
        <p:spPr bwMode="auto">
          <a:xfrm>
            <a:off x="4037765" y="4257294"/>
            <a:ext cx="3027064" cy="228886"/>
          </a:xfrm>
          <a:prstGeom prst="rect">
            <a:avLst/>
          </a:prstGeom>
          <a:noFill/>
          <a:ln w="25400" cap="flat" cmpd="sng" algn="ctr">
            <a:solidFill>
              <a:schemeClr val="tx2"/>
            </a:solidFill>
            <a:prstDash val="solid"/>
            <a:round/>
            <a:headEnd type="none" w="med" len="med"/>
            <a:tailEnd type="triangle" w="med" len="med"/>
          </a:ln>
          <a:effectLst>
            <a:outerShdw blurRad="50800" dist="38100" dir="2700000" algn="tl" rotWithShape="0">
              <a:prstClr val="black">
                <a:alpha val="40000"/>
              </a:prstClr>
            </a:outerShdw>
          </a:effectLst>
        </p:spPr>
        <p:txBody>
          <a:bodyPr vert="horz" wrap="square" lIns="91440" tIns="45720" rIns="91440" bIns="45720" numCol="1" rtlCol="0" anchor="ctr" anchorCtr="0" compatLnSpc="1">
            <a:prstTxWarp prst="textNoShape">
              <a:avLst/>
            </a:prstTxWarp>
            <a:noAutofit/>
          </a:bodyPr>
          <a:lstStyle/>
          <a:p>
            <a:pPr algn="ctr">
              <a:spcBef>
                <a:spcPct val="0"/>
              </a:spcBef>
            </a:pPr>
            <a:endParaRPr lang="en-US" sz="4000" dirty="0">
              <a:solidFill>
                <a:srgbClr val="000000"/>
              </a:solidFill>
              <a:latin typeface="Times New Roman" pitchFamily="18" charset="0"/>
            </a:endParaRPr>
          </a:p>
        </p:txBody>
      </p:sp>
      <p:sp>
        <p:nvSpPr>
          <p:cNvPr id="23" name="Rectangle 22"/>
          <p:cNvSpPr/>
          <p:nvPr/>
        </p:nvSpPr>
        <p:spPr bwMode="auto">
          <a:xfrm>
            <a:off x="7924799" y="4257294"/>
            <a:ext cx="837365" cy="228886"/>
          </a:xfrm>
          <a:prstGeom prst="rect">
            <a:avLst/>
          </a:prstGeom>
          <a:noFill/>
          <a:ln w="25400" cap="flat" cmpd="sng" algn="ctr">
            <a:solidFill>
              <a:schemeClr val="tx2"/>
            </a:solidFill>
            <a:prstDash val="solid"/>
            <a:round/>
            <a:headEnd type="none" w="med" len="med"/>
            <a:tailEnd type="triangle" w="med" len="med"/>
          </a:ln>
          <a:effectLst>
            <a:outerShdw blurRad="50800" dist="38100" dir="2700000" algn="tl" rotWithShape="0">
              <a:prstClr val="black">
                <a:alpha val="40000"/>
              </a:prstClr>
            </a:outerShdw>
          </a:effectLst>
        </p:spPr>
        <p:txBody>
          <a:bodyPr vert="horz" wrap="square" lIns="91440" tIns="45720" rIns="91440" bIns="45720" numCol="1" rtlCol="0" anchor="ctr" anchorCtr="0" compatLnSpc="1">
            <a:prstTxWarp prst="textNoShape">
              <a:avLst/>
            </a:prstTxWarp>
            <a:noAutofit/>
          </a:bodyPr>
          <a:lstStyle/>
          <a:p>
            <a:pPr algn="ctr">
              <a:spcBef>
                <a:spcPct val="0"/>
              </a:spcBef>
            </a:pPr>
            <a:endParaRPr lang="en-US" sz="4000" dirty="0">
              <a:solidFill>
                <a:srgbClr val="000000"/>
              </a:solidFill>
              <a:latin typeface="Times New Roman" pitchFamily="18" charset="0"/>
            </a:endParaRPr>
          </a:p>
        </p:txBody>
      </p:sp>
      <p:grpSp>
        <p:nvGrpSpPr>
          <p:cNvPr id="2" name="Group 25"/>
          <p:cNvGrpSpPr/>
          <p:nvPr/>
        </p:nvGrpSpPr>
        <p:grpSpPr>
          <a:xfrm>
            <a:off x="195939" y="1104900"/>
            <a:ext cx="4043502" cy="4064000"/>
            <a:chOff x="195939" y="1360219"/>
            <a:chExt cx="4043502" cy="4064000"/>
          </a:xfrm>
        </p:grpSpPr>
        <p:sp>
          <p:nvSpPr>
            <p:cNvPr id="28" name="Isosceles Triangle 27"/>
            <p:cNvSpPr/>
            <p:nvPr/>
          </p:nvSpPr>
          <p:spPr>
            <a:xfrm>
              <a:off x="1211939" y="1360219"/>
              <a:ext cx="2032000" cy="2032000"/>
            </a:xfrm>
            <a:prstGeom prst="triangle">
              <a:avLst/>
            </a:prstGeom>
            <a:solidFill>
              <a:schemeClr val="bg1">
                <a:lumMod val="50000"/>
              </a:schemeClr>
            </a:solidFill>
            <a:effectLst>
              <a:innerShdw blurRad="114300">
                <a:prstClr val="black"/>
              </a:innerShdw>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29" name="Isosceles Triangle 28"/>
            <p:cNvSpPr/>
            <p:nvPr/>
          </p:nvSpPr>
          <p:spPr>
            <a:xfrm>
              <a:off x="195939" y="3392219"/>
              <a:ext cx="2032000" cy="2032000"/>
            </a:xfrm>
            <a:prstGeom prst="triangle">
              <a:avLst/>
            </a:prstGeom>
            <a:solidFill>
              <a:schemeClr val="bg1">
                <a:lumMod val="50000"/>
              </a:schemeClr>
            </a:solidFill>
            <a:effectLst>
              <a:innerShdw blurRad="114300">
                <a:prstClr val="black"/>
              </a:innerShdw>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30" name="Isosceles Triangle 29"/>
            <p:cNvSpPr/>
            <p:nvPr/>
          </p:nvSpPr>
          <p:spPr>
            <a:xfrm>
              <a:off x="2207441" y="3389557"/>
              <a:ext cx="2032000" cy="2032000"/>
            </a:xfrm>
            <a:prstGeom prst="triangle">
              <a:avLst/>
            </a:prstGeom>
            <a:solidFill>
              <a:schemeClr val="bg1">
                <a:lumMod val="50000"/>
              </a:schemeClr>
            </a:solidFill>
            <a:effectLst>
              <a:innerShdw blurRad="114300">
                <a:prstClr val="black"/>
              </a:innerShdw>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31" name="Isosceles Triangle 30"/>
            <p:cNvSpPr/>
            <p:nvPr/>
          </p:nvSpPr>
          <p:spPr>
            <a:xfrm rot="10800000">
              <a:off x="1211939" y="3392219"/>
              <a:ext cx="2032000" cy="2032000"/>
            </a:xfrm>
            <a:prstGeom prst="triangle">
              <a:avLst/>
            </a:prstGeom>
            <a:solidFill>
              <a:schemeClr val="bg1">
                <a:lumMod val="50000"/>
              </a:schemeClr>
            </a:solidFill>
            <a:effectLst>
              <a:innerShdw blurRad="114300">
                <a:prstClr val="black"/>
              </a:innerShdw>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32" name="Isosceles Triangle 4"/>
            <p:cNvSpPr/>
            <p:nvPr/>
          </p:nvSpPr>
          <p:spPr>
            <a:xfrm>
              <a:off x="1578421" y="3378671"/>
              <a:ext cx="1299036" cy="458048"/>
            </a:xfrm>
            <a:prstGeom prst="rect">
              <a:avLst/>
            </a:prstGeom>
            <a:noFill/>
          </p:spPr>
          <p:style>
            <a:lnRef idx="0">
              <a:scrgbClr r="0" g="0" b="0"/>
            </a:lnRef>
            <a:fillRef idx="0">
              <a:scrgbClr r="0" g="0" b="0"/>
            </a:fillRef>
            <a:effectRef idx="0">
              <a:scrgbClr r="0" g="0" b="0"/>
            </a:effectRef>
            <a:fontRef idx="minor">
              <a:schemeClr val="lt1"/>
            </a:fontRef>
          </p:style>
          <p:txBody>
            <a:bodyPr spcFirstLastPara="0" vert="horz" wrap="square" lIns="95250" tIns="95250" rIns="95250" bIns="95250" numCol="1" spcCol="1270" anchor="ctr" anchorCtr="0">
              <a:noAutofit/>
            </a:bodyPr>
            <a:lstStyle/>
            <a:p>
              <a:pPr algn="ctr" defTabSz="1111250">
                <a:lnSpc>
                  <a:spcPct val="90000"/>
                </a:lnSpc>
                <a:spcBef>
                  <a:spcPct val="0"/>
                </a:spcBef>
                <a:spcAft>
                  <a:spcPct val="35000"/>
                </a:spcAft>
              </a:pPr>
              <a:r>
                <a:rPr lang="en-US" sz="1200" b="1" dirty="0">
                  <a:solidFill>
                    <a:srgbClr val="FFFFFF"/>
                  </a:solidFill>
                  <a:effectLst>
                    <a:outerShdw blurRad="38100" dist="38100" dir="2700000" algn="tl">
                      <a:srgbClr val="000000">
                        <a:alpha val="43137"/>
                      </a:srgbClr>
                    </a:outerShdw>
                  </a:effectLst>
                  <a:latin typeface="Century Gothic" pitchFamily="34" charset="0"/>
                </a:rPr>
                <a:t>40,700 CalPERS Members</a:t>
              </a:r>
            </a:p>
          </p:txBody>
        </p:sp>
        <p:sp>
          <p:nvSpPr>
            <p:cNvPr id="33" name="Isosceles Triangle 4"/>
            <p:cNvSpPr/>
            <p:nvPr/>
          </p:nvSpPr>
          <p:spPr>
            <a:xfrm>
              <a:off x="1709053" y="4403432"/>
              <a:ext cx="1016000" cy="576287"/>
            </a:xfrm>
            <a:prstGeom prst="rect">
              <a:avLst/>
            </a:prstGeom>
            <a:noFill/>
          </p:spPr>
          <p:style>
            <a:lnRef idx="0">
              <a:scrgbClr r="0" g="0" b="0"/>
            </a:lnRef>
            <a:fillRef idx="0">
              <a:scrgbClr r="0" g="0" b="0"/>
            </a:fillRef>
            <a:effectRef idx="0">
              <a:scrgbClr r="0" g="0" b="0"/>
            </a:effectRef>
            <a:fontRef idx="minor">
              <a:schemeClr val="lt1"/>
            </a:fontRef>
          </p:style>
          <p:txBody>
            <a:bodyPr spcFirstLastPara="0" vert="horz" wrap="square" lIns="95250" tIns="95250" rIns="95250" bIns="95250" numCol="1" spcCol="1270" anchor="ctr" anchorCtr="0">
              <a:noAutofit/>
            </a:bodyPr>
            <a:lstStyle/>
            <a:p>
              <a:pPr algn="ctr" defTabSz="1111250">
                <a:lnSpc>
                  <a:spcPct val="90000"/>
                </a:lnSpc>
                <a:spcBef>
                  <a:spcPct val="0"/>
                </a:spcBef>
                <a:spcAft>
                  <a:spcPts val="0"/>
                </a:spcAft>
              </a:pPr>
              <a:r>
                <a:rPr lang="en-US" sz="1200" b="1" dirty="0">
                  <a:solidFill>
                    <a:srgbClr val="FFFFFF"/>
                  </a:solidFill>
                  <a:effectLst>
                    <a:outerShdw blurRad="38100" dist="38100" dir="2700000" algn="tl">
                      <a:srgbClr val="000000">
                        <a:alpha val="43137"/>
                      </a:srgbClr>
                    </a:outerShdw>
                  </a:effectLst>
                  <a:latin typeface="Century Gothic" pitchFamily="34" charset="0"/>
                </a:rPr>
                <a:t>$403 </a:t>
              </a:r>
              <a:br>
                <a:rPr lang="en-US" sz="1200" b="1" dirty="0">
                  <a:solidFill>
                    <a:srgbClr val="FFFFFF"/>
                  </a:solidFill>
                  <a:effectLst>
                    <a:outerShdw blurRad="38100" dist="38100" dir="2700000" algn="tl">
                      <a:srgbClr val="000000">
                        <a:alpha val="43137"/>
                      </a:srgbClr>
                    </a:outerShdw>
                  </a:effectLst>
                  <a:latin typeface="Century Gothic" pitchFamily="34" charset="0"/>
                </a:rPr>
              </a:br>
              <a:r>
                <a:rPr lang="en-US" sz="1200" b="1" dirty="0" smtClean="0">
                  <a:solidFill>
                    <a:srgbClr val="FFFFFF"/>
                  </a:solidFill>
                  <a:effectLst>
                    <a:outerShdw blurRad="38100" dist="38100" dir="2700000" algn="tl">
                      <a:srgbClr val="000000">
                        <a:alpha val="43137"/>
                      </a:srgbClr>
                    </a:outerShdw>
                  </a:effectLst>
                  <a:latin typeface="Century Gothic" pitchFamily="34" charset="0"/>
                </a:rPr>
                <a:t>pmpm</a:t>
              </a:r>
            </a:p>
            <a:p>
              <a:pPr algn="ctr" defTabSz="1111250">
                <a:lnSpc>
                  <a:spcPct val="90000"/>
                </a:lnSpc>
                <a:spcBef>
                  <a:spcPct val="0"/>
                </a:spcBef>
                <a:spcAft>
                  <a:spcPts val="0"/>
                </a:spcAft>
              </a:pPr>
              <a:r>
                <a:rPr lang="en-US" sz="1200" b="1" dirty="0" smtClean="0">
                  <a:solidFill>
                    <a:srgbClr val="FFFFFF"/>
                  </a:solidFill>
                  <a:effectLst>
                    <a:outerShdw blurRad="38100" dist="38100" dir="2700000" algn="tl">
                      <a:srgbClr val="000000">
                        <a:alpha val="43137"/>
                      </a:srgbClr>
                    </a:outerShdw>
                  </a:effectLst>
                  <a:latin typeface="Century Gothic" pitchFamily="34" charset="0"/>
                </a:rPr>
                <a:t>Actual</a:t>
              </a:r>
              <a:endParaRPr lang="en-US" sz="1200" b="1" dirty="0">
                <a:solidFill>
                  <a:srgbClr val="FFFFFF"/>
                </a:solidFill>
                <a:effectLst>
                  <a:outerShdw blurRad="38100" dist="38100" dir="2700000" algn="tl">
                    <a:srgbClr val="000000">
                      <a:alpha val="43137"/>
                    </a:srgbClr>
                  </a:outerShdw>
                </a:effectLst>
                <a:latin typeface="Century Gothic" pitchFamily="34" charset="0"/>
              </a:endParaRPr>
            </a:p>
          </p:txBody>
        </p:sp>
        <p:pic>
          <p:nvPicPr>
            <p:cNvPr id="34" name="Picture 1"/>
            <p:cNvPicPr>
              <a:picLocks noChangeAspect="1" noChangeArrowheads="1"/>
            </p:cNvPicPr>
            <p:nvPr/>
          </p:nvPicPr>
          <p:blipFill>
            <a:blip r:embed="rId3" cstate="print"/>
            <a:srcRect/>
            <a:stretch>
              <a:fillRect/>
            </a:stretch>
          </p:blipFill>
          <p:spPr bwMode="auto">
            <a:xfrm>
              <a:off x="2527214" y="4924297"/>
              <a:ext cx="1411678" cy="356497"/>
            </a:xfrm>
            <a:prstGeom prst="rect">
              <a:avLst/>
            </a:prstGeom>
            <a:ln>
              <a:noFill/>
            </a:ln>
            <a:effectLst/>
          </p:spPr>
        </p:pic>
        <p:pic>
          <p:nvPicPr>
            <p:cNvPr id="35" name="Picture 2"/>
            <p:cNvPicPr>
              <a:picLocks noChangeAspect="1" noChangeArrowheads="1"/>
            </p:cNvPicPr>
            <p:nvPr/>
          </p:nvPicPr>
          <p:blipFill>
            <a:blip r:embed="rId4" cstate="print"/>
            <a:srcRect/>
            <a:stretch>
              <a:fillRect/>
            </a:stretch>
          </p:blipFill>
          <p:spPr bwMode="auto">
            <a:xfrm>
              <a:off x="675590" y="4687069"/>
              <a:ext cx="1050925" cy="593725"/>
            </a:xfrm>
            <a:prstGeom prst="rect">
              <a:avLst/>
            </a:prstGeom>
            <a:ln>
              <a:noFill/>
            </a:ln>
            <a:effectLst/>
          </p:spPr>
        </p:pic>
        <p:pic>
          <p:nvPicPr>
            <p:cNvPr id="36" name="Picture 4"/>
            <p:cNvPicPr>
              <a:picLocks noChangeAspect="1" noChangeArrowheads="1"/>
            </p:cNvPicPr>
            <p:nvPr/>
          </p:nvPicPr>
          <p:blipFill>
            <a:blip r:embed="rId5" cstate="print"/>
            <a:srcRect/>
            <a:stretch>
              <a:fillRect/>
            </a:stretch>
          </p:blipFill>
          <p:spPr bwMode="auto">
            <a:xfrm>
              <a:off x="1861456" y="3760519"/>
              <a:ext cx="732967" cy="667000"/>
            </a:xfrm>
            <a:prstGeom prst="rect">
              <a:avLst/>
            </a:prstGeom>
            <a:ln>
              <a:noFill/>
            </a:ln>
            <a:effectLst/>
          </p:spPr>
        </p:pic>
        <p:pic>
          <p:nvPicPr>
            <p:cNvPr id="37" name="Picture 3" descr="logo"/>
            <p:cNvPicPr>
              <a:picLocks noChangeAspect="1" noChangeArrowheads="1"/>
            </p:cNvPicPr>
            <p:nvPr/>
          </p:nvPicPr>
          <p:blipFill>
            <a:blip r:embed="rId6" cstate="print"/>
            <a:srcRect r="-5418"/>
            <a:stretch>
              <a:fillRect/>
            </a:stretch>
          </p:blipFill>
          <p:spPr bwMode="auto">
            <a:xfrm>
              <a:off x="1912373" y="2282966"/>
              <a:ext cx="652903" cy="812683"/>
            </a:xfrm>
            <a:prstGeom prst="rect">
              <a:avLst/>
            </a:prstGeom>
            <a:noFill/>
            <a:ln w="9525">
              <a:noFill/>
              <a:miter lim="800000"/>
              <a:headEnd/>
              <a:tailEnd/>
            </a:ln>
          </p:spPr>
        </p:pic>
      </p:grpSp>
      <p:grpSp>
        <p:nvGrpSpPr>
          <p:cNvPr id="3" name="Group 37"/>
          <p:cNvGrpSpPr/>
          <p:nvPr/>
        </p:nvGrpSpPr>
        <p:grpSpPr>
          <a:xfrm>
            <a:off x="3363761" y="4799610"/>
            <a:ext cx="1587500" cy="1593850"/>
            <a:chOff x="3363761" y="5054929"/>
            <a:chExt cx="1587500" cy="1593850"/>
          </a:xfrm>
        </p:grpSpPr>
        <p:pic>
          <p:nvPicPr>
            <p:cNvPr id="39" name="Picture 38" descr="sticky note1.JPG"/>
            <p:cNvPicPr>
              <a:picLocks noChangeAspect="1"/>
            </p:cNvPicPr>
            <p:nvPr/>
          </p:nvPicPr>
          <p:blipFill>
            <a:blip r:embed="rId7" cstate="print">
              <a:clrChange>
                <a:clrFrom>
                  <a:srgbClr val="FFFFFF"/>
                </a:clrFrom>
                <a:clrTo>
                  <a:srgbClr val="FFFFFF">
                    <a:alpha val="0"/>
                  </a:srgbClr>
                </a:clrTo>
              </a:clrChange>
            </a:blip>
            <a:stretch>
              <a:fillRect/>
            </a:stretch>
          </p:blipFill>
          <p:spPr>
            <a:xfrm>
              <a:off x="3363761" y="5054929"/>
              <a:ext cx="1587500" cy="1593850"/>
            </a:xfrm>
            <a:prstGeom prst="rect">
              <a:avLst/>
            </a:prstGeom>
            <a:effectLst>
              <a:outerShdw blurRad="50800" dist="38100" dir="8100000" algn="tr" rotWithShape="0">
                <a:prstClr val="black">
                  <a:alpha val="40000"/>
                </a:prstClr>
              </a:outerShdw>
            </a:effectLst>
          </p:spPr>
        </p:pic>
        <p:sp>
          <p:nvSpPr>
            <p:cNvPr id="40" name="Rectangle 39"/>
            <p:cNvSpPr/>
            <p:nvPr/>
          </p:nvSpPr>
          <p:spPr>
            <a:xfrm rot="20395567">
              <a:off x="3595762" y="5360841"/>
              <a:ext cx="1222981" cy="1077218"/>
            </a:xfrm>
            <a:prstGeom prst="rect">
              <a:avLst/>
            </a:prstGeom>
          </p:spPr>
          <p:txBody>
            <a:bodyPr wrap="square">
              <a:spAutoFit/>
            </a:bodyPr>
            <a:lstStyle/>
            <a:p>
              <a:pPr algn="ctr">
                <a:spcBef>
                  <a:spcPct val="0"/>
                </a:spcBef>
              </a:pPr>
              <a:r>
                <a:rPr lang="en-US" sz="1600" dirty="0">
                  <a:solidFill>
                    <a:srgbClr val="000000"/>
                  </a:solidFill>
                  <a:latin typeface="MV Boli" pitchFamily="2" charset="0"/>
                  <a:cs typeface="MV Boli" pitchFamily="2" charset="0"/>
                </a:rPr>
                <a:t>Hold Trend to </a:t>
              </a:r>
              <a:r>
                <a:rPr lang="en-US" sz="1600" b="1" dirty="0">
                  <a:solidFill>
                    <a:srgbClr val="000000"/>
                  </a:solidFill>
                  <a:latin typeface="MV Boli" pitchFamily="2" charset="0"/>
                  <a:cs typeface="MV Boli" pitchFamily="2" charset="0"/>
                </a:rPr>
                <a:t>0% </a:t>
              </a:r>
              <a:br>
                <a:rPr lang="en-US" sz="1600" b="1" dirty="0">
                  <a:solidFill>
                    <a:srgbClr val="000000"/>
                  </a:solidFill>
                  <a:latin typeface="MV Boli" pitchFamily="2" charset="0"/>
                  <a:cs typeface="MV Boli" pitchFamily="2" charset="0"/>
                </a:rPr>
              </a:br>
              <a:r>
                <a:rPr lang="en-US" sz="1600" dirty="0">
                  <a:solidFill>
                    <a:srgbClr val="000000"/>
                  </a:solidFill>
                  <a:latin typeface="MV Boli" pitchFamily="2" charset="0"/>
                  <a:cs typeface="MV Boli" pitchFamily="2" charset="0"/>
                </a:rPr>
                <a:t>in 2010</a:t>
              </a:r>
            </a:p>
          </p:txBody>
        </p:sp>
      </p:grpSp>
      <p:cxnSp>
        <p:nvCxnSpPr>
          <p:cNvPr id="41" name="Straight Arrow Connector 40"/>
          <p:cNvCxnSpPr/>
          <p:nvPr/>
        </p:nvCxnSpPr>
        <p:spPr bwMode="auto">
          <a:xfrm flipH="1" flipV="1">
            <a:off x="6836226" y="4479967"/>
            <a:ext cx="21771" cy="1055914"/>
          </a:xfrm>
          <a:prstGeom prst="straightConnector1">
            <a:avLst/>
          </a:prstGeom>
          <a:solidFill>
            <a:schemeClr val="accent1"/>
          </a:solidFill>
          <a:ln w="28575" cap="flat" cmpd="sng" algn="ctr">
            <a:solidFill>
              <a:srgbClr val="0082DE"/>
            </a:solidFill>
            <a:prstDash val="solid"/>
            <a:round/>
            <a:headEnd type="none" w="med" len="med"/>
            <a:tailEnd type="arrow"/>
          </a:ln>
          <a:effectLst/>
        </p:spPr>
      </p:cxnSp>
      <p:cxnSp>
        <p:nvCxnSpPr>
          <p:cNvPr id="42" name="Straight Connector 41"/>
          <p:cNvCxnSpPr/>
          <p:nvPr/>
        </p:nvCxnSpPr>
        <p:spPr bwMode="auto">
          <a:xfrm>
            <a:off x="2202891" y="5181600"/>
            <a:ext cx="0" cy="457200"/>
          </a:xfrm>
          <a:prstGeom prst="line">
            <a:avLst/>
          </a:prstGeom>
          <a:noFill/>
          <a:ln w="28575" cmpd="sng">
            <a:solidFill>
              <a:srgbClr val="0082DE"/>
            </a:solidFill>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cxnSp>
      <p:sp>
        <p:nvSpPr>
          <p:cNvPr id="43" name="TextBox 42"/>
          <p:cNvSpPr txBox="1"/>
          <p:nvPr/>
        </p:nvSpPr>
        <p:spPr>
          <a:xfrm>
            <a:off x="1066800" y="1104900"/>
            <a:ext cx="819455" cy="430887"/>
          </a:xfrm>
          <a:prstGeom prst="rect">
            <a:avLst/>
          </a:prstGeom>
          <a:solidFill>
            <a:srgbClr val="0094DE"/>
          </a:solidFill>
        </p:spPr>
        <p:txBody>
          <a:bodyPr wrap="none" rtlCol="0">
            <a:spAutoFit/>
          </a:bodyPr>
          <a:lstStyle/>
          <a:p>
            <a:r>
              <a:rPr lang="en-US" sz="2200" b="1" dirty="0">
                <a:solidFill>
                  <a:srgbClr val="FFFFFF"/>
                </a:solidFill>
              </a:rPr>
              <a:t>2009</a:t>
            </a:r>
          </a:p>
        </p:txBody>
      </p:sp>
      <p:cxnSp>
        <p:nvCxnSpPr>
          <p:cNvPr id="44" name="Straight Arrow Connector 43"/>
          <p:cNvCxnSpPr/>
          <p:nvPr/>
        </p:nvCxnSpPr>
        <p:spPr bwMode="auto">
          <a:xfrm>
            <a:off x="2209800" y="5625771"/>
            <a:ext cx="1295400" cy="13029"/>
          </a:xfrm>
          <a:prstGeom prst="straightConnector1">
            <a:avLst/>
          </a:prstGeom>
          <a:solidFill>
            <a:schemeClr val="accent1"/>
          </a:solidFill>
          <a:ln w="25400" cap="flat" cmpd="sng" algn="ctr">
            <a:solidFill>
              <a:srgbClr val="0082DE"/>
            </a:solidFill>
            <a:prstDash val="solid"/>
            <a:round/>
            <a:headEnd type="none" w="med" len="med"/>
            <a:tailEnd type="arrow"/>
          </a:ln>
          <a:effectLst/>
        </p:spPr>
      </p:cxnSp>
      <p:cxnSp>
        <p:nvCxnSpPr>
          <p:cNvPr id="46" name="Straight Connector 45"/>
          <p:cNvCxnSpPr/>
          <p:nvPr/>
        </p:nvCxnSpPr>
        <p:spPr bwMode="auto">
          <a:xfrm flipV="1">
            <a:off x="4819650" y="5554931"/>
            <a:ext cx="2057400" cy="9525"/>
          </a:xfrm>
          <a:prstGeom prst="line">
            <a:avLst/>
          </a:prstGeom>
          <a:noFill/>
          <a:ln w="28575" cmpd="sng">
            <a:solidFill>
              <a:srgbClr val="0082DE"/>
            </a:solidFill>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cxnSp>
      <p:grpSp>
        <p:nvGrpSpPr>
          <p:cNvPr id="5" name="Group 4"/>
          <p:cNvGrpSpPr/>
          <p:nvPr/>
        </p:nvGrpSpPr>
        <p:grpSpPr>
          <a:xfrm>
            <a:off x="7239000" y="4431750"/>
            <a:ext cx="1905000" cy="1740450"/>
            <a:chOff x="7239000" y="4431750"/>
            <a:chExt cx="1905000" cy="1740450"/>
          </a:xfrm>
        </p:grpSpPr>
        <p:pic>
          <p:nvPicPr>
            <p:cNvPr id="24" name="Picture 23" descr="sticky note1.JPG"/>
            <p:cNvPicPr>
              <a:picLocks noChangeAspect="1"/>
            </p:cNvPicPr>
            <p:nvPr/>
          </p:nvPicPr>
          <p:blipFill rotWithShape="1">
            <a:blip r:embed="rId7" cstate="print">
              <a:clrChange>
                <a:clrFrom>
                  <a:srgbClr val="FFFFFF"/>
                </a:clrFrom>
                <a:clrTo>
                  <a:srgbClr val="FFFFFF">
                    <a:alpha val="0"/>
                  </a:srgbClr>
                </a:clrTo>
              </a:clrChange>
            </a:blip>
            <a:srcRect/>
            <a:stretch/>
          </p:blipFill>
          <p:spPr>
            <a:xfrm>
              <a:off x="7556500" y="4431750"/>
              <a:ext cx="1587500" cy="1593850"/>
            </a:xfrm>
            <a:prstGeom prst="rect">
              <a:avLst/>
            </a:prstGeom>
            <a:effectLst>
              <a:outerShdw blurRad="50800" dist="38100" dir="8100000" algn="tr" rotWithShape="0">
                <a:prstClr val="black">
                  <a:alpha val="40000"/>
                </a:prstClr>
              </a:outerShdw>
            </a:effectLst>
          </p:spPr>
        </p:pic>
        <p:sp>
          <p:nvSpPr>
            <p:cNvPr id="25" name="Rectangle 24"/>
            <p:cNvSpPr/>
            <p:nvPr/>
          </p:nvSpPr>
          <p:spPr>
            <a:xfrm rot="20395567">
              <a:off x="7762413" y="4807156"/>
              <a:ext cx="1222981" cy="1077218"/>
            </a:xfrm>
            <a:prstGeom prst="rect">
              <a:avLst/>
            </a:prstGeom>
          </p:spPr>
          <p:txBody>
            <a:bodyPr wrap="square">
              <a:spAutoFit/>
            </a:bodyPr>
            <a:lstStyle/>
            <a:p>
              <a:pPr algn="ctr">
                <a:spcBef>
                  <a:spcPct val="0"/>
                </a:spcBef>
              </a:pPr>
              <a:r>
                <a:rPr lang="en-US" sz="1600" dirty="0" smtClean="0">
                  <a:solidFill>
                    <a:srgbClr val="000000"/>
                  </a:solidFill>
                  <a:latin typeface="MV Boli" pitchFamily="2" charset="0"/>
                  <a:cs typeface="MV Boli" pitchFamily="2" charset="0"/>
                </a:rPr>
                <a:t>$15M </a:t>
              </a:r>
              <a:r>
                <a:rPr lang="en-US" sz="1600" dirty="0">
                  <a:solidFill>
                    <a:srgbClr val="000000"/>
                  </a:solidFill>
                  <a:latin typeface="MV Boli" pitchFamily="2" charset="0"/>
                  <a:cs typeface="MV Boli" pitchFamily="2" charset="0"/>
                </a:rPr>
                <a:t>– a bold goal for partners</a:t>
              </a:r>
            </a:p>
          </p:txBody>
        </p:sp>
        <p:sp>
          <p:nvSpPr>
            <p:cNvPr id="4" name="Rectangle 3"/>
            <p:cNvSpPr/>
            <p:nvPr/>
          </p:nvSpPr>
          <p:spPr bwMode="auto">
            <a:xfrm>
              <a:off x="8534399" y="5943600"/>
              <a:ext cx="598715" cy="228600"/>
            </a:xfrm>
            <a:prstGeom prst="rect">
              <a:avLst/>
            </a:prstGeom>
            <a:solidFill>
              <a:schemeClr val="bg1"/>
            </a:solidFill>
            <a:ln>
              <a:noFill/>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en-US" sz="2400" b="0" i="0" u="none" strike="noStrike" cap="none" normalizeH="0" baseline="0" dirty="0">
                <a:ln>
                  <a:noFill/>
                </a:ln>
                <a:solidFill>
                  <a:srgbClr val="000000"/>
                </a:solidFill>
                <a:effectLst/>
                <a:latin typeface="Century Gothic" charset="0"/>
                <a:ea typeface="ＭＳ Ｐゴシック" charset="0"/>
                <a:cs typeface="Arial" charset="0"/>
              </a:endParaRPr>
            </a:p>
          </p:txBody>
        </p:sp>
        <p:sp>
          <p:nvSpPr>
            <p:cNvPr id="38" name="Rectangle 37"/>
            <p:cNvSpPr/>
            <p:nvPr/>
          </p:nvSpPr>
          <p:spPr bwMode="auto">
            <a:xfrm>
              <a:off x="7239000" y="5867400"/>
              <a:ext cx="598715" cy="228600"/>
            </a:xfrm>
            <a:prstGeom prst="rect">
              <a:avLst/>
            </a:prstGeom>
            <a:solidFill>
              <a:schemeClr val="bg1"/>
            </a:solidFill>
            <a:ln>
              <a:noFill/>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en-US" sz="2400" b="0" i="0" u="none" strike="noStrike" cap="none" normalizeH="0" baseline="0" dirty="0">
                <a:ln>
                  <a:noFill/>
                </a:ln>
                <a:solidFill>
                  <a:srgbClr val="000000"/>
                </a:solidFill>
                <a:effectLst/>
                <a:latin typeface="Century Gothic" charset="0"/>
                <a:ea typeface="ＭＳ Ｐゴシック" charset="0"/>
                <a:cs typeface="Arial" charset="0"/>
              </a:endParaRPr>
            </a:p>
          </p:txBody>
        </p:sp>
      </p:grpSp>
      <p:sp>
        <p:nvSpPr>
          <p:cNvPr id="47" name="Rectangle 46"/>
          <p:cNvSpPr/>
          <p:nvPr/>
        </p:nvSpPr>
        <p:spPr bwMode="auto">
          <a:xfrm>
            <a:off x="4419600" y="6234113"/>
            <a:ext cx="598715" cy="228600"/>
          </a:xfrm>
          <a:prstGeom prst="rect">
            <a:avLst/>
          </a:prstGeom>
          <a:solidFill>
            <a:schemeClr val="bg1"/>
          </a:solidFill>
          <a:ln>
            <a:noFill/>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en-US" sz="2400" b="0" i="0" u="none" strike="noStrike" cap="none" normalizeH="0" baseline="0" dirty="0">
              <a:ln>
                <a:noFill/>
              </a:ln>
              <a:solidFill>
                <a:srgbClr val="000000"/>
              </a:solidFill>
              <a:effectLst/>
              <a:latin typeface="Century Gothic" charset="0"/>
              <a:ea typeface="ＭＳ Ｐゴシック" charset="0"/>
              <a:cs typeface="Arial" charset="0"/>
            </a:endParaRPr>
          </a:p>
        </p:txBody>
      </p:sp>
      <p:sp>
        <p:nvSpPr>
          <p:cNvPr id="48" name="Rectangle 47"/>
          <p:cNvSpPr/>
          <p:nvPr/>
        </p:nvSpPr>
        <p:spPr bwMode="auto">
          <a:xfrm>
            <a:off x="3058885" y="6248400"/>
            <a:ext cx="598715" cy="228600"/>
          </a:xfrm>
          <a:prstGeom prst="rect">
            <a:avLst/>
          </a:prstGeom>
          <a:solidFill>
            <a:schemeClr val="bg1"/>
          </a:solidFill>
          <a:ln>
            <a:noFill/>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en-US" sz="2400" b="0" i="0" u="none" strike="noStrike" cap="none" normalizeH="0" baseline="0" dirty="0">
              <a:ln>
                <a:noFill/>
              </a:ln>
              <a:solidFill>
                <a:srgbClr val="000000"/>
              </a:solidFill>
              <a:effectLst/>
              <a:latin typeface="Century Gothic" charset="0"/>
              <a:ea typeface="ＭＳ Ｐゴシック" charset="0"/>
              <a:cs typeface="Arial" charset="0"/>
            </a:endParaRPr>
          </a:p>
        </p:txBody>
      </p:sp>
      <p:graphicFrame>
        <p:nvGraphicFramePr>
          <p:cNvPr id="45" name="Group 83"/>
          <p:cNvGraphicFramePr>
            <a:graphicFrameLocks noGrp="1"/>
          </p:cNvGraphicFramePr>
          <p:nvPr/>
        </p:nvGraphicFramePr>
        <p:xfrm>
          <a:off x="0" y="1"/>
          <a:ext cx="9144000" cy="388620"/>
        </p:xfrm>
        <a:graphic>
          <a:graphicData uri="http://schemas.openxmlformats.org/drawingml/2006/table">
            <a:tbl>
              <a:tblPr/>
              <a:tblGrid>
                <a:gridCol w="1828800"/>
                <a:gridCol w="1828800"/>
                <a:gridCol w="1828800"/>
                <a:gridCol w="1828800"/>
                <a:gridCol w="1828800"/>
              </a:tblGrid>
              <a:tr h="38862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1" u="none" strike="noStrike" cap="none" normalizeH="0" baseline="0" dirty="0" smtClean="0">
                          <a:ln>
                            <a:noFill/>
                          </a:ln>
                          <a:solidFill>
                            <a:schemeClr val="bg1"/>
                          </a:solidFill>
                          <a:effectLst/>
                          <a:latin typeface="Century Gothic" pitchFamily="34" charset="0"/>
                          <a:cs typeface="Arial" charset="0"/>
                        </a:rPr>
                        <a:t>Mission</a:t>
                      </a:r>
                    </a:p>
                  </a:txBody>
                  <a:tcPr anchor="ctr" horzOverflow="overflow">
                    <a:lnL w="12700"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bg1">
                        <a:lumMod val="5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1" u="none" strike="noStrike" cap="none" normalizeH="0" baseline="0" dirty="0" smtClean="0">
                          <a:ln>
                            <a:noFill/>
                          </a:ln>
                          <a:solidFill>
                            <a:schemeClr val="bg1"/>
                          </a:solidFill>
                          <a:effectLst/>
                          <a:latin typeface="Century Gothic" pitchFamily="34" charset="0"/>
                          <a:cs typeface="Arial" charset="0"/>
                        </a:rPr>
                        <a:t>Approach</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0082DE"/>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1" u="none" strike="noStrike" cap="none" normalizeH="0" baseline="0" dirty="0" smtClean="0">
                          <a:ln>
                            <a:noFill/>
                          </a:ln>
                          <a:solidFill>
                            <a:schemeClr val="bg1"/>
                          </a:solidFill>
                          <a:effectLst/>
                          <a:latin typeface="Century Gothic" pitchFamily="34" charset="0"/>
                          <a:cs typeface="Arial" charset="0"/>
                        </a:rPr>
                        <a:t>Results</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bg1">
                        <a:lumMod val="5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1" u="none" strike="noStrike" cap="none" normalizeH="0" baseline="0" dirty="0" smtClean="0">
                          <a:ln>
                            <a:noFill/>
                          </a:ln>
                          <a:solidFill>
                            <a:schemeClr val="bg1"/>
                          </a:solidFill>
                          <a:effectLst/>
                          <a:latin typeface="Century Gothic" pitchFamily="34" charset="0"/>
                          <a:cs typeface="Arial" charset="0"/>
                        </a:rPr>
                        <a:t>Lessons Learned</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bg1">
                        <a:lumMod val="5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1" u="none" strike="noStrike" cap="none" normalizeH="0" baseline="0" dirty="0" smtClean="0">
                          <a:ln>
                            <a:noFill/>
                          </a:ln>
                          <a:solidFill>
                            <a:schemeClr val="bg1"/>
                          </a:solidFill>
                          <a:effectLst/>
                          <a:latin typeface="Century Gothic" pitchFamily="34" charset="0"/>
                          <a:cs typeface="Arial" charset="0"/>
                        </a:rPr>
                        <a:t>What’s Next</a:t>
                      </a:r>
                    </a:p>
                  </a:txBody>
                  <a:tcPr anchor="ctr" horzOverflow="overflow">
                    <a:lnL w="12700"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bg1">
                        <a:lumMod val="50000"/>
                      </a:schemeClr>
                    </a:solidFill>
                  </a:tcPr>
                </a:tc>
              </a:tr>
            </a:tbl>
          </a:graphicData>
        </a:graphic>
      </p:graphicFrame>
    </p:spTree>
    <p:custDataLst>
      <p:tags r:id="rId1"/>
    </p:custData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 name="Title 3"/>
          <p:cNvSpPr txBox="1">
            <a:spLocks/>
          </p:cNvSpPr>
          <p:nvPr/>
        </p:nvSpPr>
        <p:spPr>
          <a:xfrm>
            <a:off x="447675" y="277368"/>
            <a:ext cx="8162925" cy="941832"/>
          </a:xfrm>
          <a:prstGeom prst="rect">
            <a:avLst/>
          </a:prstGeom>
        </p:spPr>
        <p:txBody>
          <a:bodyPr anchor="ctr" anchorCtr="0"/>
          <a:lstStyle/>
          <a:p>
            <a:pPr marL="0" marR="0" lvl="0" indent="0" defTabSz="914400" eaLnBrk="1" fontAlgn="auto" latinLnBrk="0" hangingPunct="1">
              <a:lnSpc>
                <a:spcPct val="100000"/>
              </a:lnSpc>
              <a:spcBef>
                <a:spcPct val="0"/>
              </a:spcBef>
              <a:spcAft>
                <a:spcPts val="0"/>
              </a:spcAft>
              <a:buClrTx/>
              <a:buSzTx/>
              <a:buFontTx/>
              <a:buNone/>
              <a:tabLst/>
              <a:defRPr/>
            </a:pPr>
            <a:r>
              <a:rPr kumimoji="0" lang="en-US" sz="2800" i="0" u="none" strike="noStrike" kern="0" cap="none" spc="0" normalizeH="0" baseline="0" noProof="0" dirty="0" smtClean="0">
                <a:ln>
                  <a:noFill/>
                </a:ln>
                <a:solidFill>
                  <a:srgbClr val="0082DE"/>
                </a:solidFill>
                <a:effectLst/>
                <a:uLnTx/>
                <a:uFillTx/>
              </a:rPr>
              <a:t>How We Accomplished </a:t>
            </a:r>
            <a:r>
              <a:rPr lang="en-US" sz="2800" kern="0" dirty="0" smtClean="0">
                <a:solidFill>
                  <a:srgbClr val="0082DE"/>
                </a:solidFill>
              </a:rPr>
              <a:t>I</a:t>
            </a:r>
            <a:r>
              <a:rPr kumimoji="0" lang="en-US" sz="2800" i="0" u="none" strike="noStrike" kern="0" cap="none" spc="0" normalizeH="0" baseline="0" noProof="0" dirty="0" smtClean="0">
                <a:ln>
                  <a:noFill/>
                </a:ln>
                <a:solidFill>
                  <a:srgbClr val="0082DE"/>
                </a:solidFill>
                <a:effectLst/>
                <a:uLnTx/>
                <a:uFillTx/>
              </a:rPr>
              <a:t>t</a:t>
            </a:r>
            <a:endParaRPr kumimoji="0" lang="en-US" sz="2800" i="0" u="none" strike="noStrike" kern="0" cap="none" spc="0" normalizeH="0" baseline="0" noProof="0" dirty="0">
              <a:ln>
                <a:noFill/>
              </a:ln>
              <a:solidFill>
                <a:srgbClr val="0082DE"/>
              </a:solidFill>
              <a:effectLst/>
              <a:uLnTx/>
              <a:uFillTx/>
            </a:endParaRPr>
          </a:p>
        </p:txBody>
      </p:sp>
      <p:sp>
        <p:nvSpPr>
          <p:cNvPr id="38" name="Text Box 3"/>
          <p:cNvSpPr txBox="1">
            <a:spLocks noChangeArrowheads="1"/>
          </p:cNvSpPr>
          <p:nvPr/>
        </p:nvSpPr>
        <p:spPr bwMode="auto">
          <a:xfrm>
            <a:off x="533400" y="1219200"/>
            <a:ext cx="8077200" cy="478972"/>
          </a:xfrm>
          <a:prstGeom prst="rect">
            <a:avLst/>
          </a:prstGeom>
          <a:solidFill>
            <a:srgbClr val="0082DE"/>
          </a:solidFill>
          <a:ln w="9525" algn="ctr">
            <a:noFill/>
            <a:miter lim="800000"/>
            <a:headEnd/>
            <a:tailEnd/>
          </a:ln>
        </p:spPr>
        <p:txBody>
          <a:bodyPr wrap="square" anchor="ctr" anchorCtr="0">
            <a:noAutofit/>
          </a:bodyPr>
          <a:lstStyle/>
          <a:p>
            <a:pPr marL="0" marR="0" lvl="0" indent="0" algn="ctr" defTabSz="914400" eaLnBrk="1" fontAlgn="base" latinLnBrk="0" hangingPunct="1">
              <a:lnSpc>
                <a:spcPct val="100000"/>
              </a:lnSpc>
              <a:spcBef>
                <a:spcPct val="50000"/>
              </a:spcBef>
              <a:spcAft>
                <a:spcPct val="0"/>
              </a:spcAft>
              <a:buClr>
                <a:srgbClr val="0082DE"/>
              </a:buClr>
              <a:buSzPct val="80000"/>
              <a:buFontTx/>
              <a:buNone/>
              <a:tabLst/>
              <a:defRPr/>
            </a:pPr>
            <a:r>
              <a:rPr kumimoji="1" lang="en-US" sz="1600" b="1" i="0" u="none" strike="noStrike" kern="0" cap="none" spc="0" normalizeH="0" baseline="0" noProof="0" dirty="0" smtClean="0">
                <a:ln>
                  <a:noFill/>
                </a:ln>
                <a:solidFill>
                  <a:srgbClr val="FFFFFF"/>
                </a:solidFill>
                <a:effectLst/>
                <a:uLnTx/>
                <a:uFillTx/>
              </a:rPr>
              <a:t>Driving change through accountability, transparency and aligned incentives to:</a:t>
            </a:r>
          </a:p>
        </p:txBody>
      </p:sp>
      <p:sp>
        <p:nvSpPr>
          <p:cNvPr id="39" name="TextBox 38"/>
          <p:cNvSpPr txBox="1"/>
          <p:nvPr/>
        </p:nvSpPr>
        <p:spPr>
          <a:xfrm>
            <a:off x="533400" y="2204859"/>
            <a:ext cx="3733800" cy="3662541"/>
          </a:xfrm>
          <a:prstGeom prst="rect">
            <a:avLst/>
          </a:prstGeom>
          <a:noFill/>
        </p:spPr>
        <p:txBody>
          <a:bodyPr wrap="square" rtlCol="0">
            <a:spAutoFit/>
          </a:bodyPr>
          <a:lstStyle/>
          <a:p>
            <a:pPr marL="233363" marR="0" lvl="0" indent="-233363" defTabSz="914400" eaLnBrk="1" fontAlgn="auto" latinLnBrk="0" hangingPunct="1">
              <a:lnSpc>
                <a:spcPct val="100000"/>
              </a:lnSpc>
              <a:spcBef>
                <a:spcPts val="1200"/>
              </a:spcBef>
              <a:spcAft>
                <a:spcPts val="0"/>
              </a:spcAft>
              <a:buClr>
                <a:srgbClr val="0082DE"/>
              </a:buClr>
              <a:buSzTx/>
              <a:buFont typeface="Wingdings" pitchFamily="2" charset="2"/>
              <a:buChar char="§"/>
              <a:tabLst/>
              <a:defRPr/>
            </a:pPr>
            <a:r>
              <a:rPr lang="en-US" sz="1600" kern="0" dirty="0" smtClean="0">
                <a:solidFill>
                  <a:srgbClr val="181F4D"/>
                </a:solidFill>
              </a:rPr>
              <a:t>Built</a:t>
            </a:r>
            <a:r>
              <a:rPr kumimoji="0" lang="en-US" sz="1600" b="0" i="0" u="none" strike="noStrike" kern="0" cap="none" spc="0" normalizeH="0" baseline="0" noProof="0" dirty="0" smtClean="0">
                <a:ln>
                  <a:noFill/>
                </a:ln>
                <a:solidFill>
                  <a:srgbClr val="181F4D"/>
                </a:solidFill>
                <a:effectLst/>
                <a:uLnTx/>
                <a:uFillTx/>
              </a:rPr>
              <a:t> on HMO platform – now implementing for PPO and Medicare Advantage</a:t>
            </a:r>
          </a:p>
          <a:p>
            <a:pPr marL="233363" marR="0" lvl="0" indent="-233363" defTabSz="914400" eaLnBrk="1" fontAlgn="auto" latinLnBrk="0" hangingPunct="1">
              <a:lnSpc>
                <a:spcPct val="100000"/>
              </a:lnSpc>
              <a:spcBef>
                <a:spcPts val="1200"/>
              </a:spcBef>
              <a:spcAft>
                <a:spcPts val="0"/>
              </a:spcAft>
              <a:buClr>
                <a:srgbClr val="0082DE"/>
              </a:buClr>
              <a:buSzTx/>
              <a:buFont typeface="Wingdings" pitchFamily="2" charset="2"/>
              <a:buChar char="§"/>
              <a:tabLst/>
              <a:defRPr/>
            </a:pPr>
            <a:r>
              <a:rPr kumimoji="0" lang="en-US" sz="1600" b="0" i="0" u="none" strike="noStrike" kern="0" cap="none" spc="0" normalizeH="0" baseline="0" noProof="0" dirty="0" smtClean="0">
                <a:ln>
                  <a:noFill/>
                </a:ln>
                <a:solidFill>
                  <a:srgbClr val="181F4D"/>
                </a:solidFill>
                <a:effectLst/>
                <a:uLnTx/>
                <a:uFillTx/>
              </a:rPr>
              <a:t>Unique collaboration with medical groups, hospitals and Blue Shield</a:t>
            </a:r>
          </a:p>
          <a:p>
            <a:pPr marL="233363" marR="0" lvl="0" indent="-233363" defTabSz="914400" eaLnBrk="1" fontAlgn="auto" latinLnBrk="0" hangingPunct="1">
              <a:lnSpc>
                <a:spcPct val="100000"/>
              </a:lnSpc>
              <a:spcBef>
                <a:spcPts val="1200"/>
              </a:spcBef>
              <a:spcAft>
                <a:spcPts val="0"/>
              </a:spcAft>
              <a:buClr>
                <a:srgbClr val="0082DE"/>
              </a:buClr>
              <a:buSzTx/>
              <a:buFont typeface="Wingdings" pitchFamily="2" charset="2"/>
              <a:buChar char="§"/>
              <a:tabLst/>
              <a:defRPr/>
            </a:pPr>
            <a:r>
              <a:rPr kumimoji="0" lang="en-US" sz="1600" b="0" i="0" u="none" strike="noStrike" kern="0" cap="none" spc="0" normalizeH="0" baseline="0" noProof="0" dirty="0" smtClean="0">
                <a:ln>
                  <a:noFill/>
                </a:ln>
                <a:solidFill>
                  <a:srgbClr val="181F4D"/>
                </a:solidFill>
                <a:effectLst/>
                <a:uLnTx/>
                <a:uFillTx/>
              </a:rPr>
              <a:t>Value-based payments and aligned incentives</a:t>
            </a:r>
          </a:p>
          <a:p>
            <a:pPr marL="233363" marR="0" lvl="0" indent="-233363" defTabSz="914400" eaLnBrk="1" fontAlgn="auto" latinLnBrk="0" hangingPunct="1">
              <a:lnSpc>
                <a:spcPct val="100000"/>
              </a:lnSpc>
              <a:spcBef>
                <a:spcPts val="1200"/>
              </a:spcBef>
              <a:spcAft>
                <a:spcPts val="0"/>
              </a:spcAft>
              <a:buClr>
                <a:srgbClr val="0082DE"/>
              </a:buClr>
              <a:buSzTx/>
              <a:buFont typeface="Wingdings" pitchFamily="2" charset="2"/>
              <a:buChar char="§"/>
              <a:tabLst/>
              <a:defRPr/>
            </a:pPr>
            <a:r>
              <a:rPr kumimoji="0" lang="en-US" sz="1600" b="0" i="0" u="none" strike="noStrike" kern="0" cap="none" spc="0" normalizeH="0" baseline="0" noProof="0" dirty="0" smtClean="0">
                <a:ln>
                  <a:noFill/>
                </a:ln>
                <a:solidFill>
                  <a:srgbClr val="181F4D"/>
                </a:solidFill>
                <a:effectLst/>
                <a:uLnTx/>
                <a:uFillTx/>
              </a:rPr>
              <a:t>Data integration and information sharing</a:t>
            </a:r>
          </a:p>
          <a:p>
            <a:pPr marL="233363" marR="0" lvl="0" indent="-233363" defTabSz="914400" eaLnBrk="1" fontAlgn="auto" latinLnBrk="0" hangingPunct="1">
              <a:lnSpc>
                <a:spcPct val="100000"/>
              </a:lnSpc>
              <a:spcBef>
                <a:spcPts val="1200"/>
              </a:spcBef>
              <a:spcAft>
                <a:spcPts val="0"/>
              </a:spcAft>
              <a:buClr>
                <a:srgbClr val="0082DE"/>
              </a:buClr>
              <a:buSzTx/>
              <a:buFont typeface="Wingdings" pitchFamily="2" charset="2"/>
              <a:buChar char="§"/>
              <a:tabLst/>
              <a:defRPr/>
            </a:pPr>
            <a:r>
              <a:rPr kumimoji="0" lang="en-US" sz="1600" b="0" i="0" u="none" strike="noStrike" kern="0" cap="none" spc="0" normalizeH="0" baseline="0" noProof="0" dirty="0" smtClean="0">
                <a:ln>
                  <a:noFill/>
                </a:ln>
                <a:solidFill>
                  <a:srgbClr val="181F4D"/>
                </a:solidFill>
                <a:effectLst/>
                <a:uLnTx/>
                <a:uFillTx/>
              </a:rPr>
              <a:t>Quality outcomes and member satisfaction</a:t>
            </a:r>
          </a:p>
        </p:txBody>
      </p:sp>
      <p:grpSp>
        <p:nvGrpSpPr>
          <p:cNvPr id="2" name="Group 39"/>
          <p:cNvGrpSpPr/>
          <p:nvPr/>
        </p:nvGrpSpPr>
        <p:grpSpPr>
          <a:xfrm>
            <a:off x="4656039" y="2057400"/>
            <a:ext cx="4030761" cy="3605213"/>
            <a:chOff x="4656039" y="2057400"/>
            <a:chExt cx="4030761" cy="3605213"/>
          </a:xfrm>
        </p:grpSpPr>
        <p:grpSp>
          <p:nvGrpSpPr>
            <p:cNvPr id="3" name="Group 40"/>
            <p:cNvGrpSpPr>
              <a:grpSpLocks/>
            </p:cNvGrpSpPr>
            <p:nvPr/>
          </p:nvGrpSpPr>
          <p:grpSpPr bwMode="auto">
            <a:xfrm>
              <a:off x="4684417" y="4867370"/>
              <a:ext cx="4002383" cy="795243"/>
              <a:chOff x="688" y="3416"/>
              <a:chExt cx="4448" cy="608"/>
            </a:xfrm>
            <a:solidFill>
              <a:srgbClr val="C1EAFF"/>
            </a:solidFill>
          </p:grpSpPr>
          <p:sp>
            <p:nvSpPr>
              <p:cNvPr id="67" name="AutoShape 6"/>
              <p:cNvSpPr>
                <a:spLocks noChangeArrowheads="1"/>
              </p:cNvSpPr>
              <p:nvPr/>
            </p:nvSpPr>
            <p:spPr bwMode="auto">
              <a:xfrm>
                <a:off x="688" y="3416"/>
                <a:ext cx="4448" cy="608"/>
              </a:xfrm>
              <a:prstGeom prst="roundRect">
                <a:avLst>
                  <a:gd name="adj" fmla="val 16667"/>
                </a:avLst>
              </a:prstGeom>
              <a:grpFill/>
              <a:ln w="28575" algn="ctr">
                <a:solidFill>
                  <a:srgbClr val="181F4D"/>
                </a:solidFill>
                <a:round/>
                <a:headEnd/>
                <a:tailEnd/>
              </a:ln>
            </p:spPr>
            <p:txBody>
              <a:bodyPr anchor="ctr">
                <a:spAutoFit/>
              </a:bodyPr>
              <a:lstStyle/>
              <a:p>
                <a:pPr marL="0" marR="0" lvl="0" indent="0" defTabSz="914400" eaLnBrk="0" fontAlgn="base" latinLnBrk="0" hangingPunct="0">
                  <a:lnSpc>
                    <a:spcPct val="100000"/>
                  </a:lnSpc>
                  <a:spcBef>
                    <a:spcPct val="0"/>
                  </a:spcBef>
                  <a:spcAft>
                    <a:spcPct val="0"/>
                  </a:spcAft>
                  <a:buClr>
                    <a:srgbClr val="0082DE"/>
                  </a:buClr>
                  <a:buSzPct val="80000"/>
                  <a:buFontTx/>
                  <a:buNone/>
                  <a:tabLst/>
                  <a:defRPr/>
                </a:pPr>
                <a:endParaRPr kumimoji="1" lang="en-US" sz="1200" b="0" i="0" u="none" strike="noStrike" kern="0" cap="none" spc="0" normalizeH="0" baseline="0" noProof="0" dirty="0" smtClean="0">
                  <a:ln>
                    <a:noFill/>
                  </a:ln>
                  <a:solidFill>
                    <a:srgbClr val="000000"/>
                  </a:solidFill>
                  <a:effectLst/>
                  <a:uLnTx/>
                  <a:uFillTx/>
                </a:endParaRPr>
              </a:p>
            </p:txBody>
          </p:sp>
          <p:sp>
            <p:nvSpPr>
              <p:cNvPr id="68" name="Text Box 7"/>
              <p:cNvSpPr txBox="1">
                <a:spLocks noChangeArrowheads="1"/>
              </p:cNvSpPr>
              <p:nvPr/>
            </p:nvSpPr>
            <p:spPr bwMode="auto">
              <a:xfrm>
                <a:off x="767" y="3528"/>
                <a:ext cx="4329" cy="459"/>
              </a:xfrm>
              <a:prstGeom prst="rect">
                <a:avLst/>
              </a:prstGeom>
              <a:grpFill/>
              <a:ln w="9525" algn="ctr">
                <a:noFill/>
                <a:miter lim="800000"/>
                <a:headEnd/>
                <a:tailEnd/>
              </a:ln>
            </p:spPr>
            <p:txBody>
              <a:bodyPr wrap="square">
                <a:spAutoFit/>
              </a:bodyPr>
              <a:lstStyle/>
              <a:p>
                <a:pPr marL="0" marR="0" lvl="0" indent="0" algn="ctr" defTabSz="914400" eaLnBrk="1" fontAlgn="base" latinLnBrk="0" hangingPunct="1">
                  <a:lnSpc>
                    <a:spcPct val="100000"/>
                  </a:lnSpc>
                  <a:spcBef>
                    <a:spcPct val="50000"/>
                  </a:spcBef>
                  <a:spcAft>
                    <a:spcPct val="0"/>
                  </a:spcAft>
                  <a:buClr>
                    <a:srgbClr val="0082DE"/>
                  </a:buClr>
                  <a:buSzPct val="80000"/>
                  <a:buFontTx/>
                  <a:buNone/>
                  <a:tabLst/>
                  <a:defRPr/>
                </a:pPr>
                <a:r>
                  <a:rPr kumimoji="1" lang="en-US" sz="1100" b="1" i="0" u="none" strike="noStrike" kern="0" cap="none" spc="0" normalizeH="0" baseline="0" noProof="0" dirty="0" smtClean="0">
                    <a:ln>
                      <a:noFill/>
                    </a:ln>
                    <a:solidFill>
                      <a:srgbClr val="000000"/>
                    </a:solidFill>
                    <a:effectLst/>
                    <a:uLnTx/>
                    <a:uFillTx/>
                  </a:rPr>
                  <a:t>aligned incentives:  </a:t>
                </a:r>
                <a:r>
                  <a:rPr kumimoji="1" lang="en-US" sz="1100" b="0" i="0" u="none" strike="noStrike" kern="0" cap="none" spc="0" normalizeH="0" baseline="0" noProof="0" dirty="0" smtClean="0">
                    <a:ln>
                      <a:noFill/>
                    </a:ln>
                    <a:solidFill>
                      <a:srgbClr val="000000"/>
                    </a:solidFill>
                    <a:effectLst/>
                    <a:uLnTx/>
                    <a:uFillTx/>
                  </a:rPr>
                  <a:t>each partner is responsible to contribute to cost savings and is at financial risk for any variance from targeted cost reduction goals</a:t>
                </a:r>
                <a:endParaRPr kumimoji="1" lang="en-US" sz="1100" b="1" i="0" u="none" strike="noStrike" kern="0" cap="none" spc="0" normalizeH="0" baseline="0" noProof="0" dirty="0" smtClean="0">
                  <a:ln>
                    <a:noFill/>
                  </a:ln>
                  <a:solidFill>
                    <a:srgbClr val="000000"/>
                  </a:solidFill>
                  <a:effectLst/>
                  <a:uLnTx/>
                  <a:uFillTx/>
                </a:endParaRPr>
              </a:p>
            </p:txBody>
          </p:sp>
        </p:grpSp>
        <p:sp>
          <p:nvSpPr>
            <p:cNvPr id="42" name="AutoShape 8"/>
            <p:cNvSpPr>
              <a:spLocks noChangeArrowheads="1"/>
            </p:cNvSpPr>
            <p:nvPr/>
          </p:nvSpPr>
          <p:spPr bwMode="auto">
            <a:xfrm>
              <a:off x="4656039" y="2057400"/>
              <a:ext cx="4017140" cy="1374205"/>
            </a:xfrm>
            <a:prstGeom prst="roundRect">
              <a:avLst>
                <a:gd name="adj" fmla="val 16667"/>
              </a:avLst>
            </a:prstGeom>
            <a:solidFill>
              <a:srgbClr val="C1EAFF"/>
            </a:solidFill>
            <a:ln w="28575" algn="ctr">
              <a:solidFill>
                <a:srgbClr val="6F7173"/>
              </a:solidFill>
              <a:round/>
              <a:headEnd/>
              <a:tailEnd/>
            </a:ln>
          </p:spPr>
          <p:txBody>
            <a:bodyPr anchor="ctr">
              <a:spAutoFit/>
            </a:bodyPr>
            <a:lstStyle/>
            <a:p>
              <a:pPr marL="0" marR="0" lvl="0" indent="0" defTabSz="914400" eaLnBrk="0" fontAlgn="base" latinLnBrk="0" hangingPunct="0">
                <a:lnSpc>
                  <a:spcPct val="100000"/>
                </a:lnSpc>
                <a:spcBef>
                  <a:spcPct val="0"/>
                </a:spcBef>
                <a:spcAft>
                  <a:spcPct val="0"/>
                </a:spcAft>
                <a:buClr>
                  <a:srgbClr val="0082DE"/>
                </a:buClr>
                <a:buSzPct val="80000"/>
                <a:buFontTx/>
                <a:buNone/>
                <a:tabLst/>
                <a:defRPr/>
              </a:pPr>
              <a:endParaRPr kumimoji="1" lang="en-US" sz="1200" b="0" i="0" u="none" strike="noStrike" kern="0" cap="none" spc="0" normalizeH="0" baseline="0" noProof="0" dirty="0" smtClean="0">
                <a:ln>
                  <a:noFill/>
                </a:ln>
                <a:solidFill>
                  <a:srgbClr val="000000"/>
                </a:solidFill>
                <a:effectLst/>
                <a:uLnTx/>
                <a:uFillTx/>
              </a:endParaRPr>
            </a:p>
          </p:txBody>
        </p:sp>
        <p:sp>
          <p:nvSpPr>
            <p:cNvPr id="43" name="Text Box 9"/>
            <p:cNvSpPr txBox="1">
              <a:spLocks noChangeArrowheads="1"/>
            </p:cNvSpPr>
            <p:nvPr/>
          </p:nvSpPr>
          <p:spPr bwMode="auto">
            <a:xfrm>
              <a:off x="4819494" y="2153894"/>
              <a:ext cx="3700445" cy="352702"/>
            </a:xfrm>
            <a:prstGeom prst="rect">
              <a:avLst/>
            </a:prstGeom>
            <a:noFill/>
            <a:ln w="9525" algn="ctr">
              <a:noFill/>
              <a:miter lim="800000"/>
              <a:headEnd/>
              <a:tailEnd/>
            </a:ln>
          </p:spPr>
          <p:txBody>
            <a:bodyPr>
              <a:spAutoFit/>
            </a:bodyPr>
            <a:lstStyle/>
            <a:p>
              <a:pPr marL="0" marR="0" lvl="0" indent="0" algn="ctr" defTabSz="914400" eaLnBrk="1" fontAlgn="base" latinLnBrk="0" hangingPunct="1">
                <a:lnSpc>
                  <a:spcPct val="100000"/>
                </a:lnSpc>
                <a:spcBef>
                  <a:spcPct val="50000"/>
                </a:spcBef>
                <a:spcAft>
                  <a:spcPct val="0"/>
                </a:spcAft>
                <a:buClr>
                  <a:srgbClr val="0082DE"/>
                </a:buClr>
                <a:buSzPct val="80000"/>
                <a:buFontTx/>
                <a:buNone/>
                <a:tabLst/>
                <a:defRPr/>
              </a:pPr>
              <a:r>
                <a:rPr kumimoji="1" lang="en-US" sz="1600" b="1" i="0" u="none" strike="noStrike" kern="0" cap="none" spc="0" normalizeH="0" baseline="0" noProof="0" dirty="0" smtClean="0">
                  <a:ln>
                    <a:noFill/>
                  </a:ln>
                  <a:solidFill>
                    <a:srgbClr val="000000"/>
                  </a:solidFill>
                  <a:effectLst/>
                  <a:uLnTx/>
                  <a:uFillTx/>
                </a:rPr>
                <a:t>network integrated delivery model</a:t>
              </a:r>
            </a:p>
          </p:txBody>
        </p:sp>
        <p:sp>
          <p:nvSpPr>
            <p:cNvPr id="44" name="AutoShape 10"/>
            <p:cNvSpPr>
              <a:spLocks noChangeArrowheads="1"/>
            </p:cNvSpPr>
            <p:nvPr/>
          </p:nvSpPr>
          <p:spPr bwMode="auto">
            <a:xfrm>
              <a:off x="7451805" y="2667000"/>
              <a:ext cx="1186185" cy="2312525"/>
            </a:xfrm>
            <a:prstGeom prst="roundRect">
              <a:avLst>
                <a:gd name="adj" fmla="val 16667"/>
              </a:avLst>
            </a:prstGeom>
            <a:solidFill>
              <a:srgbClr val="FFC000"/>
            </a:solidFill>
            <a:ln w="28575" algn="ctr">
              <a:solidFill>
                <a:srgbClr val="6F7173"/>
              </a:solidFill>
              <a:round/>
              <a:headEnd/>
              <a:tailEnd/>
            </a:ln>
          </p:spPr>
          <p:txBody>
            <a:bodyPr wrap="none" anchor="ctr">
              <a:spAutoFit/>
            </a:bodyPr>
            <a:lstStyle/>
            <a:p>
              <a:pPr marL="0" marR="0" lvl="0" indent="0" defTabSz="914400" eaLnBrk="0" fontAlgn="base" latinLnBrk="0" hangingPunct="0">
                <a:lnSpc>
                  <a:spcPct val="100000"/>
                </a:lnSpc>
                <a:spcBef>
                  <a:spcPct val="0"/>
                </a:spcBef>
                <a:spcAft>
                  <a:spcPct val="0"/>
                </a:spcAft>
                <a:buClr>
                  <a:srgbClr val="0082DE"/>
                </a:buClr>
                <a:buSzPct val="80000"/>
                <a:buFontTx/>
                <a:buNone/>
                <a:tabLst/>
                <a:defRPr/>
              </a:pPr>
              <a:endParaRPr kumimoji="1" lang="en-US" sz="1200" b="0" i="0" u="none" strike="noStrike" kern="0" cap="none" spc="0" normalizeH="0" baseline="0" noProof="0" dirty="0" smtClean="0">
                <a:ln>
                  <a:noFill/>
                </a:ln>
                <a:solidFill>
                  <a:srgbClr val="000000"/>
                </a:solidFill>
                <a:effectLst/>
                <a:uLnTx/>
                <a:uFillTx/>
              </a:endParaRPr>
            </a:p>
          </p:txBody>
        </p:sp>
        <p:sp>
          <p:nvSpPr>
            <p:cNvPr id="45" name="Text Box 11"/>
            <p:cNvSpPr txBox="1">
              <a:spLocks noChangeArrowheads="1"/>
            </p:cNvSpPr>
            <p:nvPr/>
          </p:nvSpPr>
          <p:spPr bwMode="auto">
            <a:xfrm>
              <a:off x="7577801" y="2736875"/>
              <a:ext cx="933057" cy="383433"/>
            </a:xfrm>
            <a:prstGeom prst="rect">
              <a:avLst/>
            </a:prstGeom>
            <a:noFill/>
            <a:ln w="9525" algn="ctr">
              <a:noFill/>
              <a:miter lim="800000"/>
              <a:headEnd/>
              <a:tailEnd/>
            </a:ln>
          </p:spPr>
          <p:txBody>
            <a:bodyPr>
              <a:spAutoFit/>
            </a:bodyPr>
            <a:lstStyle/>
            <a:p>
              <a:pPr marL="0" marR="0" lvl="0" indent="0" algn="ctr" defTabSz="914400" eaLnBrk="1" fontAlgn="base" latinLnBrk="0" hangingPunct="1">
                <a:lnSpc>
                  <a:spcPct val="100000"/>
                </a:lnSpc>
                <a:spcBef>
                  <a:spcPct val="50000"/>
                </a:spcBef>
                <a:spcAft>
                  <a:spcPct val="0"/>
                </a:spcAft>
                <a:buClr>
                  <a:srgbClr val="0082DE"/>
                </a:buClr>
                <a:buSzPct val="80000"/>
                <a:buFontTx/>
                <a:buNone/>
                <a:tabLst/>
                <a:defRPr/>
              </a:pPr>
              <a:r>
                <a:rPr kumimoji="1" lang="en-US" sz="1050" b="1" i="0" u="none" strike="noStrike" kern="0" cap="none" spc="0" normalizeH="0" baseline="0" noProof="0" dirty="0" smtClean="0">
                  <a:ln>
                    <a:noFill/>
                  </a:ln>
                  <a:solidFill>
                    <a:srgbClr val="FFFFFF"/>
                  </a:solidFill>
                  <a:effectLst/>
                  <a:uLnTx/>
                  <a:uFillTx/>
                </a:rPr>
                <a:t>Hospital</a:t>
              </a:r>
            </a:p>
          </p:txBody>
        </p:sp>
        <p:grpSp>
          <p:nvGrpSpPr>
            <p:cNvPr id="4" name="Group 12"/>
            <p:cNvGrpSpPr>
              <a:grpSpLocks/>
            </p:cNvGrpSpPr>
            <p:nvPr/>
          </p:nvGrpSpPr>
          <p:grpSpPr bwMode="auto">
            <a:xfrm>
              <a:off x="4723011" y="2667000"/>
              <a:ext cx="1187321" cy="2312525"/>
              <a:chOff x="440" y="1736"/>
              <a:chExt cx="1480" cy="1767"/>
            </a:xfrm>
            <a:solidFill>
              <a:srgbClr val="0082DE"/>
            </a:solidFill>
          </p:grpSpPr>
          <p:sp>
            <p:nvSpPr>
              <p:cNvPr id="65" name="AutoShape 13"/>
              <p:cNvSpPr>
                <a:spLocks noChangeArrowheads="1"/>
              </p:cNvSpPr>
              <p:nvPr/>
            </p:nvSpPr>
            <p:spPr bwMode="auto">
              <a:xfrm>
                <a:off x="440" y="1736"/>
                <a:ext cx="1480" cy="1767"/>
              </a:xfrm>
              <a:prstGeom prst="roundRect">
                <a:avLst>
                  <a:gd name="adj" fmla="val 16667"/>
                </a:avLst>
              </a:prstGeom>
              <a:grpFill/>
              <a:ln w="28575" algn="ctr">
                <a:solidFill>
                  <a:srgbClr val="6F7173"/>
                </a:solidFill>
                <a:round/>
                <a:headEnd/>
                <a:tailEnd/>
              </a:ln>
            </p:spPr>
            <p:txBody>
              <a:bodyPr wrap="none" anchor="ctr">
                <a:spAutoFit/>
              </a:bodyPr>
              <a:lstStyle/>
              <a:p>
                <a:pPr marL="0" marR="0" lvl="0" indent="0" defTabSz="914400" eaLnBrk="0" fontAlgn="base" latinLnBrk="0" hangingPunct="0">
                  <a:lnSpc>
                    <a:spcPct val="100000"/>
                  </a:lnSpc>
                  <a:spcBef>
                    <a:spcPct val="0"/>
                  </a:spcBef>
                  <a:spcAft>
                    <a:spcPct val="0"/>
                  </a:spcAft>
                  <a:buClr>
                    <a:srgbClr val="0082DE"/>
                  </a:buClr>
                  <a:buSzPct val="80000"/>
                  <a:buFontTx/>
                  <a:buNone/>
                  <a:tabLst/>
                  <a:defRPr/>
                </a:pPr>
                <a:endParaRPr kumimoji="1" lang="en-US" sz="1200" b="0" i="0" u="none" strike="noStrike" kern="0" cap="none" spc="0" normalizeH="0" baseline="0" noProof="0" dirty="0" smtClean="0">
                  <a:ln>
                    <a:noFill/>
                  </a:ln>
                  <a:solidFill>
                    <a:srgbClr val="000000"/>
                  </a:solidFill>
                  <a:effectLst/>
                  <a:uLnTx/>
                  <a:uFillTx/>
                </a:endParaRPr>
              </a:p>
            </p:txBody>
          </p:sp>
          <p:sp>
            <p:nvSpPr>
              <p:cNvPr id="66" name="Text Box 14"/>
              <p:cNvSpPr txBox="1">
                <a:spLocks noChangeArrowheads="1"/>
              </p:cNvSpPr>
              <p:nvPr/>
            </p:nvSpPr>
            <p:spPr bwMode="auto">
              <a:xfrm>
                <a:off x="601" y="1798"/>
                <a:ext cx="1168" cy="293"/>
              </a:xfrm>
              <a:prstGeom prst="rect">
                <a:avLst/>
              </a:prstGeom>
              <a:grpFill/>
              <a:ln w="9525" algn="ctr">
                <a:noFill/>
                <a:miter lim="800000"/>
                <a:headEnd/>
                <a:tailEnd/>
              </a:ln>
            </p:spPr>
            <p:txBody>
              <a:bodyPr>
                <a:spAutoFit/>
              </a:bodyPr>
              <a:lstStyle/>
              <a:p>
                <a:pPr marL="0" marR="0" lvl="0" indent="0" algn="ctr" defTabSz="914400" eaLnBrk="1" fontAlgn="base" latinLnBrk="0" hangingPunct="1">
                  <a:lnSpc>
                    <a:spcPct val="100000"/>
                  </a:lnSpc>
                  <a:spcBef>
                    <a:spcPct val="50000"/>
                  </a:spcBef>
                  <a:spcAft>
                    <a:spcPct val="0"/>
                  </a:spcAft>
                  <a:buClr>
                    <a:srgbClr val="0082DE"/>
                  </a:buClr>
                  <a:buSzPct val="80000"/>
                  <a:buFontTx/>
                  <a:buNone/>
                  <a:tabLst/>
                  <a:defRPr/>
                </a:pPr>
                <a:r>
                  <a:rPr kumimoji="1" lang="en-US" sz="1050" b="1" i="0" u="none" strike="noStrike" kern="0" cap="none" spc="0" normalizeH="0" baseline="0" noProof="0" dirty="0" smtClean="0">
                    <a:ln>
                      <a:noFill/>
                    </a:ln>
                    <a:solidFill>
                      <a:srgbClr val="FFFFFF"/>
                    </a:solidFill>
                    <a:effectLst/>
                    <a:uLnTx/>
                    <a:uFillTx/>
                  </a:rPr>
                  <a:t>Blue Shield</a:t>
                </a:r>
              </a:p>
            </p:txBody>
          </p:sp>
        </p:grpSp>
        <p:sp>
          <p:nvSpPr>
            <p:cNvPr id="47" name="AutoShape 16"/>
            <p:cNvSpPr>
              <a:spLocks noChangeArrowheads="1"/>
            </p:cNvSpPr>
            <p:nvPr/>
          </p:nvSpPr>
          <p:spPr bwMode="auto">
            <a:xfrm>
              <a:off x="6072651" y="2675317"/>
              <a:ext cx="1186186" cy="2312525"/>
            </a:xfrm>
            <a:prstGeom prst="roundRect">
              <a:avLst>
                <a:gd name="adj" fmla="val 16667"/>
              </a:avLst>
            </a:prstGeom>
            <a:solidFill>
              <a:srgbClr val="76B900"/>
            </a:solidFill>
            <a:ln w="28575" algn="ctr">
              <a:solidFill>
                <a:srgbClr val="6F7173"/>
              </a:solidFill>
              <a:round/>
              <a:headEnd/>
              <a:tailEnd/>
            </a:ln>
          </p:spPr>
          <p:txBody>
            <a:bodyPr wrap="none" anchor="ctr">
              <a:spAutoFit/>
            </a:bodyPr>
            <a:lstStyle/>
            <a:p>
              <a:pPr marL="0" marR="0" lvl="0" indent="0" defTabSz="914400" eaLnBrk="0" fontAlgn="base" latinLnBrk="0" hangingPunct="0">
                <a:lnSpc>
                  <a:spcPct val="100000"/>
                </a:lnSpc>
                <a:spcBef>
                  <a:spcPct val="0"/>
                </a:spcBef>
                <a:spcAft>
                  <a:spcPct val="0"/>
                </a:spcAft>
                <a:buClr>
                  <a:srgbClr val="0082DE"/>
                </a:buClr>
                <a:buSzPct val="80000"/>
                <a:buFontTx/>
                <a:buNone/>
                <a:tabLst/>
                <a:defRPr/>
              </a:pPr>
              <a:endParaRPr kumimoji="1" lang="en-US" sz="1200" b="0" i="0" u="none" strike="noStrike" kern="0" cap="none" spc="0" normalizeH="0" baseline="0" noProof="0" dirty="0" smtClean="0">
                <a:ln>
                  <a:noFill/>
                </a:ln>
                <a:solidFill>
                  <a:srgbClr val="000000"/>
                </a:solidFill>
                <a:effectLst/>
                <a:uLnTx/>
                <a:uFillTx/>
              </a:endParaRPr>
            </a:p>
          </p:txBody>
        </p:sp>
        <p:sp>
          <p:nvSpPr>
            <p:cNvPr id="48" name="Text Box 17"/>
            <p:cNvSpPr txBox="1">
              <a:spLocks noChangeArrowheads="1"/>
            </p:cNvSpPr>
            <p:nvPr/>
          </p:nvSpPr>
          <p:spPr bwMode="auto">
            <a:xfrm>
              <a:off x="6203189" y="2755175"/>
              <a:ext cx="933057" cy="631537"/>
            </a:xfrm>
            <a:prstGeom prst="rect">
              <a:avLst/>
            </a:prstGeom>
            <a:noFill/>
            <a:ln w="9525" algn="ctr">
              <a:noFill/>
              <a:miter lim="800000"/>
              <a:headEnd/>
              <a:tailEnd/>
            </a:ln>
          </p:spPr>
          <p:txBody>
            <a:bodyPr>
              <a:spAutoFit/>
            </a:bodyPr>
            <a:lstStyle/>
            <a:p>
              <a:pPr marL="0" marR="0" lvl="0" indent="0" algn="ctr" defTabSz="914400" eaLnBrk="1" fontAlgn="base" latinLnBrk="0" hangingPunct="1">
                <a:lnSpc>
                  <a:spcPct val="100000"/>
                </a:lnSpc>
                <a:spcBef>
                  <a:spcPct val="50000"/>
                </a:spcBef>
                <a:spcAft>
                  <a:spcPct val="0"/>
                </a:spcAft>
                <a:buClr>
                  <a:srgbClr val="0082DE"/>
                </a:buClr>
                <a:buSzPct val="80000"/>
                <a:buFontTx/>
                <a:buNone/>
                <a:tabLst/>
                <a:defRPr/>
              </a:pPr>
              <a:r>
                <a:rPr kumimoji="1" lang="en-US" sz="1050" b="1" i="0" u="none" strike="noStrike" kern="0" cap="none" spc="0" normalizeH="0" baseline="0" noProof="0" dirty="0" smtClean="0">
                  <a:ln>
                    <a:noFill/>
                  </a:ln>
                  <a:solidFill>
                    <a:srgbClr val="FFFFFF"/>
                  </a:solidFill>
                  <a:effectLst/>
                  <a:uLnTx/>
                  <a:uFillTx/>
                </a:rPr>
                <a:t>Medical Group</a:t>
              </a:r>
            </a:p>
          </p:txBody>
        </p:sp>
        <p:sp>
          <p:nvSpPr>
            <p:cNvPr id="49" name="AutoShape 19"/>
            <p:cNvSpPr>
              <a:spLocks noChangeArrowheads="1"/>
            </p:cNvSpPr>
            <p:nvPr/>
          </p:nvSpPr>
          <p:spPr bwMode="auto">
            <a:xfrm>
              <a:off x="4684417" y="3673528"/>
              <a:ext cx="4002383" cy="279500"/>
            </a:xfrm>
            <a:prstGeom prst="roundRect">
              <a:avLst>
                <a:gd name="adj" fmla="val 16667"/>
              </a:avLst>
            </a:prstGeom>
            <a:solidFill>
              <a:srgbClr val="181F4D">
                <a:alpha val="83137"/>
              </a:srgbClr>
            </a:solidFill>
            <a:ln w="6350" algn="ctr">
              <a:solidFill>
                <a:srgbClr val="181F4D"/>
              </a:solidFill>
              <a:round/>
              <a:headEnd/>
              <a:tailEnd/>
            </a:ln>
          </p:spPr>
          <p:txBody>
            <a:bodyPr anchor="ctr">
              <a:spAutoFit/>
            </a:bodyPr>
            <a:lstStyle/>
            <a:p>
              <a:pPr marL="0" marR="0" lvl="0" indent="0" defTabSz="914400" eaLnBrk="0" fontAlgn="base" latinLnBrk="0" hangingPunct="0">
                <a:lnSpc>
                  <a:spcPct val="100000"/>
                </a:lnSpc>
                <a:spcBef>
                  <a:spcPct val="0"/>
                </a:spcBef>
                <a:spcAft>
                  <a:spcPct val="0"/>
                </a:spcAft>
                <a:buClr>
                  <a:srgbClr val="0082DE"/>
                </a:buClr>
                <a:buSzPct val="80000"/>
                <a:buFontTx/>
                <a:buNone/>
                <a:tabLst/>
                <a:defRPr/>
              </a:pPr>
              <a:endParaRPr kumimoji="1" lang="en-US" sz="1200" b="0" i="0" u="none" strike="noStrike" kern="0" cap="none" spc="0" normalizeH="0" baseline="0" noProof="0" dirty="0" smtClean="0">
                <a:ln>
                  <a:noFill/>
                </a:ln>
                <a:solidFill>
                  <a:srgbClr val="000000"/>
                </a:solidFill>
                <a:effectLst/>
                <a:uLnTx/>
                <a:uFillTx/>
              </a:endParaRPr>
            </a:p>
          </p:txBody>
        </p:sp>
        <p:sp>
          <p:nvSpPr>
            <p:cNvPr id="50" name="Text Box 20"/>
            <p:cNvSpPr txBox="1">
              <a:spLocks noChangeArrowheads="1"/>
            </p:cNvSpPr>
            <p:nvPr/>
          </p:nvSpPr>
          <p:spPr bwMode="auto">
            <a:xfrm>
              <a:off x="4691063" y="3673527"/>
              <a:ext cx="3995737" cy="279347"/>
            </a:xfrm>
            <a:prstGeom prst="rect">
              <a:avLst/>
            </a:prstGeom>
            <a:noFill/>
            <a:ln w="9525" algn="ctr">
              <a:noFill/>
              <a:miter lim="800000"/>
              <a:headEnd/>
              <a:tailEnd/>
            </a:ln>
          </p:spPr>
          <p:txBody>
            <a:bodyPr anchor="ctr" anchorCtr="0">
              <a:noAutofit/>
            </a:bodyPr>
            <a:lstStyle/>
            <a:p>
              <a:pPr marL="0" marR="0" lvl="0" indent="0" algn="ctr" defTabSz="914400" eaLnBrk="1" fontAlgn="base" latinLnBrk="0" hangingPunct="1">
                <a:lnSpc>
                  <a:spcPct val="100000"/>
                </a:lnSpc>
                <a:spcBef>
                  <a:spcPct val="50000"/>
                </a:spcBef>
                <a:spcAft>
                  <a:spcPct val="0"/>
                </a:spcAft>
                <a:buClr>
                  <a:srgbClr val="0082DE"/>
                </a:buClr>
                <a:buSzPct val="80000"/>
                <a:buFontTx/>
                <a:buNone/>
                <a:tabLst/>
                <a:defRPr/>
              </a:pPr>
              <a:r>
                <a:rPr kumimoji="1" lang="en-US" sz="1050" b="1" i="0" u="none" strike="noStrike" kern="0" cap="none" spc="0" normalizeH="0" baseline="0" noProof="0" dirty="0" smtClean="0">
                  <a:ln>
                    <a:noFill/>
                  </a:ln>
                  <a:solidFill>
                    <a:srgbClr val="FFFFFF"/>
                  </a:solidFill>
                  <a:effectLst/>
                  <a:uLnTx/>
                  <a:uFillTx/>
                </a:rPr>
                <a:t>clinical best practices</a:t>
              </a:r>
            </a:p>
          </p:txBody>
        </p:sp>
        <p:sp>
          <p:nvSpPr>
            <p:cNvPr id="51" name="AutoShape 22"/>
            <p:cNvSpPr>
              <a:spLocks noChangeArrowheads="1"/>
            </p:cNvSpPr>
            <p:nvPr/>
          </p:nvSpPr>
          <p:spPr bwMode="auto">
            <a:xfrm>
              <a:off x="4684417" y="4086124"/>
              <a:ext cx="4002383" cy="278702"/>
            </a:xfrm>
            <a:prstGeom prst="roundRect">
              <a:avLst>
                <a:gd name="adj" fmla="val 16667"/>
              </a:avLst>
            </a:prstGeom>
            <a:solidFill>
              <a:srgbClr val="181F4D">
                <a:alpha val="83137"/>
              </a:srgbClr>
            </a:solidFill>
            <a:ln w="6350" algn="ctr">
              <a:solidFill>
                <a:srgbClr val="181F4D"/>
              </a:solidFill>
              <a:round/>
              <a:headEnd/>
              <a:tailEnd/>
            </a:ln>
          </p:spPr>
          <p:txBody>
            <a:bodyPr wrap="none" anchor="ctr">
              <a:spAutoFit/>
            </a:bodyPr>
            <a:lstStyle/>
            <a:p>
              <a:pPr marL="0" marR="0" lvl="0" indent="0" defTabSz="914400" eaLnBrk="0" fontAlgn="base" latinLnBrk="0" hangingPunct="0">
                <a:lnSpc>
                  <a:spcPct val="100000"/>
                </a:lnSpc>
                <a:spcBef>
                  <a:spcPct val="0"/>
                </a:spcBef>
                <a:spcAft>
                  <a:spcPct val="0"/>
                </a:spcAft>
                <a:buClr>
                  <a:srgbClr val="0082DE"/>
                </a:buClr>
                <a:buSzPct val="80000"/>
                <a:buFontTx/>
                <a:buNone/>
                <a:tabLst/>
                <a:defRPr/>
              </a:pPr>
              <a:endParaRPr kumimoji="1" lang="en-US" sz="1200" b="0" i="0" u="none" strike="noStrike" kern="0" cap="none" spc="0" normalizeH="0" baseline="0" noProof="0" dirty="0" smtClean="0">
                <a:ln>
                  <a:noFill/>
                </a:ln>
                <a:solidFill>
                  <a:srgbClr val="000000"/>
                </a:solidFill>
                <a:effectLst/>
                <a:uLnTx/>
                <a:uFillTx/>
              </a:endParaRPr>
            </a:p>
          </p:txBody>
        </p:sp>
        <p:sp>
          <p:nvSpPr>
            <p:cNvPr id="52" name="Text Box 23"/>
            <p:cNvSpPr txBox="1">
              <a:spLocks noChangeArrowheads="1"/>
            </p:cNvSpPr>
            <p:nvPr/>
          </p:nvSpPr>
          <p:spPr bwMode="auto">
            <a:xfrm>
              <a:off x="4691063" y="4086123"/>
              <a:ext cx="3995737" cy="281089"/>
            </a:xfrm>
            <a:prstGeom prst="rect">
              <a:avLst/>
            </a:prstGeom>
            <a:noFill/>
            <a:ln w="9525" algn="ctr">
              <a:noFill/>
              <a:miter lim="800000"/>
              <a:headEnd/>
              <a:tailEnd/>
            </a:ln>
          </p:spPr>
          <p:txBody>
            <a:bodyPr anchor="ctr" anchorCtr="0">
              <a:noAutofit/>
            </a:bodyPr>
            <a:lstStyle/>
            <a:p>
              <a:pPr marL="0" marR="0" lvl="0" indent="0" algn="ctr" defTabSz="914400" eaLnBrk="1" fontAlgn="base" latinLnBrk="0" hangingPunct="1">
                <a:lnSpc>
                  <a:spcPct val="100000"/>
                </a:lnSpc>
                <a:spcBef>
                  <a:spcPct val="50000"/>
                </a:spcBef>
                <a:spcAft>
                  <a:spcPct val="0"/>
                </a:spcAft>
                <a:buClr>
                  <a:srgbClr val="0082DE"/>
                </a:buClr>
                <a:buSzPct val="80000"/>
                <a:buFontTx/>
                <a:buNone/>
                <a:tabLst/>
                <a:defRPr/>
              </a:pPr>
              <a:r>
                <a:rPr kumimoji="1" lang="en-US" sz="1050" b="1" i="0" u="none" strike="noStrike" kern="0" cap="none" spc="0" normalizeH="0" baseline="0" noProof="0" dirty="0" smtClean="0">
                  <a:ln>
                    <a:noFill/>
                  </a:ln>
                  <a:solidFill>
                    <a:srgbClr val="FFFFFF"/>
                  </a:solidFill>
                  <a:effectLst/>
                  <a:uLnTx/>
                  <a:uFillTx/>
                </a:rPr>
                <a:t>data integration</a:t>
              </a:r>
            </a:p>
          </p:txBody>
        </p:sp>
        <p:sp>
          <p:nvSpPr>
            <p:cNvPr id="53" name="AutoShape 25"/>
            <p:cNvSpPr>
              <a:spLocks noChangeArrowheads="1"/>
            </p:cNvSpPr>
            <p:nvPr/>
          </p:nvSpPr>
          <p:spPr bwMode="auto">
            <a:xfrm>
              <a:off x="4684417" y="4478754"/>
              <a:ext cx="4002383" cy="281247"/>
            </a:xfrm>
            <a:prstGeom prst="roundRect">
              <a:avLst>
                <a:gd name="adj" fmla="val 16667"/>
              </a:avLst>
            </a:prstGeom>
            <a:solidFill>
              <a:srgbClr val="181F4D">
                <a:alpha val="83137"/>
              </a:srgbClr>
            </a:solidFill>
            <a:ln w="6350" algn="ctr">
              <a:solidFill>
                <a:srgbClr val="181F4D"/>
              </a:solidFill>
              <a:round/>
              <a:headEnd/>
              <a:tailEnd/>
            </a:ln>
          </p:spPr>
          <p:txBody>
            <a:bodyPr wrap="none" anchor="ctr">
              <a:spAutoFit/>
            </a:bodyPr>
            <a:lstStyle/>
            <a:p>
              <a:pPr marL="0" marR="0" lvl="0" indent="0" defTabSz="914400" eaLnBrk="0" fontAlgn="base" latinLnBrk="0" hangingPunct="0">
                <a:lnSpc>
                  <a:spcPct val="100000"/>
                </a:lnSpc>
                <a:spcBef>
                  <a:spcPct val="0"/>
                </a:spcBef>
                <a:spcAft>
                  <a:spcPct val="0"/>
                </a:spcAft>
                <a:buClr>
                  <a:srgbClr val="0082DE"/>
                </a:buClr>
                <a:buSzPct val="80000"/>
                <a:buFontTx/>
                <a:buNone/>
                <a:tabLst/>
                <a:defRPr/>
              </a:pPr>
              <a:endParaRPr kumimoji="1" lang="en-US" sz="1200" b="0" i="0" u="none" strike="noStrike" kern="0" cap="none" spc="0" normalizeH="0" baseline="0" noProof="0" dirty="0" smtClean="0">
                <a:ln>
                  <a:noFill/>
                </a:ln>
                <a:solidFill>
                  <a:srgbClr val="000000"/>
                </a:solidFill>
                <a:effectLst/>
                <a:uLnTx/>
                <a:uFillTx/>
              </a:endParaRPr>
            </a:p>
          </p:txBody>
        </p:sp>
        <p:sp>
          <p:nvSpPr>
            <p:cNvPr id="54" name="Text Box 26"/>
            <p:cNvSpPr txBox="1">
              <a:spLocks noChangeArrowheads="1"/>
            </p:cNvSpPr>
            <p:nvPr/>
          </p:nvSpPr>
          <p:spPr bwMode="auto">
            <a:xfrm>
              <a:off x="4691064" y="4478754"/>
              <a:ext cx="3995736" cy="278984"/>
            </a:xfrm>
            <a:prstGeom prst="rect">
              <a:avLst/>
            </a:prstGeom>
            <a:noFill/>
            <a:ln w="9525" algn="ctr">
              <a:noFill/>
              <a:miter lim="800000"/>
              <a:headEnd/>
              <a:tailEnd/>
            </a:ln>
          </p:spPr>
          <p:txBody>
            <a:bodyPr anchor="ctr" anchorCtr="0">
              <a:noAutofit/>
            </a:bodyPr>
            <a:lstStyle/>
            <a:p>
              <a:pPr marL="0" marR="0" lvl="0" indent="0" algn="ctr" defTabSz="914400" eaLnBrk="1" fontAlgn="base" latinLnBrk="0" hangingPunct="1">
                <a:lnSpc>
                  <a:spcPct val="100000"/>
                </a:lnSpc>
                <a:spcBef>
                  <a:spcPct val="50000"/>
                </a:spcBef>
                <a:spcAft>
                  <a:spcPct val="0"/>
                </a:spcAft>
                <a:buClr>
                  <a:srgbClr val="0082DE"/>
                </a:buClr>
                <a:buSzPct val="80000"/>
                <a:buFontTx/>
                <a:buNone/>
                <a:tabLst/>
                <a:defRPr/>
              </a:pPr>
              <a:r>
                <a:rPr kumimoji="1" lang="en-US" sz="1050" b="1" i="0" u="none" strike="noStrike" kern="0" cap="none" spc="0" normalizeH="0" baseline="0" noProof="0" dirty="0" smtClean="0">
                  <a:ln>
                    <a:noFill/>
                  </a:ln>
                  <a:solidFill>
                    <a:srgbClr val="FFFFFF"/>
                  </a:solidFill>
                  <a:effectLst/>
                  <a:uLnTx/>
                  <a:uFillTx/>
                </a:rPr>
                <a:t>metrics and reporting</a:t>
              </a:r>
            </a:p>
          </p:txBody>
        </p:sp>
        <p:sp>
          <p:nvSpPr>
            <p:cNvPr id="55" name="AutoShape 27"/>
            <p:cNvSpPr>
              <a:spLocks noChangeArrowheads="1"/>
            </p:cNvSpPr>
            <p:nvPr/>
          </p:nvSpPr>
          <p:spPr bwMode="auto">
            <a:xfrm>
              <a:off x="4684417" y="3274245"/>
              <a:ext cx="4002383" cy="279500"/>
            </a:xfrm>
            <a:prstGeom prst="roundRect">
              <a:avLst>
                <a:gd name="adj" fmla="val 16667"/>
              </a:avLst>
            </a:prstGeom>
            <a:solidFill>
              <a:srgbClr val="181F4D">
                <a:alpha val="83137"/>
              </a:srgbClr>
            </a:solidFill>
            <a:ln w="6350" algn="ctr">
              <a:solidFill>
                <a:srgbClr val="181F4D"/>
              </a:solidFill>
              <a:round/>
              <a:headEnd/>
              <a:tailEnd/>
            </a:ln>
          </p:spPr>
          <p:txBody>
            <a:bodyPr anchor="ctr">
              <a:spAutoFit/>
            </a:bodyPr>
            <a:lstStyle/>
            <a:p>
              <a:pPr marL="0" marR="0" lvl="0" indent="0" defTabSz="914400" eaLnBrk="0" fontAlgn="base" latinLnBrk="0" hangingPunct="0">
                <a:lnSpc>
                  <a:spcPct val="100000"/>
                </a:lnSpc>
                <a:spcBef>
                  <a:spcPct val="0"/>
                </a:spcBef>
                <a:spcAft>
                  <a:spcPct val="0"/>
                </a:spcAft>
                <a:buClr>
                  <a:srgbClr val="0082DE"/>
                </a:buClr>
                <a:buSzPct val="80000"/>
                <a:buFontTx/>
                <a:buNone/>
                <a:tabLst/>
                <a:defRPr/>
              </a:pPr>
              <a:endParaRPr kumimoji="1" lang="en-US" sz="1200" b="0" i="0" u="none" strike="noStrike" kern="0" cap="none" spc="0" normalizeH="0" baseline="0" noProof="0" dirty="0" smtClean="0">
                <a:ln>
                  <a:noFill/>
                </a:ln>
                <a:solidFill>
                  <a:srgbClr val="000000"/>
                </a:solidFill>
                <a:effectLst/>
                <a:uLnTx/>
                <a:uFillTx/>
              </a:endParaRPr>
            </a:p>
          </p:txBody>
        </p:sp>
        <p:sp>
          <p:nvSpPr>
            <p:cNvPr id="56" name="Text Box 28"/>
            <p:cNvSpPr txBox="1">
              <a:spLocks noChangeArrowheads="1"/>
            </p:cNvSpPr>
            <p:nvPr/>
          </p:nvSpPr>
          <p:spPr bwMode="auto">
            <a:xfrm>
              <a:off x="4691064" y="3271838"/>
              <a:ext cx="3995736" cy="290512"/>
            </a:xfrm>
            <a:prstGeom prst="rect">
              <a:avLst/>
            </a:prstGeom>
            <a:noFill/>
            <a:ln w="9525" algn="ctr">
              <a:noFill/>
              <a:miter lim="800000"/>
              <a:headEnd/>
              <a:tailEnd/>
            </a:ln>
          </p:spPr>
          <p:txBody>
            <a:bodyPr wrap="square" anchor="ctr" anchorCtr="0">
              <a:noAutofit/>
            </a:bodyPr>
            <a:lstStyle/>
            <a:p>
              <a:pPr marL="0" marR="0" lvl="0" indent="0" algn="ctr" defTabSz="914400" eaLnBrk="1" fontAlgn="base" latinLnBrk="0" hangingPunct="1">
                <a:lnSpc>
                  <a:spcPct val="100000"/>
                </a:lnSpc>
                <a:spcBef>
                  <a:spcPct val="50000"/>
                </a:spcBef>
                <a:spcAft>
                  <a:spcPct val="0"/>
                </a:spcAft>
                <a:buClr>
                  <a:srgbClr val="0082DE"/>
                </a:buClr>
                <a:buSzPct val="80000"/>
                <a:buFontTx/>
                <a:buNone/>
                <a:tabLst/>
                <a:defRPr/>
              </a:pPr>
              <a:r>
                <a:rPr kumimoji="1" lang="en-US" sz="1050" b="1" i="0" u="none" strike="noStrike" kern="0" cap="none" spc="0" normalizeH="0" baseline="0" noProof="0" dirty="0" smtClean="0">
                  <a:ln>
                    <a:noFill/>
                  </a:ln>
                  <a:solidFill>
                    <a:srgbClr val="FFFFFF"/>
                  </a:solidFill>
                  <a:effectLst/>
                  <a:uLnTx/>
                  <a:uFillTx/>
                </a:rPr>
                <a:t>integrated processes</a:t>
              </a:r>
            </a:p>
          </p:txBody>
        </p:sp>
        <p:cxnSp>
          <p:nvCxnSpPr>
            <p:cNvPr id="57" name="Straight Arrow Connector 56"/>
            <p:cNvCxnSpPr/>
            <p:nvPr/>
          </p:nvCxnSpPr>
          <p:spPr bwMode="auto">
            <a:xfrm>
              <a:off x="7391400" y="3429000"/>
              <a:ext cx="1143000" cy="0"/>
            </a:xfrm>
            <a:prstGeom prst="straightConnector1">
              <a:avLst/>
            </a:prstGeom>
            <a:solidFill>
              <a:srgbClr val="181F4D"/>
            </a:solidFill>
            <a:ln w="9525" cap="flat" cmpd="sng" algn="ctr">
              <a:solidFill>
                <a:srgbClr val="FFFFFF"/>
              </a:solidFill>
              <a:prstDash val="solid"/>
              <a:miter lim="800000"/>
              <a:headEnd type="none" w="med" len="med"/>
              <a:tailEnd type="arrow"/>
            </a:ln>
            <a:effectLst/>
          </p:spPr>
        </p:cxnSp>
        <p:cxnSp>
          <p:nvCxnSpPr>
            <p:cNvPr id="58" name="Straight Arrow Connector 57"/>
            <p:cNvCxnSpPr/>
            <p:nvPr/>
          </p:nvCxnSpPr>
          <p:spPr bwMode="auto">
            <a:xfrm>
              <a:off x="7391400" y="3810000"/>
              <a:ext cx="1143000" cy="0"/>
            </a:xfrm>
            <a:prstGeom prst="straightConnector1">
              <a:avLst/>
            </a:prstGeom>
            <a:solidFill>
              <a:srgbClr val="181F4D"/>
            </a:solidFill>
            <a:ln w="9525" cap="flat" cmpd="sng" algn="ctr">
              <a:solidFill>
                <a:srgbClr val="FFFFFF"/>
              </a:solidFill>
              <a:prstDash val="solid"/>
              <a:miter lim="800000"/>
              <a:headEnd type="none" w="med" len="med"/>
              <a:tailEnd type="arrow"/>
            </a:ln>
            <a:effectLst/>
          </p:spPr>
        </p:cxnSp>
        <p:cxnSp>
          <p:nvCxnSpPr>
            <p:cNvPr id="59" name="Straight Arrow Connector 58"/>
            <p:cNvCxnSpPr/>
            <p:nvPr/>
          </p:nvCxnSpPr>
          <p:spPr bwMode="auto">
            <a:xfrm>
              <a:off x="7391400" y="4238625"/>
              <a:ext cx="1143000" cy="0"/>
            </a:xfrm>
            <a:prstGeom prst="straightConnector1">
              <a:avLst/>
            </a:prstGeom>
            <a:solidFill>
              <a:srgbClr val="181F4D"/>
            </a:solidFill>
            <a:ln w="9525" cap="flat" cmpd="sng" algn="ctr">
              <a:solidFill>
                <a:srgbClr val="FFFFFF"/>
              </a:solidFill>
              <a:prstDash val="solid"/>
              <a:miter lim="800000"/>
              <a:headEnd type="none" w="med" len="med"/>
              <a:tailEnd type="arrow"/>
            </a:ln>
            <a:effectLst/>
          </p:spPr>
        </p:cxnSp>
        <p:cxnSp>
          <p:nvCxnSpPr>
            <p:cNvPr id="60" name="Straight Arrow Connector 59"/>
            <p:cNvCxnSpPr/>
            <p:nvPr/>
          </p:nvCxnSpPr>
          <p:spPr bwMode="auto">
            <a:xfrm>
              <a:off x="7391400" y="4633913"/>
              <a:ext cx="1143000" cy="0"/>
            </a:xfrm>
            <a:prstGeom prst="straightConnector1">
              <a:avLst/>
            </a:prstGeom>
            <a:solidFill>
              <a:srgbClr val="181F4D"/>
            </a:solidFill>
            <a:ln w="9525" cap="flat" cmpd="sng" algn="ctr">
              <a:solidFill>
                <a:srgbClr val="FFFFFF"/>
              </a:solidFill>
              <a:prstDash val="solid"/>
              <a:miter lim="800000"/>
              <a:headEnd type="none" w="med" len="med"/>
              <a:tailEnd type="arrow"/>
            </a:ln>
            <a:effectLst/>
          </p:spPr>
        </p:cxnSp>
        <p:cxnSp>
          <p:nvCxnSpPr>
            <p:cNvPr id="61" name="Straight Arrow Connector 60"/>
            <p:cNvCxnSpPr/>
            <p:nvPr/>
          </p:nvCxnSpPr>
          <p:spPr bwMode="auto">
            <a:xfrm flipH="1" flipV="1">
              <a:off x="4800600" y="3429000"/>
              <a:ext cx="1143000" cy="0"/>
            </a:xfrm>
            <a:prstGeom prst="straightConnector1">
              <a:avLst/>
            </a:prstGeom>
            <a:solidFill>
              <a:srgbClr val="181F4D"/>
            </a:solidFill>
            <a:ln w="9525" cap="flat" cmpd="sng" algn="ctr">
              <a:solidFill>
                <a:srgbClr val="FFFFFF"/>
              </a:solidFill>
              <a:prstDash val="solid"/>
              <a:miter lim="800000"/>
              <a:headEnd type="none" w="med" len="med"/>
              <a:tailEnd type="arrow"/>
            </a:ln>
            <a:effectLst/>
          </p:spPr>
        </p:cxnSp>
        <p:cxnSp>
          <p:nvCxnSpPr>
            <p:cNvPr id="62" name="Straight Arrow Connector 61"/>
            <p:cNvCxnSpPr/>
            <p:nvPr/>
          </p:nvCxnSpPr>
          <p:spPr bwMode="auto">
            <a:xfrm flipH="1" flipV="1">
              <a:off x="4800600" y="3810000"/>
              <a:ext cx="1143000" cy="0"/>
            </a:xfrm>
            <a:prstGeom prst="straightConnector1">
              <a:avLst/>
            </a:prstGeom>
            <a:solidFill>
              <a:srgbClr val="181F4D"/>
            </a:solidFill>
            <a:ln w="9525" cap="flat" cmpd="sng" algn="ctr">
              <a:solidFill>
                <a:srgbClr val="FFFFFF"/>
              </a:solidFill>
              <a:prstDash val="solid"/>
              <a:miter lim="800000"/>
              <a:headEnd type="none" w="med" len="med"/>
              <a:tailEnd type="arrow"/>
            </a:ln>
            <a:effectLst/>
          </p:spPr>
        </p:cxnSp>
        <p:cxnSp>
          <p:nvCxnSpPr>
            <p:cNvPr id="63" name="Straight Arrow Connector 62"/>
            <p:cNvCxnSpPr/>
            <p:nvPr/>
          </p:nvCxnSpPr>
          <p:spPr bwMode="auto">
            <a:xfrm flipH="1" flipV="1">
              <a:off x="4800600" y="4238625"/>
              <a:ext cx="1143000" cy="0"/>
            </a:xfrm>
            <a:prstGeom prst="straightConnector1">
              <a:avLst/>
            </a:prstGeom>
            <a:solidFill>
              <a:srgbClr val="181F4D"/>
            </a:solidFill>
            <a:ln w="9525" cap="flat" cmpd="sng" algn="ctr">
              <a:solidFill>
                <a:srgbClr val="FFFFFF"/>
              </a:solidFill>
              <a:prstDash val="solid"/>
              <a:miter lim="800000"/>
              <a:headEnd type="none" w="med" len="med"/>
              <a:tailEnd type="arrow"/>
            </a:ln>
            <a:effectLst/>
          </p:spPr>
        </p:cxnSp>
        <p:cxnSp>
          <p:nvCxnSpPr>
            <p:cNvPr id="64" name="Straight Arrow Connector 63"/>
            <p:cNvCxnSpPr/>
            <p:nvPr/>
          </p:nvCxnSpPr>
          <p:spPr bwMode="auto">
            <a:xfrm flipH="1" flipV="1">
              <a:off x="4800600" y="4633913"/>
              <a:ext cx="1143000" cy="0"/>
            </a:xfrm>
            <a:prstGeom prst="straightConnector1">
              <a:avLst/>
            </a:prstGeom>
            <a:solidFill>
              <a:srgbClr val="181F4D"/>
            </a:solidFill>
            <a:ln w="9525" cap="flat" cmpd="sng" algn="ctr">
              <a:solidFill>
                <a:srgbClr val="FFFFFF"/>
              </a:solidFill>
              <a:prstDash val="solid"/>
              <a:miter lim="800000"/>
              <a:headEnd type="none" w="med" len="med"/>
              <a:tailEnd type="arrow"/>
            </a:ln>
            <a:effectLst/>
          </p:spPr>
        </p:cxnSp>
      </p:grpSp>
      <p:graphicFrame>
        <p:nvGraphicFramePr>
          <p:cNvPr id="34" name="Group 83"/>
          <p:cNvGraphicFramePr>
            <a:graphicFrameLocks noGrp="1"/>
          </p:cNvGraphicFramePr>
          <p:nvPr/>
        </p:nvGraphicFramePr>
        <p:xfrm>
          <a:off x="0" y="1"/>
          <a:ext cx="9144000" cy="388620"/>
        </p:xfrm>
        <a:graphic>
          <a:graphicData uri="http://schemas.openxmlformats.org/drawingml/2006/table">
            <a:tbl>
              <a:tblPr/>
              <a:tblGrid>
                <a:gridCol w="1828800"/>
                <a:gridCol w="1828800"/>
                <a:gridCol w="1828800"/>
                <a:gridCol w="1828800"/>
                <a:gridCol w="1828800"/>
              </a:tblGrid>
              <a:tr h="38862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1" u="none" strike="noStrike" cap="none" normalizeH="0" baseline="0" dirty="0" smtClean="0">
                          <a:ln>
                            <a:noFill/>
                          </a:ln>
                          <a:solidFill>
                            <a:schemeClr val="bg1"/>
                          </a:solidFill>
                          <a:effectLst/>
                          <a:latin typeface="Century Gothic" pitchFamily="34" charset="0"/>
                          <a:cs typeface="Arial" charset="0"/>
                        </a:rPr>
                        <a:t>Mission</a:t>
                      </a:r>
                    </a:p>
                  </a:txBody>
                  <a:tcPr anchor="ctr" horzOverflow="overflow">
                    <a:lnL w="12700"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bg1">
                        <a:lumMod val="5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1" u="none" strike="noStrike" cap="none" normalizeH="0" baseline="0" dirty="0" smtClean="0">
                          <a:ln>
                            <a:noFill/>
                          </a:ln>
                          <a:solidFill>
                            <a:schemeClr val="bg1"/>
                          </a:solidFill>
                          <a:effectLst/>
                          <a:latin typeface="Century Gothic" pitchFamily="34" charset="0"/>
                          <a:cs typeface="Arial" charset="0"/>
                        </a:rPr>
                        <a:t>Approach</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0082DE"/>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1" u="none" strike="noStrike" cap="none" normalizeH="0" baseline="0" dirty="0" smtClean="0">
                          <a:ln>
                            <a:noFill/>
                          </a:ln>
                          <a:solidFill>
                            <a:schemeClr val="bg1"/>
                          </a:solidFill>
                          <a:effectLst/>
                          <a:latin typeface="Century Gothic" pitchFamily="34" charset="0"/>
                          <a:cs typeface="Arial" charset="0"/>
                        </a:rPr>
                        <a:t>Results</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bg1">
                        <a:lumMod val="5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1" u="none" strike="noStrike" cap="none" normalizeH="0" baseline="0" dirty="0" smtClean="0">
                          <a:ln>
                            <a:noFill/>
                          </a:ln>
                          <a:solidFill>
                            <a:schemeClr val="bg1"/>
                          </a:solidFill>
                          <a:effectLst/>
                          <a:latin typeface="Century Gothic" pitchFamily="34" charset="0"/>
                          <a:cs typeface="Arial" charset="0"/>
                        </a:rPr>
                        <a:t>Lessons Learned</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bg1">
                        <a:lumMod val="5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1" u="none" strike="noStrike" cap="none" normalizeH="0" baseline="0" dirty="0" smtClean="0">
                          <a:ln>
                            <a:noFill/>
                          </a:ln>
                          <a:solidFill>
                            <a:schemeClr val="bg1"/>
                          </a:solidFill>
                          <a:effectLst/>
                          <a:latin typeface="Century Gothic" pitchFamily="34" charset="0"/>
                          <a:cs typeface="Arial" charset="0"/>
                        </a:rPr>
                        <a:t>What’s Next</a:t>
                      </a:r>
                    </a:p>
                  </a:txBody>
                  <a:tcPr anchor="ctr" horzOverflow="overflow">
                    <a:lnL w="12700"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bg1">
                        <a:lumMod val="50000"/>
                      </a:schemeClr>
                    </a:solidFill>
                  </a:tcPr>
                </a:tc>
              </a:tr>
            </a:tbl>
          </a:graphicData>
        </a:graphic>
      </p:graphicFrame>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4" name="TextBox 33"/>
          <p:cNvSpPr txBox="1"/>
          <p:nvPr/>
        </p:nvSpPr>
        <p:spPr>
          <a:xfrm>
            <a:off x="381000" y="1295400"/>
            <a:ext cx="7607754" cy="307777"/>
          </a:xfrm>
          <a:prstGeom prst="rect">
            <a:avLst/>
          </a:prstGeom>
          <a:noFill/>
        </p:spPr>
        <p:txBody>
          <a:bodyPr wrap="square" rtlCol="0">
            <a:spAutoFit/>
          </a:bodyPr>
          <a:lstStyle/>
          <a:p>
            <a:r>
              <a:rPr lang="en-US" sz="1400" b="1" i="1" dirty="0">
                <a:solidFill>
                  <a:srgbClr val="000000"/>
                </a:solidFill>
              </a:rPr>
              <a:t>Includes ACO partners with sufficient claims to measure year-over-year trend </a:t>
            </a:r>
            <a:endParaRPr lang="en-US" sz="1400" b="1" i="1" u="sng" dirty="0">
              <a:solidFill>
                <a:srgbClr val="000000"/>
              </a:solidFill>
            </a:endParaRPr>
          </a:p>
        </p:txBody>
      </p:sp>
      <p:pic>
        <p:nvPicPr>
          <p:cNvPr id="35" name="Picture 3"/>
          <p:cNvPicPr>
            <a:picLocks noChangeAspect="1" noChangeArrowheads="1"/>
          </p:cNvPicPr>
          <p:nvPr/>
        </p:nvPicPr>
        <p:blipFill>
          <a:blip r:embed="rId4" cstate="print"/>
          <a:srcRect b="4808"/>
          <a:stretch>
            <a:fillRect/>
          </a:stretch>
        </p:blipFill>
        <p:spPr bwMode="auto">
          <a:xfrm>
            <a:off x="365125" y="1185680"/>
            <a:ext cx="7720013" cy="4881100"/>
          </a:xfrm>
          <a:prstGeom prst="rect">
            <a:avLst/>
          </a:prstGeom>
          <a:noFill/>
          <a:ln w="9525">
            <a:noFill/>
            <a:miter lim="800000"/>
            <a:headEnd/>
            <a:tailEnd/>
          </a:ln>
        </p:spPr>
      </p:pic>
      <p:sp>
        <p:nvSpPr>
          <p:cNvPr id="36" name="TextBox 35"/>
          <p:cNvSpPr txBox="1"/>
          <p:nvPr/>
        </p:nvSpPr>
        <p:spPr>
          <a:xfrm>
            <a:off x="733425" y="2390130"/>
            <a:ext cx="253596" cy="338554"/>
          </a:xfrm>
          <a:prstGeom prst="rect">
            <a:avLst/>
          </a:prstGeom>
          <a:noFill/>
        </p:spPr>
        <p:txBody>
          <a:bodyPr wrap="none" rtlCol="0">
            <a:spAutoFit/>
          </a:bodyPr>
          <a:lstStyle/>
          <a:p>
            <a:pPr>
              <a:buNone/>
            </a:pPr>
            <a:r>
              <a:rPr lang="en-US" sz="1600" dirty="0">
                <a:solidFill>
                  <a:srgbClr val="000000"/>
                </a:solidFill>
              </a:rPr>
              <a:t>-</a:t>
            </a:r>
          </a:p>
        </p:txBody>
      </p:sp>
      <p:sp>
        <p:nvSpPr>
          <p:cNvPr id="37" name="TextBox 36"/>
          <p:cNvSpPr txBox="1"/>
          <p:nvPr/>
        </p:nvSpPr>
        <p:spPr>
          <a:xfrm>
            <a:off x="752475" y="3047355"/>
            <a:ext cx="253596" cy="338554"/>
          </a:xfrm>
          <a:prstGeom prst="rect">
            <a:avLst/>
          </a:prstGeom>
          <a:noFill/>
        </p:spPr>
        <p:txBody>
          <a:bodyPr wrap="none" rtlCol="0">
            <a:spAutoFit/>
          </a:bodyPr>
          <a:lstStyle/>
          <a:p>
            <a:pPr>
              <a:buNone/>
            </a:pPr>
            <a:r>
              <a:rPr lang="en-US" sz="1600" dirty="0">
                <a:solidFill>
                  <a:srgbClr val="000000"/>
                </a:solidFill>
              </a:rPr>
              <a:t>-</a:t>
            </a:r>
          </a:p>
        </p:txBody>
      </p:sp>
      <p:sp>
        <p:nvSpPr>
          <p:cNvPr id="38" name="TextBox 37"/>
          <p:cNvSpPr txBox="1"/>
          <p:nvPr/>
        </p:nvSpPr>
        <p:spPr>
          <a:xfrm>
            <a:off x="1466850" y="3237855"/>
            <a:ext cx="158346" cy="348079"/>
          </a:xfrm>
          <a:prstGeom prst="rect">
            <a:avLst/>
          </a:prstGeom>
          <a:noFill/>
        </p:spPr>
        <p:txBody>
          <a:bodyPr wrap="square" rtlCol="0">
            <a:spAutoFit/>
          </a:bodyPr>
          <a:lstStyle/>
          <a:p>
            <a:pPr>
              <a:buNone/>
            </a:pPr>
            <a:r>
              <a:rPr lang="en-US" sz="1600" dirty="0">
                <a:solidFill>
                  <a:srgbClr val="000000"/>
                </a:solidFill>
              </a:rPr>
              <a:t>-</a:t>
            </a:r>
          </a:p>
        </p:txBody>
      </p:sp>
      <p:sp>
        <p:nvSpPr>
          <p:cNvPr id="39" name="TextBox 38"/>
          <p:cNvSpPr txBox="1"/>
          <p:nvPr/>
        </p:nvSpPr>
        <p:spPr>
          <a:xfrm>
            <a:off x="1495425" y="3628380"/>
            <a:ext cx="253596" cy="338554"/>
          </a:xfrm>
          <a:prstGeom prst="rect">
            <a:avLst/>
          </a:prstGeom>
          <a:noFill/>
        </p:spPr>
        <p:txBody>
          <a:bodyPr wrap="none" rtlCol="0">
            <a:spAutoFit/>
          </a:bodyPr>
          <a:lstStyle/>
          <a:p>
            <a:pPr>
              <a:buNone/>
            </a:pPr>
            <a:r>
              <a:rPr lang="en-US" sz="1600" dirty="0">
                <a:solidFill>
                  <a:srgbClr val="000000"/>
                </a:solidFill>
              </a:rPr>
              <a:t>-</a:t>
            </a:r>
          </a:p>
        </p:txBody>
      </p:sp>
      <p:sp>
        <p:nvSpPr>
          <p:cNvPr id="40" name="TextBox 39"/>
          <p:cNvSpPr txBox="1"/>
          <p:nvPr/>
        </p:nvSpPr>
        <p:spPr>
          <a:xfrm flipH="1">
            <a:off x="2196696" y="3676005"/>
            <a:ext cx="565554" cy="338554"/>
          </a:xfrm>
          <a:prstGeom prst="rect">
            <a:avLst/>
          </a:prstGeom>
          <a:noFill/>
        </p:spPr>
        <p:txBody>
          <a:bodyPr wrap="square" rtlCol="0">
            <a:spAutoFit/>
          </a:bodyPr>
          <a:lstStyle/>
          <a:p>
            <a:pPr>
              <a:buNone/>
            </a:pPr>
            <a:r>
              <a:rPr lang="en-US" sz="1600" dirty="0">
                <a:solidFill>
                  <a:srgbClr val="000000"/>
                </a:solidFill>
              </a:rPr>
              <a:t>-</a:t>
            </a:r>
          </a:p>
        </p:txBody>
      </p:sp>
      <p:sp>
        <p:nvSpPr>
          <p:cNvPr id="41" name="TextBox 40"/>
          <p:cNvSpPr txBox="1"/>
          <p:nvPr/>
        </p:nvSpPr>
        <p:spPr>
          <a:xfrm>
            <a:off x="2190750" y="3161655"/>
            <a:ext cx="253596" cy="338554"/>
          </a:xfrm>
          <a:prstGeom prst="rect">
            <a:avLst/>
          </a:prstGeom>
          <a:noFill/>
        </p:spPr>
        <p:txBody>
          <a:bodyPr wrap="none" rtlCol="0">
            <a:spAutoFit/>
          </a:bodyPr>
          <a:lstStyle/>
          <a:p>
            <a:pPr>
              <a:buNone/>
            </a:pPr>
            <a:r>
              <a:rPr lang="en-US" sz="1600" dirty="0">
                <a:solidFill>
                  <a:srgbClr val="000000"/>
                </a:solidFill>
              </a:rPr>
              <a:t>-</a:t>
            </a:r>
          </a:p>
        </p:txBody>
      </p:sp>
      <p:sp>
        <p:nvSpPr>
          <p:cNvPr id="42" name="TextBox 41"/>
          <p:cNvSpPr txBox="1"/>
          <p:nvPr/>
        </p:nvSpPr>
        <p:spPr>
          <a:xfrm>
            <a:off x="1485900" y="2713980"/>
            <a:ext cx="253596" cy="338554"/>
          </a:xfrm>
          <a:prstGeom prst="rect">
            <a:avLst/>
          </a:prstGeom>
          <a:noFill/>
        </p:spPr>
        <p:txBody>
          <a:bodyPr wrap="none" rtlCol="0">
            <a:spAutoFit/>
          </a:bodyPr>
          <a:lstStyle/>
          <a:p>
            <a:pPr>
              <a:buNone/>
            </a:pPr>
            <a:r>
              <a:rPr lang="en-US" sz="1600" dirty="0">
                <a:solidFill>
                  <a:srgbClr val="000000"/>
                </a:solidFill>
              </a:rPr>
              <a:t>-</a:t>
            </a:r>
          </a:p>
        </p:txBody>
      </p:sp>
      <p:sp>
        <p:nvSpPr>
          <p:cNvPr id="43" name="TextBox 42"/>
          <p:cNvSpPr txBox="1"/>
          <p:nvPr/>
        </p:nvSpPr>
        <p:spPr>
          <a:xfrm flipH="1">
            <a:off x="2234796" y="4066530"/>
            <a:ext cx="565554" cy="338554"/>
          </a:xfrm>
          <a:prstGeom prst="rect">
            <a:avLst/>
          </a:prstGeom>
          <a:noFill/>
        </p:spPr>
        <p:txBody>
          <a:bodyPr wrap="square" rtlCol="0">
            <a:spAutoFit/>
          </a:bodyPr>
          <a:lstStyle/>
          <a:p>
            <a:pPr>
              <a:buNone/>
            </a:pPr>
            <a:r>
              <a:rPr lang="en-US" sz="1600" dirty="0">
                <a:solidFill>
                  <a:srgbClr val="000000"/>
                </a:solidFill>
              </a:rPr>
              <a:t>-</a:t>
            </a:r>
          </a:p>
        </p:txBody>
      </p:sp>
      <p:sp>
        <p:nvSpPr>
          <p:cNvPr id="45" name="TextBox 44"/>
          <p:cNvSpPr txBox="1"/>
          <p:nvPr/>
        </p:nvSpPr>
        <p:spPr>
          <a:xfrm flipH="1">
            <a:off x="2930121" y="4571355"/>
            <a:ext cx="565554" cy="338554"/>
          </a:xfrm>
          <a:prstGeom prst="rect">
            <a:avLst/>
          </a:prstGeom>
          <a:noFill/>
        </p:spPr>
        <p:txBody>
          <a:bodyPr wrap="square" rtlCol="0">
            <a:spAutoFit/>
          </a:bodyPr>
          <a:lstStyle/>
          <a:p>
            <a:pPr>
              <a:buNone/>
            </a:pPr>
            <a:r>
              <a:rPr lang="en-US" sz="1600" dirty="0">
                <a:solidFill>
                  <a:srgbClr val="000000"/>
                </a:solidFill>
              </a:rPr>
              <a:t>-</a:t>
            </a:r>
          </a:p>
        </p:txBody>
      </p:sp>
      <p:sp>
        <p:nvSpPr>
          <p:cNvPr id="46" name="TextBox 45"/>
          <p:cNvSpPr txBox="1"/>
          <p:nvPr/>
        </p:nvSpPr>
        <p:spPr>
          <a:xfrm flipH="1">
            <a:off x="2939646" y="4047480"/>
            <a:ext cx="565554" cy="338554"/>
          </a:xfrm>
          <a:prstGeom prst="rect">
            <a:avLst/>
          </a:prstGeom>
          <a:noFill/>
        </p:spPr>
        <p:txBody>
          <a:bodyPr wrap="square" rtlCol="0">
            <a:spAutoFit/>
          </a:bodyPr>
          <a:lstStyle/>
          <a:p>
            <a:pPr>
              <a:buNone/>
            </a:pPr>
            <a:r>
              <a:rPr lang="en-US" sz="1600" dirty="0">
                <a:solidFill>
                  <a:srgbClr val="000000"/>
                </a:solidFill>
              </a:rPr>
              <a:t>-</a:t>
            </a:r>
          </a:p>
        </p:txBody>
      </p:sp>
      <p:sp>
        <p:nvSpPr>
          <p:cNvPr id="47" name="TextBox 46"/>
          <p:cNvSpPr txBox="1"/>
          <p:nvPr/>
        </p:nvSpPr>
        <p:spPr>
          <a:xfrm flipH="1">
            <a:off x="2939646" y="3523605"/>
            <a:ext cx="565554" cy="338554"/>
          </a:xfrm>
          <a:prstGeom prst="rect">
            <a:avLst/>
          </a:prstGeom>
          <a:noFill/>
        </p:spPr>
        <p:txBody>
          <a:bodyPr wrap="square" rtlCol="0">
            <a:spAutoFit/>
          </a:bodyPr>
          <a:lstStyle/>
          <a:p>
            <a:pPr>
              <a:buNone/>
            </a:pPr>
            <a:r>
              <a:rPr lang="en-US" sz="1600" dirty="0">
                <a:solidFill>
                  <a:srgbClr val="000000"/>
                </a:solidFill>
              </a:rPr>
              <a:t>-</a:t>
            </a:r>
          </a:p>
        </p:txBody>
      </p:sp>
      <p:sp>
        <p:nvSpPr>
          <p:cNvPr id="48" name="TextBox 47"/>
          <p:cNvSpPr txBox="1"/>
          <p:nvPr/>
        </p:nvSpPr>
        <p:spPr>
          <a:xfrm flipH="1">
            <a:off x="2949171" y="4961880"/>
            <a:ext cx="565554" cy="338554"/>
          </a:xfrm>
          <a:prstGeom prst="rect">
            <a:avLst/>
          </a:prstGeom>
          <a:noFill/>
        </p:spPr>
        <p:txBody>
          <a:bodyPr wrap="square" rtlCol="0">
            <a:spAutoFit/>
          </a:bodyPr>
          <a:lstStyle/>
          <a:p>
            <a:pPr>
              <a:buNone/>
            </a:pPr>
            <a:r>
              <a:rPr lang="en-US" sz="1600" dirty="0">
                <a:solidFill>
                  <a:srgbClr val="000000"/>
                </a:solidFill>
              </a:rPr>
              <a:t>-</a:t>
            </a:r>
          </a:p>
        </p:txBody>
      </p:sp>
      <p:sp>
        <p:nvSpPr>
          <p:cNvPr id="49" name="TextBox 48"/>
          <p:cNvSpPr txBox="1"/>
          <p:nvPr/>
        </p:nvSpPr>
        <p:spPr>
          <a:xfrm flipH="1">
            <a:off x="3654021" y="3942705"/>
            <a:ext cx="565554" cy="338554"/>
          </a:xfrm>
          <a:prstGeom prst="rect">
            <a:avLst/>
          </a:prstGeom>
          <a:noFill/>
        </p:spPr>
        <p:txBody>
          <a:bodyPr wrap="square" rtlCol="0">
            <a:spAutoFit/>
          </a:bodyPr>
          <a:lstStyle/>
          <a:p>
            <a:pPr>
              <a:buNone/>
            </a:pPr>
            <a:r>
              <a:rPr lang="en-US" sz="1600" dirty="0">
                <a:solidFill>
                  <a:srgbClr val="000000"/>
                </a:solidFill>
              </a:rPr>
              <a:t>-</a:t>
            </a:r>
          </a:p>
        </p:txBody>
      </p:sp>
      <p:sp>
        <p:nvSpPr>
          <p:cNvPr id="50" name="TextBox 49"/>
          <p:cNvSpPr txBox="1"/>
          <p:nvPr/>
        </p:nvSpPr>
        <p:spPr>
          <a:xfrm flipH="1">
            <a:off x="3644496" y="4466580"/>
            <a:ext cx="565554" cy="338554"/>
          </a:xfrm>
          <a:prstGeom prst="rect">
            <a:avLst/>
          </a:prstGeom>
          <a:noFill/>
        </p:spPr>
        <p:txBody>
          <a:bodyPr wrap="square" rtlCol="0">
            <a:spAutoFit/>
          </a:bodyPr>
          <a:lstStyle/>
          <a:p>
            <a:pPr>
              <a:buNone/>
            </a:pPr>
            <a:r>
              <a:rPr lang="en-US" sz="1600" dirty="0">
                <a:solidFill>
                  <a:srgbClr val="000000"/>
                </a:solidFill>
              </a:rPr>
              <a:t>-</a:t>
            </a:r>
          </a:p>
        </p:txBody>
      </p:sp>
      <p:sp>
        <p:nvSpPr>
          <p:cNvPr id="51" name="TextBox 50"/>
          <p:cNvSpPr txBox="1"/>
          <p:nvPr/>
        </p:nvSpPr>
        <p:spPr>
          <a:xfrm flipH="1">
            <a:off x="3692121" y="4971405"/>
            <a:ext cx="565554" cy="338554"/>
          </a:xfrm>
          <a:prstGeom prst="rect">
            <a:avLst/>
          </a:prstGeom>
          <a:noFill/>
        </p:spPr>
        <p:txBody>
          <a:bodyPr wrap="square" rtlCol="0">
            <a:spAutoFit/>
          </a:bodyPr>
          <a:lstStyle/>
          <a:p>
            <a:pPr>
              <a:buNone/>
            </a:pPr>
            <a:r>
              <a:rPr lang="en-US" sz="1600" dirty="0">
                <a:solidFill>
                  <a:srgbClr val="000000"/>
                </a:solidFill>
              </a:rPr>
              <a:t>-</a:t>
            </a:r>
          </a:p>
        </p:txBody>
      </p:sp>
      <p:sp>
        <p:nvSpPr>
          <p:cNvPr id="53" name="TextBox 52"/>
          <p:cNvSpPr txBox="1"/>
          <p:nvPr/>
        </p:nvSpPr>
        <p:spPr>
          <a:xfrm flipH="1">
            <a:off x="3701646" y="5371455"/>
            <a:ext cx="565554" cy="338554"/>
          </a:xfrm>
          <a:prstGeom prst="rect">
            <a:avLst/>
          </a:prstGeom>
          <a:noFill/>
        </p:spPr>
        <p:txBody>
          <a:bodyPr wrap="square" rtlCol="0">
            <a:spAutoFit/>
          </a:bodyPr>
          <a:lstStyle/>
          <a:p>
            <a:pPr>
              <a:buNone/>
            </a:pPr>
            <a:r>
              <a:rPr lang="en-US" sz="1600" dirty="0">
                <a:solidFill>
                  <a:srgbClr val="000000"/>
                </a:solidFill>
              </a:rPr>
              <a:t>-</a:t>
            </a:r>
          </a:p>
        </p:txBody>
      </p:sp>
      <p:sp>
        <p:nvSpPr>
          <p:cNvPr id="54" name="TextBox 53"/>
          <p:cNvSpPr txBox="1"/>
          <p:nvPr/>
        </p:nvSpPr>
        <p:spPr>
          <a:xfrm flipH="1">
            <a:off x="4406496" y="4457055"/>
            <a:ext cx="565554" cy="338554"/>
          </a:xfrm>
          <a:prstGeom prst="rect">
            <a:avLst/>
          </a:prstGeom>
          <a:noFill/>
        </p:spPr>
        <p:txBody>
          <a:bodyPr wrap="square" rtlCol="0">
            <a:spAutoFit/>
          </a:bodyPr>
          <a:lstStyle/>
          <a:p>
            <a:pPr>
              <a:buNone/>
            </a:pPr>
            <a:r>
              <a:rPr lang="en-US" sz="1600" dirty="0">
                <a:solidFill>
                  <a:srgbClr val="000000"/>
                </a:solidFill>
              </a:rPr>
              <a:t>-</a:t>
            </a:r>
          </a:p>
        </p:txBody>
      </p:sp>
      <p:sp>
        <p:nvSpPr>
          <p:cNvPr id="55" name="TextBox 54"/>
          <p:cNvSpPr txBox="1"/>
          <p:nvPr/>
        </p:nvSpPr>
        <p:spPr>
          <a:xfrm flipH="1">
            <a:off x="4387446" y="4980930"/>
            <a:ext cx="565554" cy="338554"/>
          </a:xfrm>
          <a:prstGeom prst="rect">
            <a:avLst/>
          </a:prstGeom>
          <a:noFill/>
        </p:spPr>
        <p:txBody>
          <a:bodyPr wrap="square" rtlCol="0">
            <a:spAutoFit/>
          </a:bodyPr>
          <a:lstStyle/>
          <a:p>
            <a:pPr>
              <a:buNone/>
            </a:pPr>
            <a:r>
              <a:rPr lang="en-US" sz="1600" dirty="0">
                <a:solidFill>
                  <a:srgbClr val="000000"/>
                </a:solidFill>
              </a:rPr>
              <a:t>-</a:t>
            </a:r>
          </a:p>
        </p:txBody>
      </p:sp>
      <p:sp>
        <p:nvSpPr>
          <p:cNvPr id="56" name="TextBox 55"/>
          <p:cNvSpPr txBox="1"/>
          <p:nvPr/>
        </p:nvSpPr>
        <p:spPr>
          <a:xfrm flipH="1">
            <a:off x="4406496" y="5504805"/>
            <a:ext cx="565554" cy="338554"/>
          </a:xfrm>
          <a:prstGeom prst="rect">
            <a:avLst/>
          </a:prstGeom>
          <a:noFill/>
        </p:spPr>
        <p:txBody>
          <a:bodyPr wrap="square" rtlCol="0">
            <a:spAutoFit/>
          </a:bodyPr>
          <a:lstStyle/>
          <a:p>
            <a:pPr>
              <a:buNone/>
            </a:pPr>
            <a:r>
              <a:rPr lang="en-US" sz="1600" dirty="0">
                <a:solidFill>
                  <a:srgbClr val="000000"/>
                </a:solidFill>
              </a:rPr>
              <a:t>-</a:t>
            </a:r>
          </a:p>
        </p:txBody>
      </p:sp>
      <p:sp>
        <p:nvSpPr>
          <p:cNvPr id="57" name="TextBox 56"/>
          <p:cNvSpPr txBox="1"/>
          <p:nvPr/>
        </p:nvSpPr>
        <p:spPr>
          <a:xfrm flipH="1">
            <a:off x="5101821" y="4742805"/>
            <a:ext cx="565554" cy="338554"/>
          </a:xfrm>
          <a:prstGeom prst="rect">
            <a:avLst/>
          </a:prstGeom>
          <a:noFill/>
        </p:spPr>
        <p:txBody>
          <a:bodyPr wrap="square" rtlCol="0">
            <a:spAutoFit/>
          </a:bodyPr>
          <a:lstStyle/>
          <a:p>
            <a:pPr>
              <a:buNone/>
            </a:pPr>
            <a:r>
              <a:rPr lang="en-US" sz="1600" dirty="0">
                <a:solidFill>
                  <a:srgbClr val="000000"/>
                </a:solidFill>
              </a:rPr>
              <a:t>-</a:t>
            </a:r>
          </a:p>
        </p:txBody>
      </p:sp>
      <p:sp>
        <p:nvSpPr>
          <p:cNvPr id="58" name="TextBox 57"/>
          <p:cNvSpPr txBox="1"/>
          <p:nvPr/>
        </p:nvSpPr>
        <p:spPr>
          <a:xfrm flipH="1">
            <a:off x="5130396" y="5266680"/>
            <a:ext cx="565554" cy="338554"/>
          </a:xfrm>
          <a:prstGeom prst="rect">
            <a:avLst/>
          </a:prstGeom>
          <a:noFill/>
        </p:spPr>
        <p:txBody>
          <a:bodyPr wrap="square" rtlCol="0">
            <a:spAutoFit/>
          </a:bodyPr>
          <a:lstStyle/>
          <a:p>
            <a:pPr>
              <a:buNone/>
            </a:pPr>
            <a:r>
              <a:rPr lang="en-US" sz="1600" dirty="0">
                <a:solidFill>
                  <a:srgbClr val="000000"/>
                </a:solidFill>
              </a:rPr>
              <a:t>-</a:t>
            </a:r>
          </a:p>
        </p:txBody>
      </p:sp>
      <p:sp>
        <p:nvSpPr>
          <p:cNvPr id="59" name="TextBox 58"/>
          <p:cNvSpPr txBox="1"/>
          <p:nvPr/>
        </p:nvSpPr>
        <p:spPr>
          <a:xfrm flipH="1">
            <a:off x="5101821" y="5781030"/>
            <a:ext cx="565554" cy="338554"/>
          </a:xfrm>
          <a:prstGeom prst="rect">
            <a:avLst/>
          </a:prstGeom>
          <a:noFill/>
        </p:spPr>
        <p:txBody>
          <a:bodyPr wrap="square" rtlCol="0">
            <a:spAutoFit/>
          </a:bodyPr>
          <a:lstStyle/>
          <a:p>
            <a:pPr>
              <a:buNone/>
            </a:pPr>
            <a:r>
              <a:rPr lang="en-US" sz="1600" dirty="0">
                <a:solidFill>
                  <a:srgbClr val="000000"/>
                </a:solidFill>
              </a:rPr>
              <a:t>-</a:t>
            </a:r>
          </a:p>
        </p:txBody>
      </p:sp>
      <p:cxnSp>
        <p:nvCxnSpPr>
          <p:cNvPr id="60" name="Straight Connector 59"/>
          <p:cNvCxnSpPr/>
          <p:nvPr/>
        </p:nvCxnSpPr>
        <p:spPr bwMode="auto">
          <a:xfrm>
            <a:off x="647700" y="6057255"/>
            <a:ext cx="7324725" cy="0"/>
          </a:xfrm>
          <a:prstGeom prst="line">
            <a:avLst/>
          </a:prstGeom>
          <a:ln w="28575">
            <a:solidFill>
              <a:schemeClr val="tx1">
                <a:lumMod val="75000"/>
                <a:lumOff val="25000"/>
              </a:schemeClr>
            </a:solidFill>
            <a:headEnd type="none" w="med" len="med"/>
            <a:tailEnd type="none" w="med" len="med"/>
          </a:ln>
        </p:spPr>
        <p:style>
          <a:lnRef idx="1">
            <a:schemeClr val="accent4"/>
          </a:lnRef>
          <a:fillRef idx="0">
            <a:schemeClr val="accent4"/>
          </a:fillRef>
          <a:effectRef idx="0">
            <a:schemeClr val="accent4"/>
          </a:effectRef>
          <a:fontRef idx="minor">
            <a:schemeClr val="tx1"/>
          </a:fontRef>
        </p:style>
      </p:cxnSp>
      <p:grpSp>
        <p:nvGrpSpPr>
          <p:cNvPr id="61" name="Group 70"/>
          <p:cNvGrpSpPr/>
          <p:nvPr/>
        </p:nvGrpSpPr>
        <p:grpSpPr>
          <a:xfrm>
            <a:off x="607727" y="6081752"/>
            <a:ext cx="5021714" cy="260469"/>
            <a:chOff x="600499" y="5964922"/>
            <a:chExt cx="5021714" cy="260469"/>
          </a:xfrm>
        </p:grpSpPr>
        <p:sp>
          <p:nvSpPr>
            <p:cNvPr id="64" name="TextBox 63"/>
            <p:cNvSpPr txBox="1"/>
            <p:nvPr/>
          </p:nvSpPr>
          <p:spPr>
            <a:xfrm>
              <a:off x="600499" y="5977622"/>
              <a:ext cx="593432" cy="246221"/>
            </a:xfrm>
            <a:prstGeom prst="rect">
              <a:avLst/>
            </a:prstGeom>
            <a:solidFill>
              <a:srgbClr val="FFFFFF"/>
            </a:solidFill>
          </p:spPr>
          <p:txBody>
            <a:bodyPr wrap="none" rtlCol="0">
              <a:spAutoFit/>
            </a:bodyPr>
            <a:lstStyle/>
            <a:p>
              <a:pPr defTabSz="457200" fontAlgn="auto">
                <a:spcBef>
                  <a:spcPts val="0"/>
                </a:spcBef>
                <a:spcAft>
                  <a:spcPts val="0"/>
                </a:spcAft>
                <a:buNone/>
                <a:defRPr/>
              </a:pPr>
              <a:r>
                <a:rPr lang="en-US" sz="1000" b="1" kern="0" dirty="0" smtClean="0">
                  <a:solidFill>
                    <a:srgbClr val="0085CA"/>
                  </a:solidFill>
                </a:rPr>
                <a:t>ACO 1</a:t>
              </a:r>
              <a:endParaRPr lang="en-US" sz="1000" kern="0" dirty="0">
                <a:solidFill>
                  <a:srgbClr val="000000"/>
                </a:solidFill>
              </a:endParaRPr>
            </a:p>
          </p:txBody>
        </p:sp>
        <p:sp>
          <p:nvSpPr>
            <p:cNvPr id="66" name="TextBox 65"/>
            <p:cNvSpPr txBox="1"/>
            <p:nvPr/>
          </p:nvSpPr>
          <p:spPr>
            <a:xfrm>
              <a:off x="1288172" y="5979170"/>
              <a:ext cx="593432" cy="246221"/>
            </a:xfrm>
            <a:prstGeom prst="rect">
              <a:avLst/>
            </a:prstGeom>
            <a:solidFill>
              <a:srgbClr val="FFFFFF"/>
            </a:solidFill>
          </p:spPr>
          <p:txBody>
            <a:bodyPr wrap="none" rtlCol="0">
              <a:spAutoFit/>
            </a:bodyPr>
            <a:lstStyle/>
            <a:p>
              <a:pPr defTabSz="457200" fontAlgn="auto">
                <a:spcBef>
                  <a:spcPts val="0"/>
                </a:spcBef>
                <a:spcAft>
                  <a:spcPts val="0"/>
                </a:spcAft>
                <a:buNone/>
                <a:defRPr/>
              </a:pPr>
              <a:r>
                <a:rPr lang="en-US" sz="1000" b="1" kern="0" dirty="0" smtClean="0">
                  <a:solidFill>
                    <a:srgbClr val="0085CA"/>
                  </a:solidFill>
                </a:rPr>
                <a:t>ACO 2</a:t>
              </a:r>
              <a:endParaRPr lang="en-US" sz="1000" kern="0" dirty="0">
                <a:solidFill>
                  <a:srgbClr val="000000"/>
                </a:solidFill>
              </a:endParaRPr>
            </a:p>
          </p:txBody>
        </p:sp>
        <p:sp>
          <p:nvSpPr>
            <p:cNvPr id="67" name="TextBox 66"/>
            <p:cNvSpPr txBox="1"/>
            <p:nvPr/>
          </p:nvSpPr>
          <p:spPr>
            <a:xfrm>
              <a:off x="2119972" y="5977622"/>
              <a:ext cx="943904" cy="246221"/>
            </a:xfrm>
            <a:prstGeom prst="rect">
              <a:avLst/>
            </a:prstGeom>
            <a:solidFill>
              <a:srgbClr val="FFFFFF"/>
            </a:solidFill>
          </p:spPr>
          <p:txBody>
            <a:bodyPr wrap="square" rtlCol="0">
              <a:spAutoFit/>
            </a:bodyPr>
            <a:lstStyle/>
            <a:p>
              <a:pPr defTabSz="457200" fontAlgn="auto">
                <a:spcBef>
                  <a:spcPts val="0"/>
                </a:spcBef>
                <a:spcAft>
                  <a:spcPts val="0"/>
                </a:spcAft>
                <a:buNone/>
                <a:defRPr/>
              </a:pPr>
              <a:r>
                <a:rPr lang="en-US" sz="1000" b="1" kern="0" dirty="0" smtClean="0">
                  <a:solidFill>
                    <a:srgbClr val="0085CA"/>
                  </a:solidFill>
                </a:rPr>
                <a:t>ACO 3</a:t>
              </a:r>
              <a:endParaRPr lang="en-US" sz="1000" kern="0" dirty="0">
                <a:solidFill>
                  <a:srgbClr val="000000"/>
                </a:solidFill>
              </a:endParaRPr>
            </a:p>
          </p:txBody>
        </p:sp>
        <p:sp>
          <p:nvSpPr>
            <p:cNvPr id="68" name="TextBox 67"/>
            <p:cNvSpPr txBox="1"/>
            <p:nvPr/>
          </p:nvSpPr>
          <p:spPr>
            <a:xfrm>
              <a:off x="2889283" y="5977622"/>
              <a:ext cx="593432" cy="246221"/>
            </a:xfrm>
            <a:prstGeom prst="rect">
              <a:avLst/>
            </a:prstGeom>
            <a:solidFill>
              <a:srgbClr val="FFFFFF"/>
            </a:solidFill>
          </p:spPr>
          <p:txBody>
            <a:bodyPr wrap="none" rtlCol="0">
              <a:spAutoFit/>
            </a:bodyPr>
            <a:lstStyle/>
            <a:p>
              <a:pPr defTabSz="457200" fontAlgn="auto">
                <a:spcBef>
                  <a:spcPts val="0"/>
                </a:spcBef>
                <a:spcAft>
                  <a:spcPts val="0"/>
                </a:spcAft>
                <a:buNone/>
                <a:defRPr/>
              </a:pPr>
              <a:r>
                <a:rPr lang="en-US" sz="1000" b="1" kern="0" dirty="0" smtClean="0">
                  <a:solidFill>
                    <a:srgbClr val="0085CA"/>
                  </a:solidFill>
                </a:rPr>
                <a:t>ACO 4</a:t>
              </a:r>
              <a:endParaRPr lang="en-US" sz="1000" kern="0" dirty="0">
                <a:solidFill>
                  <a:srgbClr val="000000"/>
                </a:solidFill>
              </a:endParaRPr>
            </a:p>
          </p:txBody>
        </p:sp>
        <p:sp>
          <p:nvSpPr>
            <p:cNvPr id="69" name="TextBox 68"/>
            <p:cNvSpPr txBox="1"/>
            <p:nvPr/>
          </p:nvSpPr>
          <p:spPr>
            <a:xfrm>
              <a:off x="3625451" y="5977622"/>
              <a:ext cx="593432" cy="246221"/>
            </a:xfrm>
            <a:prstGeom prst="rect">
              <a:avLst/>
            </a:prstGeom>
            <a:solidFill>
              <a:srgbClr val="FFFFFF"/>
            </a:solidFill>
          </p:spPr>
          <p:txBody>
            <a:bodyPr wrap="none" rtlCol="0">
              <a:spAutoFit/>
            </a:bodyPr>
            <a:lstStyle/>
            <a:p>
              <a:pPr defTabSz="457200" fontAlgn="auto">
                <a:spcBef>
                  <a:spcPts val="0"/>
                </a:spcBef>
                <a:spcAft>
                  <a:spcPts val="0"/>
                </a:spcAft>
                <a:buNone/>
                <a:defRPr/>
              </a:pPr>
              <a:r>
                <a:rPr lang="en-US" sz="1000" b="1" kern="0" dirty="0" smtClean="0">
                  <a:solidFill>
                    <a:srgbClr val="0085CA"/>
                  </a:solidFill>
                </a:rPr>
                <a:t>ACO 5</a:t>
              </a:r>
              <a:endParaRPr lang="en-US" sz="1000" kern="0" dirty="0">
                <a:solidFill>
                  <a:srgbClr val="000000"/>
                </a:solidFill>
              </a:endParaRPr>
            </a:p>
          </p:txBody>
        </p:sp>
        <p:sp>
          <p:nvSpPr>
            <p:cNvPr id="70" name="TextBox 69"/>
            <p:cNvSpPr txBox="1"/>
            <p:nvPr/>
          </p:nvSpPr>
          <p:spPr>
            <a:xfrm>
              <a:off x="4288519" y="5977622"/>
              <a:ext cx="593432" cy="246221"/>
            </a:xfrm>
            <a:prstGeom prst="rect">
              <a:avLst/>
            </a:prstGeom>
            <a:solidFill>
              <a:srgbClr val="FFFFFF"/>
            </a:solidFill>
          </p:spPr>
          <p:txBody>
            <a:bodyPr wrap="none" rtlCol="0">
              <a:spAutoFit/>
            </a:bodyPr>
            <a:lstStyle/>
            <a:p>
              <a:pPr defTabSz="457200" fontAlgn="auto">
                <a:spcBef>
                  <a:spcPts val="0"/>
                </a:spcBef>
                <a:spcAft>
                  <a:spcPts val="0"/>
                </a:spcAft>
                <a:buNone/>
                <a:defRPr/>
              </a:pPr>
              <a:r>
                <a:rPr lang="en-US" sz="1000" b="1" kern="0" dirty="0" smtClean="0">
                  <a:solidFill>
                    <a:srgbClr val="0085CA"/>
                  </a:solidFill>
                </a:rPr>
                <a:t>ACO 6</a:t>
              </a:r>
              <a:endParaRPr lang="en-US" sz="1000" kern="0" dirty="0">
                <a:solidFill>
                  <a:srgbClr val="000000"/>
                </a:solidFill>
              </a:endParaRPr>
            </a:p>
          </p:txBody>
        </p:sp>
        <p:sp>
          <p:nvSpPr>
            <p:cNvPr id="71" name="TextBox 70"/>
            <p:cNvSpPr txBox="1"/>
            <p:nvPr/>
          </p:nvSpPr>
          <p:spPr>
            <a:xfrm>
              <a:off x="5028781" y="5964922"/>
              <a:ext cx="593432" cy="246221"/>
            </a:xfrm>
            <a:prstGeom prst="rect">
              <a:avLst/>
            </a:prstGeom>
            <a:noFill/>
          </p:spPr>
          <p:txBody>
            <a:bodyPr wrap="none" rtlCol="0">
              <a:spAutoFit/>
            </a:bodyPr>
            <a:lstStyle/>
            <a:p>
              <a:pPr defTabSz="457200" fontAlgn="auto">
                <a:spcBef>
                  <a:spcPts val="0"/>
                </a:spcBef>
                <a:spcAft>
                  <a:spcPts val="0"/>
                </a:spcAft>
                <a:buNone/>
                <a:defRPr/>
              </a:pPr>
              <a:r>
                <a:rPr lang="en-US" sz="1000" b="1" kern="0" dirty="0" smtClean="0">
                  <a:solidFill>
                    <a:srgbClr val="0085CA"/>
                  </a:solidFill>
                </a:rPr>
                <a:t>ACO 7</a:t>
              </a:r>
              <a:endParaRPr lang="en-US" sz="1000" kern="0" dirty="0">
                <a:solidFill>
                  <a:srgbClr val="000000"/>
                </a:solidFill>
              </a:endParaRPr>
            </a:p>
          </p:txBody>
        </p:sp>
      </p:grpSp>
      <p:grpSp>
        <p:nvGrpSpPr>
          <p:cNvPr id="21" name="Group 70"/>
          <p:cNvGrpSpPr/>
          <p:nvPr/>
        </p:nvGrpSpPr>
        <p:grpSpPr>
          <a:xfrm>
            <a:off x="607727" y="6081752"/>
            <a:ext cx="5021714" cy="260469"/>
            <a:chOff x="600499" y="5964922"/>
            <a:chExt cx="5021714" cy="260469"/>
          </a:xfrm>
        </p:grpSpPr>
        <p:sp>
          <p:nvSpPr>
            <p:cNvPr id="24" name="TextBox 23"/>
            <p:cNvSpPr txBox="1"/>
            <p:nvPr/>
          </p:nvSpPr>
          <p:spPr>
            <a:xfrm>
              <a:off x="600499" y="5977622"/>
              <a:ext cx="593432" cy="246221"/>
            </a:xfrm>
            <a:prstGeom prst="rect">
              <a:avLst/>
            </a:prstGeom>
            <a:solidFill>
              <a:srgbClr val="FFFFFF"/>
            </a:solidFill>
          </p:spPr>
          <p:txBody>
            <a:bodyPr wrap="none" rtlCol="0">
              <a:spAutoFit/>
            </a:bodyPr>
            <a:lstStyle/>
            <a:p>
              <a:pPr defTabSz="457200" fontAlgn="auto">
                <a:spcBef>
                  <a:spcPts val="0"/>
                </a:spcBef>
                <a:spcAft>
                  <a:spcPts val="0"/>
                </a:spcAft>
                <a:buNone/>
                <a:defRPr/>
              </a:pPr>
              <a:r>
                <a:rPr lang="en-US" sz="1000" b="1" kern="0" dirty="0" smtClean="0">
                  <a:solidFill>
                    <a:srgbClr val="0085CA"/>
                  </a:solidFill>
                </a:rPr>
                <a:t>ACO 1</a:t>
              </a:r>
              <a:endParaRPr lang="en-US" sz="1000" kern="0" dirty="0">
                <a:solidFill>
                  <a:srgbClr val="000000"/>
                </a:solidFill>
              </a:endParaRPr>
            </a:p>
          </p:txBody>
        </p:sp>
        <p:sp>
          <p:nvSpPr>
            <p:cNvPr id="27" name="TextBox 26"/>
            <p:cNvSpPr txBox="1"/>
            <p:nvPr/>
          </p:nvSpPr>
          <p:spPr>
            <a:xfrm>
              <a:off x="1288172" y="5979170"/>
              <a:ext cx="593432" cy="246221"/>
            </a:xfrm>
            <a:prstGeom prst="rect">
              <a:avLst/>
            </a:prstGeom>
            <a:solidFill>
              <a:srgbClr val="FFFFFF"/>
            </a:solidFill>
          </p:spPr>
          <p:txBody>
            <a:bodyPr wrap="none" rtlCol="0">
              <a:spAutoFit/>
            </a:bodyPr>
            <a:lstStyle/>
            <a:p>
              <a:pPr defTabSz="457200" fontAlgn="auto">
                <a:spcBef>
                  <a:spcPts val="0"/>
                </a:spcBef>
                <a:spcAft>
                  <a:spcPts val="0"/>
                </a:spcAft>
                <a:buNone/>
                <a:defRPr/>
              </a:pPr>
              <a:r>
                <a:rPr lang="en-US" sz="1000" b="1" kern="0" dirty="0" smtClean="0">
                  <a:solidFill>
                    <a:srgbClr val="0085CA"/>
                  </a:solidFill>
                </a:rPr>
                <a:t>ACO 2</a:t>
              </a:r>
              <a:endParaRPr lang="en-US" sz="1000" kern="0" dirty="0">
                <a:solidFill>
                  <a:srgbClr val="000000"/>
                </a:solidFill>
              </a:endParaRPr>
            </a:p>
          </p:txBody>
        </p:sp>
        <p:sp>
          <p:nvSpPr>
            <p:cNvPr id="28" name="TextBox 27"/>
            <p:cNvSpPr txBox="1"/>
            <p:nvPr/>
          </p:nvSpPr>
          <p:spPr>
            <a:xfrm>
              <a:off x="2119972" y="5977622"/>
              <a:ext cx="943904" cy="246221"/>
            </a:xfrm>
            <a:prstGeom prst="rect">
              <a:avLst/>
            </a:prstGeom>
            <a:solidFill>
              <a:srgbClr val="FFFFFF"/>
            </a:solidFill>
          </p:spPr>
          <p:txBody>
            <a:bodyPr wrap="square" rtlCol="0">
              <a:spAutoFit/>
            </a:bodyPr>
            <a:lstStyle/>
            <a:p>
              <a:pPr defTabSz="457200" fontAlgn="auto">
                <a:spcBef>
                  <a:spcPts val="0"/>
                </a:spcBef>
                <a:spcAft>
                  <a:spcPts val="0"/>
                </a:spcAft>
                <a:buNone/>
                <a:defRPr/>
              </a:pPr>
              <a:r>
                <a:rPr lang="en-US" sz="1000" b="1" kern="0" dirty="0" smtClean="0">
                  <a:solidFill>
                    <a:srgbClr val="0085CA"/>
                  </a:solidFill>
                </a:rPr>
                <a:t>ACO 3</a:t>
              </a:r>
              <a:endParaRPr lang="en-US" sz="1000" kern="0" dirty="0">
                <a:solidFill>
                  <a:srgbClr val="000000"/>
                </a:solidFill>
              </a:endParaRPr>
            </a:p>
          </p:txBody>
        </p:sp>
        <p:sp>
          <p:nvSpPr>
            <p:cNvPr id="29" name="TextBox 28"/>
            <p:cNvSpPr txBox="1"/>
            <p:nvPr/>
          </p:nvSpPr>
          <p:spPr>
            <a:xfrm>
              <a:off x="2889283" y="5977622"/>
              <a:ext cx="593432" cy="246221"/>
            </a:xfrm>
            <a:prstGeom prst="rect">
              <a:avLst/>
            </a:prstGeom>
            <a:solidFill>
              <a:srgbClr val="FFFFFF"/>
            </a:solidFill>
          </p:spPr>
          <p:txBody>
            <a:bodyPr wrap="none" rtlCol="0">
              <a:spAutoFit/>
            </a:bodyPr>
            <a:lstStyle/>
            <a:p>
              <a:pPr defTabSz="457200" fontAlgn="auto">
                <a:spcBef>
                  <a:spcPts val="0"/>
                </a:spcBef>
                <a:spcAft>
                  <a:spcPts val="0"/>
                </a:spcAft>
                <a:buNone/>
                <a:defRPr/>
              </a:pPr>
              <a:r>
                <a:rPr lang="en-US" sz="1000" b="1" kern="0" dirty="0" smtClean="0">
                  <a:solidFill>
                    <a:srgbClr val="0085CA"/>
                  </a:solidFill>
                </a:rPr>
                <a:t>ACO 4</a:t>
              </a:r>
              <a:endParaRPr lang="en-US" sz="1000" kern="0" dirty="0">
                <a:solidFill>
                  <a:srgbClr val="000000"/>
                </a:solidFill>
              </a:endParaRPr>
            </a:p>
          </p:txBody>
        </p:sp>
        <p:sp>
          <p:nvSpPr>
            <p:cNvPr id="30" name="TextBox 29"/>
            <p:cNvSpPr txBox="1"/>
            <p:nvPr/>
          </p:nvSpPr>
          <p:spPr>
            <a:xfrm>
              <a:off x="3625451" y="5977622"/>
              <a:ext cx="593432" cy="246221"/>
            </a:xfrm>
            <a:prstGeom prst="rect">
              <a:avLst/>
            </a:prstGeom>
            <a:solidFill>
              <a:srgbClr val="FFFFFF"/>
            </a:solidFill>
          </p:spPr>
          <p:txBody>
            <a:bodyPr wrap="none" rtlCol="0">
              <a:spAutoFit/>
            </a:bodyPr>
            <a:lstStyle/>
            <a:p>
              <a:pPr defTabSz="457200" fontAlgn="auto">
                <a:spcBef>
                  <a:spcPts val="0"/>
                </a:spcBef>
                <a:spcAft>
                  <a:spcPts val="0"/>
                </a:spcAft>
                <a:buNone/>
                <a:defRPr/>
              </a:pPr>
              <a:r>
                <a:rPr lang="en-US" sz="1000" b="1" kern="0" dirty="0" smtClean="0">
                  <a:solidFill>
                    <a:srgbClr val="0085CA"/>
                  </a:solidFill>
                </a:rPr>
                <a:t>ACO 5</a:t>
              </a:r>
              <a:endParaRPr lang="en-US" sz="1000" kern="0" dirty="0">
                <a:solidFill>
                  <a:srgbClr val="000000"/>
                </a:solidFill>
              </a:endParaRPr>
            </a:p>
          </p:txBody>
        </p:sp>
        <p:sp>
          <p:nvSpPr>
            <p:cNvPr id="31" name="TextBox 30"/>
            <p:cNvSpPr txBox="1"/>
            <p:nvPr/>
          </p:nvSpPr>
          <p:spPr>
            <a:xfrm>
              <a:off x="4288519" y="5977622"/>
              <a:ext cx="593432" cy="246221"/>
            </a:xfrm>
            <a:prstGeom prst="rect">
              <a:avLst/>
            </a:prstGeom>
            <a:solidFill>
              <a:srgbClr val="FFFFFF"/>
            </a:solidFill>
          </p:spPr>
          <p:txBody>
            <a:bodyPr wrap="none" rtlCol="0">
              <a:spAutoFit/>
            </a:bodyPr>
            <a:lstStyle/>
            <a:p>
              <a:pPr defTabSz="457200" fontAlgn="auto">
                <a:spcBef>
                  <a:spcPts val="0"/>
                </a:spcBef>
                <a:spcAft>
                  <a:spcPts val="0"/>
                </a:spcAft>
                <a:buNone/>
                <a:defRPr/>
              </a:pPr>
              <a:r>
                <a:rPr lang="en-US" sz="1000" b="1" kern="0" dirty="0" smtClean="0">
                  <a:solidFill>
                    <a:srgbClr val="0085CA"/>
                  </a:solidFill>
                </a:rPr>
                <a:t>ACO 6</a:t>
              </a:r>
              <a:endParaRPr lang="en-US" sz="1000" kern="0" dirty="0">
                <a:solidFill>
                  <a:srgbClr val="000000"/>
                </a:solidFill>
              </a:endParaRPr>
            </a:p>
          </p:txBody>
        </p:sp>
        <p:sp>
          <p:nvSpPr>
            <p:cNvPr id="32" name="TextBox 31"/>
            <p:cNvSpPr txBox="1"/>
            <p:nvPr/>
          </p:nvSpPr>
          <p:spPr>
            <a:xfrm>
              <a:off x="5028781" y="5964922"/>
              <a:ext cx="593432" cy="246221"/>
            </a:xfrm>
            <a:prstGeom prst="rect">
              <a:avLst/>
            </a:prstGeom>
            <a:noFill/>
          </p:spPr>
          <p:txBody>
            <a:bodyPr wrap="none" rtlCol="0">
              <a:spAutoFit/>
            </a:bodyPr>
            <a:lstStyle/>
            <a:p>
              <a:pPr defTabSz="457200" fontAlgn="auto">
                <a:spcBef>
                  <a:spcPts val="0"/>
                </a:spcBef>
                <a:spcAft>
                  <a:spcPts val="0"/>
                </a:spcAft>
                <a:buNone/>
                <a:defRPr/>
              </a:pPr>
              <a:r>
                <a:rPr lang="en-US" sz="1000" b="1" kern="0" dirty="0" smtClean="0">
                  <a:solidFill>
                    <a:srgbClr val="0085CA"/>
                  </a:solidFill>
                </a:rPr>
                <a:t>ACO 7</a:t>
              </a:r>
              <a:endParaRPr lang="en-US" sz="1000" kern="0" dirty="0">
                <a:solidFill>
                  <a:srgbClr val="000000"/>
                </a:solidFill>
              </a:endParaRPr>
            </a:p>
          </p:txBody>
        </p:sp>
      </p:grpSp>
      <p:sp>
        <p:nvSpPr>
          <p:cNvPr id="98306" name="Rectangle 2"/>
          <p:cNvSpPr>
            <a:spLocks noGrp="1" noChangeArrowheads="1"/>
          </p:cNvSpPr>
          <p:nvPr>
            <p:ph type="title"/>
          </p:nvPr>
        </p:nvSpPr>
        <p:spPr>
          <a:xfrm>
            <a:off x="381000" y="353441"/>
            <a:ext cx="8763000" cy="865759"/>
          </a:xfrm>
        </p:spPr>
        <p:txBody>
          <a:bodyPr>
            <a:normAutofit fontScale="90000"/>
          </a:bodyPr>
          <a:lstStyle/>
          <a:p>
            <a:pPr algn="l" eaLnBrk="1" hangingPunct="1">
              <a:lnSpc>
                <a:spcPct val="100000"/>
              </a:lnSpc>
              <a:defRPr/>
            </a:pPr>
            <a:r>
              <a:rPr lang="en-US" sz="3100" dirty="0" smtClean="0">
                <a:solidFill>
                  <a:srgbClr val="0082DE"/>
                </a:solidFill>
                <a:latin typeface="Century Gothic" panose="020B0502020202020204" pitchFamily="34" charset="0"/>
              </a:rPr>
              <a:t>Program Results to Date</a:t>
            </a:r>
            <a:r>
              <a:rPr lang="en-US" sz="4000" b="1" dirty="0" smtClean="0">
                <a:solidFill>
                  <a:schemeClr val="tx1"/>
                </a:solidFill>
                <a:latin typeface="Century Gothic" panose="020B0502020202020204" pitchFamily="34" charset="0"/>
              </a:rPr>
              <a:t/>
            </a:r>
            <a:br>
              <a:rPr lang="en-US" sz="4000" b="1" dirty="0" smtClean="0">
                <a:solidFill>
                  <a:schemeClr val="tx1"/>
                </a:solidFill>
                <a:latin typeface="Century Gothic" panose="020B0502020202020204" pitchFamily="34" charset="0"/>
              </a:rPr>
            </a:br>
            <a:endParaRPr lang="en-US" sz="2400" i="1" dirty="0" smtClean="0">
              <a:ea typeface="+mj-ea"/>
            </a:endParaRPr>
          </a:p>
        </p:txBody>
      </p:sp>
      <p:sp>
        <p:nvSpPr>
          <p:cNvPr id="25" name="TextBox 36"/>
          <p:cNvSpPr txBox="1">
            <a:spLocks noChangeArrowheads="1"/>
          </p:cNvSpPr>
          <p:nvPr/>
        </p:nvSpPr>
        <p:spPr bwMode="auto">
          <a:xfrm>
            <a:off x="7167563" y="4635706"/>
            <a:ext cx="1914525" cy="830997"/>
          </a:xfrm>
          <a:prstGeom prst="rect">
            <a:avLst/>
          </a:prstGeom>
          <a:noFill/>
          <a:ln w="9525">
            <a:noFill/>
            <a:miter lim="800000"/>
            <a:headEnd/>
            <a:tailEnd/>
          </a:ln>
        </p:spPr>
        <p:txBody>
          <a:bodyPr wrap="square">
            <a:spAutoFit/>
          </a:bodyPr>
          <a:lstStyle/>
          <a:p>
            <a:pPr algn="r" defTabSz="457200">
              <a:buClr>
                <a:srgbClr val="0082DE"/>
              </a:buClr>
              <a:buFont typeface="Arial" charset="0"/>
              <a:buChar char="•"/>
            </a:pPr>
            <a:endParaRPr lang="en-US" sz="800" dirty="0">
              <a:solidFill>
                <a:srgbClr val="000000"/>
              </a:solidFill>
            </a:endParaRPr>
          </a:p>
          <a:p>
            <a:pPr algn="r" defTabSz="457200">
              <a:buClr>
                <a:srgbClr val="0082DE"/>
              </a:buClr>
            </a:pPr>
            <a:r>
              <a:rPr lang="en-US" sz="800" dirty="0">
                <a:solidFill>
                  <a:srgbClr val="000000"/>
                </a:solidFill>
              </a:rPr>
              <a:t>Data paid through 12/13</a:t>
            </a:r>
          </a:p>
          <a:p>
            <a:pPr algn="r" defTabSz="457200">
              <a:buClr>
                <a:srgbClr val="0082DE"/>
              </a:buClr>
            </a:pPr>
            <a:r>
              <a:rPr lang="en-US" sz="800" dirty="0">
                <a:solidFill>
                  <a:srgbClr val="000000"/>
                </a:solidFill>
              </a:rPr>
              <a:t>Comparison of baseline (pre ACO) to most recent completed ACO contract period</a:t>
            </a:r>
          </a:p>
          <a:p>
            <a:pPr algn="r" defTabSz="457200">
              <a:buClr>
                <a:srgbClr val="0082DE"/>
              </a:buClr>
            </a:pPr>
            <a:r>
              <a:rPr lang="en-US" sz="800" baseline="30000" dirty="0">
                <a:solidFill>
                  <a:srgbClr val="000000"/>
                </a:solidFill>
              </a:rPr>
              <a:t>1 </a:t>
            </a:r>
            <a:r>
              <a:rPr lang="en-US" sz="800" dirty="0">
                <a:solidFill>
                  <a:srgbClr val="000000"/>
                </a:solidFill>
              </a:rPr>
              <a:t>trend as of Feb 2013</a:t>
            </a:r>
          </a:p>
        </p:txBody>
      </p:sp>
      <p:pic>
        <p:nvPicPr>
          <p:cNvPr id="26" name="Picture 12" descr="annulaized-again.jpg"/>
          <p:cNvPicPr>
            <a:picLocks noChangeAspect="1"/>
          </p:cNvPicPr>
          <p:nvPr/>
        </p:nvPicPr>
        <p:blipFill>
          <a:blip r:embed="rId5" cstate="print"/>
          <a:srcRect/>
          <a:stretch>
            <a:fillRect/>
          </a:stretch>
        </p:blipFill>
        <p:spPr bwMode="auto">
          <a:xfrm>
            <a:off x="5181600" y="1219200"/>
            <a:ext cx="3175000" cy="2761463"/>
          </a:xfrm>
          <a:prstGeom prst="rect">
            <a:avLst/>
          </a:prstGeom>
          <a:noFill/>
          <a:ln w="9525">
            <a:noFill/>
            <a:miter lim="800000"/>
            <a:headEnd/>
            <a:tailEnd/>
          </a:ln>
        </p:spPr>
      </p:pic>
      <p:sp>
        <p:nvSpPr>
          <p:cNvPr id="44" name="TextBox 43"/>
          <p:cNvSpPr txBox="1"/>
          <p:nvPr/>
        </p:nvSpPr>
        <p:spPr>
          <a:xfrm flipH="1">
            <a:off x="2196696" y="3676005"/>
            <a:ext cx="565554" cy="215444"/>
          </a:xfrm>
          <a:prstGeom prst="rect">
            <a:avLst/>
          </a:prstGeom>
          <a:noFill/>
        </p:spPr>
        <p:txBody>
          <a:bodyPr wrap="square" rtlCol="0">
            <a:spAutoFit/>
          </a:bodyPr>
          <a:lstStyle/>
          <a:p>
            <a:r>
              <a:rPr lang="en-US" sz="800" dirty="0">
                <a:solidFill>
                  <a:srgbClr val="000000"/>
                </a:solidFill>
              </a:rPr>
              <a:t>-</a:t>
            </a:r>
          </a:p>
        </p:txBody>
      </p:sp>
      <p:sp>
        <p:nvSpPr>
          <p:cNvPr id="52" name="TextBox 51"/>
          <p:cNvSpPr txBox="1"/>
          <p:nvPr/>
        </p:nvSpPr>
        <p:spPr>
          <a:xfrm flipH="1">
            <a:off x="3654021" y="3942705"/>
            <a:ext cx="565554" cy="215444"/>
          </a:xfrm>
          <a:prstGeom prst="rect">
            <a:avLst/>
          </a:prstGeom>
          <a:noFill/>
        </p:spPr>
        <p:txBody>
          <a:bodyPr wrap="square" rtlCol="0">
            <a:spAutoFit/>
          </a:bodyPr>
          <a:lstStyle/>
          <a:p>
            <a:r>
              <a:rPr lang="en-US" sz="800" dirty="0">
                <a:solidFill>
                  <a:srgbClr val="000000"/>
                </a:solidFill>
              </a:rPr>
              <a:t>-</a:t>
            </a:r>
          </a:p>
        </p:txBody>
      </p:sp>
      <p:sp>
        <p:nvSpPr>
          <p:cNvPr id="63" name="TextBox 62"/>
          <p:cNvSpPr txBox="1"/>
          <p:nvPr/>
        </p:nvSpPr>
        <p:spPr>
          <a:xfrm>
            <a:off x="457200" y="866001"/>
            <a:ext cx="4381328" cy="276999"/>
          </a:xfrm>
          <a:prstGeom prst="rect">
            <a:avLst/>
          </a:prstGeom>
          <a:noFill/>
        </p:spPr>
        <p:txBody>
          <a:bodyPr wrap="none" rtlCol="0">
            <a:spAutoFit/>
          </a:bodyPr>
          <a:lstStyle/>
          <a:p>
            <a:r>
              <a:rPr lang="en-US" sz="1200" i="1" dirty="0" smtClean="0"/>
              <a:t>Includes ACO partners with experience through CY 2013</a:t>
            </a:r>
            <a:endParaRPr lang="en-US" sz="1200" i="1" dirty="0"/>
          </a:p>
        </p:txBody>
      </p:sp>
      <p:sp>
        <p:nvSpPr>
          <p:cNvPr id="33" name="TextBox 32"/>
          <p:cNvSpPr txBox="1"/>
          <p:nvPr/>
        </p:nvSpPr>
        <p:spPr>
          <a:xfrm>
            <a:off x="1905000" y="1227892"/>
            <a:ext cx="2971799" cy="677108"/>
          </a:xfrm>
          <a:prstGeom prst="rect">
            <a:avLst/>
          </a:prstGeom>
          <a:solidFill>
            <a:schemeClr val="bg1">
              <a:lumMod val="95000"/>
            </a:schemeClr>
          </a:solidFill>
          <a:ln w="28575">
            <a:solidFill>
              <a:srgbClr val="0082DE"/>
            </a:solidFill>
          </a:ln>
          <a:effectLst>
            <a:outerShdw blurRad="50800" dist="38100" dir="2700000" algn="tl" rotWithShape="0">
              <a:prstClr val="black">
                <a:alpha val="40000"/>
              </a:prstClr>
            </a:outerShdw>
          </a:effectLst>
        </p:spPr>
        <p:txBody>
          <a:bodyPr wrap="square" rtlCol="0" anchor="ctr">
            <a:spAutoFit/>
          </a:bodyPr>
          <a:lstStyle/>
          <a:p>
            <a:pPr lvl="0" algn="ctr">
              <a:spcBef>
                <a:spcPts val="600"/>
              </a:spcBef>
              <a:spcAft>
                <a:spcPts val="600"/>
              </a:spcAft>
              <a:buClr>
                <a:srgbClr val="0082DE"/>
              </a:buClr>
              <a:buNone/>
            </a:pPr>
            <a:r>
              <a:rPr lang="en-US" sz="1400" b="1" dirty="0" smtClean="0"/>
              <a:t>Nearly $300 MM saved</a:t>
            </a:r>
          </a:p>
          <a:p>
            <a:pPr lvl="0" algn="ctr">
              <a:spcBef>
                <a:spcPts val="600"/>
              </a:spcBef>
              <a:spcAft>
                <a:spcPts val="600"/>
              </a:spcAft>
              <a:buClr>
                <a:srgbClr val="0082DE"/>
              </a:buClr>
              <a:buNone/>
            </a:pPr>
            <a:r>
              <a:rPr lang="en-US" sz="1400" b="1" dirty="0" smtClean="0"/>
              <a:t>&gt; $40 PMPM  </a:t>
            </a:r>
          </a:p>
        </p:txBody>
      </p:sp>
      <p:graphicFrame>
        <p:nvGraphicFramePr>
          <p:cNvPr id="80" name="Group 83"/>
          <p:cNvGraphicFramePr>
            <a:graphicFrameLocks noGrp="1"/>
          </p:cNvGraphicFramePr>
          <p:nvPr/>
        </p:nvGraphicFramePr>
        <p:xfrm>
          <a:off x="0" y="1"/>
          <a:ext cx="9144000" cy="388620"/>
        </p:xfrm>
        <a:graphic>
          <a:graphicData uri="http://schemas.openxmlformats.org/drawingml/2006/table">
            <a:tbl>
              <a:tblPr/>
              <a:tblGrid>
                <a:gridCol w="1828800"/>
                <a:gridCol w="1828800"/>
                <a:gridCol w="1828800"/>
                <a:gridCol w="1828800"/>
                <a:gridCol w="1828800"/>
              </a:tblGrid>
              <a:tr h="38862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1" u="none" strike="noStrike" cap="none" normalizeH="0" baseline="0" dirty="0" smtClean="0">
                          <a:ln>
                            <a:noFill/>
                          </a:ln>
                          <a:solidFill>
                            <a:schemeClr val="bg1"/>
                          </a:solidFill>
                          <a:effectLst/>
                          <a:latin typeface="Century Gothic" pitchFamily="34" charset="0"/>
                          <a:cs typeface="Arial" charset="0"/>
                        </a:rPr>
                        <a:t>Mission</a:t>
                      </a:r>
                    </a:p>
                  </a:txBody>
                  <a:tcPr anchor="ctr" horzOverflow="overflow">
                    <a:lnL w="12700"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bg1">
                        <a:lumMod val="5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1" u="none" strike="noStrike" cap="none" normalizeH="0" baseline="0" dirty="0" smtClean="0">
                          <a:ln>
                            <a:noFill/>
                          </a:ln>
                          <a:solidFill>
                            <a:schemeClr val="bg1"/>
                          </a:solidFill>
                          <a:effectLst/>
                          <a:latin typeface="Century Gothic" pitchFamily="34" charset="0"/>
                          <a:cs typeface="Arial" charset="0"/>
                        </a:rPr>
                        <a:t>Approach</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bg1">
                        <a:lumMod val="5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1" u="none" strike="noStrike" cap="none" normalizeH="0" baseline="0" dirty="0" smtClean="0">
                          <a:ln>
                            <a:noFill/>
                          </a:ln>
                          <a:solidFill>
                            <a:schemeClr val="bg1"/>
                          </a:solidFill>
                          <a:effectLst/>
                          <a:latin typeface="Century Gothic" pitchFamily="34" charset="0"/>
                          <a:cs typeface="Arial" charset="0"/>
                        </a:rPr>
                        <a:t>Results</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0082DE"/>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1" u="none" strike="noStrike" cap="none" normalizeH="0" baseline="0" dirty="0" smtClean="0">
                          <a:ln>
                            <a:noFill/>
                          </a:ln>
                          <a:solidFill>
                            <a:schemeClr val="bg1"/>
                          </a:solidFill>
                          <a:effectLst/>
                          <a:latin typeface="Century Gothic" pitchFamily="34" charset="0"/>
                          <a:cs typeface="Arial" charset="0"/>
                        </a:rPr>
                        <a:t>Lessons Learned</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bg1">
                        <a:lumMod val="5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1" u="none" strike="noStrike" cap="none" normalizeH="0" baseline="0" dirty="0" smtClean="0">
                          <a:ln>
                            <a:noFill/>
                          </a:ln>
                          <a:solidFill>
                            <a:schemeClr val="bg1"/>
                          </a:solidFill>
                          <a:effectLst/>
                          <a:latin typeface="Century Gothic" pitchFamily="34" charset="0"/>
                          <a:cs typeface="Arial" charset="0"/>
                        </a:rPr>
                        <a:t>What’s Next</a:t>
                      </a:r>
                    </a:p>
                  </a:txBody>
                  <a:tcPr anchor="ctr" horzOverflow="overflow">
                    <a:lnL w="12700"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bg1">
                        <a:lumMod val="50000"/>
                      </a:schemeClr>
                    </a:solidFill>
                  </a:tcPr>
                </a:tc>
              </a:tr>
            </a:tbl>
          </a:graphicData>
        </a:graphic>
      </p:graphicFrame>
    </p:spTree>
    <p:custDataLst>
      <p:tags r:id="rId1"/>
    </p:custData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304800" y="377824"/>
            <a:ext cx="8412162" cy="536576"/>
          </a:xfrm>
        </p:spPr>
        <p:txBody>
          <a:bodyPr>
            <a:normAutofit/>
          </a:bodyPr>
          <a:lstStyle/>
          <a:p>
            <a:pPr algn="l" defTabSz="457200">
              <a:defRPr/>
            </a:pPr>
            <a:r>
              <a:rPr lang="en-US" sz="2800" dirty="0" smtClean="0">
                <a:solidFill>
                  <a:srgbClr val="0082DE"/>
                </a:solidFill>
                <a:latin typeface="Century Gothic" pitchFamily="34" charset="0"/>
              </a:rPr>
              <a:t>Lessons Learned</a:t>
            </a:r>
            <a:endParaRPr lang="en-US" sz="2800" dirty="0">
              <a:solidFill>
                <a:srgbClr val="0082DE"/>
              </a:solidFill>
              <a:latin typeface="Century Gothic" pitchFamily="34" charset="0"/>
            </a:endParaRPr>
          </a:p>
        </p:txBody>
      </p:sp>
      <p:sp>
        <p:nvSpPr>
          <p:cNvPr id="26627" name="Rectangle 3"/>
          <p:cNvSpPr>
            <a:spLocks noGrp="1" noChangeArrowheads="1"/>
          </p:cNvSpPr>
          <p:nvPr>
            <p:ph type="body" idx="4294967295"/>
          </p:nvPr>
        </p:nvSpPr>
        <p:spPr>
          <a:xfrm>
            <a:off x="228600" y="914400"/>
            <a:ext cx="8229600" cy="5257800"/>
          </a:xfrm>
        </p:spPr>
        <p:txBody>
          <a:bodyPr>
            <a:noAutofit/>
          </a:bodyPr>
          <a:lstStyle/>
          <a:p>
            <a:pPr marL="461963" lvl="1" indent="-349250">
              <a:spcBef>
                <a:spcPts val="300"/>
              </a:spcBef>
              <a:spcAft>
                <a:spcPts val="200"/>
              </a:spcAft>
              <a:buClr>
                <a:srgbClr val="0082DE"/>
              </a:buClr>
              <a:buFont typeface="Wingdings" pitchFamily="2" charset="2"/>
              <a:buChar char="§"/>
            </a:pPr>
            <a:r>
              <a:rPr lang="en-US" sz="1600" b="1" dirty="0" smtClean="0">
                <a:latin typeface="Century Gothic" pitchFamily="34" charset="0"/>
              </a:rPr>
              <a:t>Senior leadership engagement is </a:t>
            </a:r>
            <a:r>
              <a:rPr lang="en-US" sz="1600" dirty="0" smtClean="0">
                <a:latin typeface="Century Gothic" pitchFamily="34" charset="0"/>
              </a:rPr>
              <a:t>critical</a:t>
            </a:r>
          </a:p>
          <a:p>
            <a:pPr marL="461963" lvl="1" indent="-349250">
              <a:spcBef>
                <a:spcPts val="300"/>
              </a:spcBef>
              <a:spcAft>
                <a:spcPts val="200"/>
              </a:spcAft>
              <a:buClr>
                <a:srgbClr val="0082DE"/>
              </a:buClr>
              <a:buFont typeface="Wingdings" pitchFamily="2" charset="2"/>
              <a:buChar char="§"/>
            </a:pPr>
            <a:r>
              <a:rPr lang="en-US" sz="1600" b="1" dirty="0" smtClean="0">
                <a:latin typeface="Century Gothic" pitchFamily="34" charset="0"/>
              </a:rPr>
              <a:t>Financial integration </a:t>
            </a:r>
            <a:r>
              <a:rPr lang="en-US" sz="1600" dirty="0" smtClean="0">
                <a:latin typeface="Century Gothic" pitchFamily="34" charset="0"/>
              </a:rPr>
              <a:t>– upside and downside is key</a:t>
            </a:r>
          </a:p>
          <a:p>
            <a:pPr marL="461963" lvl="1" indent="-349250">
              <a:spcBef>
                <a:spcPts val="300"/>
              </a:spcBef>
              <a:spcAft>
                <a:spcPts val="200"/>
              </a:spcAft>
              <a:buClr>
                <a:srgbClr val="0082DE"/>
              </a:buClr>
              <a:buFont typeface="Wingdings" pitchFamily="2" charset="2"/>
              <a:buChar char="§"/>
            </a:pPr>
            <a:r>
              <a:rPr lang="en-US" sz="1600" dirty="0" smtClean="0">
                <a:latin typeface="Century Gothic" pitchFamily="34" charset="0"/>
              </a:rPr>
              <a:t>Quality is key but </a:t>
            </a:r>
            <a:r>
              <a:rPr lang="en-US" sz="1600" b="1" dirty="0" smtClean="0">
                <a:latin typeface="Century Gothic" pitchFamily="34" charset="0"/>
              </a:rPr>
              <a:t>quality alone is not enough</a:t>
            </a:r>
            <a:endParaRPr lang="en-US" sz="1600" dirty="0" smtClean="0">
              <a:latin typeface="Century Gothic" pitchFamily="34" charset="0"/>
            </a:endParaRPr>
          </a:p>
          <a:p>
            <a:pPr marL="461963" lvl="1" indent="-349250">
              <a:spcBef>
                <a:spcPts val="300"/>
              </a:spcBef>
              <a:spcAft>
                <a:spcPts val="200"/>
              </a:spcAft>
              <a:buClr>
                <a:srgbClr val="0082DE"/>
              </a:buClr>
              <a:buFont typeface="Wingdings" pitchFamily="2" charset="2"/>
              <a:buChar char="§"/>
            </a:pPr>
            <a:r>
              <a:rPr lang="en-US" sz="1600" b="1" dirty="0" smtClean="0">
                <a:latin typeface="Century Gothic" pitchFamily="34" charset="0"/>
              </a:rPr>
              <a:t>Hospitals must have a seat at the table </a:t>
            </a:r>
            <a:r>
              <a:rPr lang="en-US" sz="1600" dirty="0" smtClean="0">
                <a:latin typeface="Century Gothic" pitchFamily="34" charset="0"/>
              </a:rPr>
              <a:t>– they are the biggest and most crucial cost element</a:t>
            </a:r>
          </a:p>
          <a:p>
            <a:pPr marL="461963" lvl="1" indent="-349250">
              <a:spcBef>
                <a:spcPts val="300"/>
              </a:spcBef>
              <a:spcAft>
                <a:spcPts val="200"/>
              </a:spcAft>
              <a:buClr>
                <a:srgbClr val="0082DE"/>
              </a:buClr>
              <a:buFont typeface="Wingdings" pitchFamily="2" charset="2"/>
              <a:buChar char="§"/>
            </a:pPr>
            <a:r>
              <a:rPr lang="en-US" sz="1600" b="1" dirty="0" smtClean="0">
                <a:latin typeface="Century Gothic" pitchFamily="34" charset="0"/>
              </a:rPr>
              <a:t>Transparency is key </a:t>
            </a:r>
            <a:r>
              <a:rPr lang="en-US" sz="1600" dirty="0" smtClean="0">
                <a:latin typeface="Century Gothic" pitchFamily="34" charset="0"/>
              </a:rPr>
              <a:t>to changing the dialogue between plans and providers</a:t>
            </a:r>
            <a:endParaRPr lang="en-US" sz="1600" b="1" u="sng" dirty="0" smtClean="0">
              <a:latin typeface="Century Gothic" pitchFamily="34" charset="0"/>
            </a:endParaRPr>
          </a:p>
          <a:p>
            <a:pPr marL="461963" lvl="1" indent="-349250">
              <a:spcBef>
                <a:spcPts val="300"/>
              </a:spcBef>
              <a:spcAft>
                <a:spcPts val="200"/>
              </a:spcAft>
              <a:buClr>
                <a:srgbClr val="0082DE"/>
              </a:buClr>
              <a:buFont typeface="Wingdings" pitchFamily="2" charset="2"/>
              <a:buChar char="§"/>
            </a:pPr>
            <a:r>
              <a:rPr lang="en-US" sz="1600" b="1" dirty="0" smtClean="0">
                <a:latin typeface="Century Gothic" pitchFamily="34" charset="0"/>
              </a:rPr>
              <a:t>Financial model must link success/failure across partners</a:t>
            </a:r>
            <a:r>
              <a:rPr lang="en-US" sz="1600" dirty="0" smtClean="0">
                <a:latin typeface="Century Gothic" pitchFamily="34" charset="0"/>
              </a:rPr>
              <a:t>  - only this will compel a new kind of information sharing and collaboration</a:t>
            </a:r>
          </a:p>
          <a:p>
            <a:pPr marL="461963" lvl="1" indent="-349250">
              <a:spcBef>
                <a:spcPts val="300"/>
              </a:spcBef>
              <a:spcAft>
                <a:spcPts val="200"/>
              </a:spcAft>
              <a:buClr>
                <a:srgbClr val="0082DE"/>
              </a:buClr>
              <a:buFont typeface="Wingdings" pitchFamily="2" charset="2"/>
              <a:buChar char="§"/>
            </a:pPr>
            <a:r>
              <a:rPr lang="en-US" sz="1600" b="1" dirty="0" smtClean="0">
                <a:latin typeface="Century Gothic" pitchFamily="34" charset="0"/>
              </a:rPr>
              <a:t>Program insights must be applied to a provider’s entire book of business </a:t>
            </a:r>
            <a:endParaRPr lang="en-US" sz="1600" dirty="0" smtClean="0">
              <a:latin typeface="Century Gothic" pitchFamily="34" charset="0"/>
            </a:endParaRPr>
          </a:p>
          <a:p>
            <a:pPr marL="461963" lvl="1" indent="-349250">
              <a:spcBef>
                <a:spcPts val="300"/>
              </a:spcBef>
              <a:spcAft>
                <a:spcPts val="200"/>
              </a:spcAft>
              <a:buClr>
                <a:srgbClr val="0082DE"/>
              </a:buClr>
              <a:buFont typeface="Wingdings" pitchFamily="2" charset="2"/>
              <a:buChar char="§"/>
            </a:pPr>
            <a:r>
              <a:rPr lang="en-US" sz="1600" dirty="0" smtClean="0">
                <a:latin typeface="Century Gothic" pitchFamily="34" charset="0"/>
              </a:rPr>
              <a:t>Success requires significant </a:t>
            </a:r>
            <a:r>
              <a:rPr lang="en-US" sz="1600" b="1" dirty="0" smtClean="0">
                <a:latin typeface="Century Gothic" pitchFamily="34" charset="0"/>
              </a:rPr>
              <a:t>investment of time and resources  </a:t>
            </a:r>
            <a:r>
              <a:rPr lang="en-US" sz="1600" dirty="0" smtClean="0">
                <a:latin typeface="Century Gothic" pitchFamily="34" charset="0"/>
              </a:rPr>
              <a:t>across </a:t>
            </a:r>
            <a:r>
              <a:rPr lang="en-US" sz="1600" u="sng" dirty="0" smtClean="0">
                <a:latin typeface="Century Gothic" pitchFamily="34" charset="0"/>
              </a:rPr>
              <a:t>all</a:t>
            </a:r>
            <a:r>
              <a:rPr lang="en-US" sz="1600" dirty="0" smtClean="0">
                <a:latin typeface="Century Gothic" pitchFamily="34" charset="0"/>
              </a:rPr>
              <a:t> partners</a:t>
            </a:r>
          </a:p>
          <a:p>
            <a:pPr marL="857250" lvl="2" indent="-282575">
              <a:spcBef>
                <a:spcPts val="300"/>
              </a:spcBef>
              <a:spcAft>
                <a:spcPts val="200"/>
              </a:spcAft>
              <a:buClr>
                <a:srgbClr val="0082DE"/>
              </a:buClr>
              <a:buFont typeface="Century Gothic" pitchFamily="34" charset="0"/>
              <a:buChar char="–"/>
            </a:pPr>
            <a:r>
              <a:rPr lang="en-US" sz="1600" dirty="0" smtClean="0">
                <a:latin typeface="Century Gothic" pitchFamily="34" charset="0"/>
              </a:rPr>
              <a:t>Clinical expertise and resources</a:t>
            </a:r>
          </a:p>
          <a:p>
            <a:pPr marL="857250" lvl="2" indent="-282575">
              <a:spcBef>
                <a:spcPts val="300"/>
              </a:spcBef>
              <a:spcAft>
                <a:spcPts val="200"/>
              </a:spcAft>
              <a:buClr>
                <a:srgbClr val="0082DE"/>
              </a:buClr>
              <a:buFont typeface="Century Gothic" pitchFamily="34" charset="0"/>
              <a:buChar char="–"/>
            </a:pPr>
            <a:r>
              <a:rPr lang="en-US" sz="1600" dirty="0" smtClean="0">
                <a:latin typeface="Century Gothic" pitchFamily="34" charset="0"/>
              </a:rPr>
              <a:t>Data aggregation (claims, Rx, authorizations)</a:t>
            </a:r>
          </a:p>
          <a:p>
            <a:pPr marL="857250" lvl="2" indent="-282575">
              <a:spcBef>
                <a:spcPts val="300"/>
              </a:spcBef>
              <a:spcAft>
                <a:spcPts val="200"/>
              </a:spcAft>
              <a:buClr>
                <a:srgbClr val="0082DE"/>
              </a:buClr>
              <a:buFont typeface="Century Gothic" pitchFamily="34" charset="0"/>
              <a:buChar char="–"/>
            </a:pPr>
            <a:r>
              <a:rPr lang="en-US" sz="1600" dirty="0" smtClean="0">
                <a:latin typeface="Century Gothic" pitchFamily="34" charset="0"/>
              </a:rPr>
              <a:t>Reporting/actionable information</a:t>
            </a:r>
          </a:p>
          <a:p>
            <a:pPr marL="857250" lvl="2" indent="-282575">
              <a:spcBef>
                <a:spcPts val="300"/>
              </a:spcBef>
              <a:spcAft>
                <a:spcPts val="200"/>
              </a:spcAft>
              <a:buClr>
                <a:srgbClr val="0082DE"/>
              </a:buClr>
              <a:buFont typeface="Century Gothic" pitchFamily="34" charset="0"/>
              <a:buChar char="–"/>
            </a:pPr>
            <a:r>
              <a:rPr lang="en-US" sz="1600" dirty="0" smtClean="0">
                <a:latin typeface="Century Gothic" pitchFamily="34" charset="0"/>
              </a:rPr>
              <a:t>Program management</a:t>
            </a:r>
          </a:p>
          <a:p>
            <a:pPr marL="461963" lvl="1" indent="-349250">
              <a:spcBef>
                <a:spcPts val="300"/>
              </a:spcBef>
              <a:spcAft>
                <a:spcPts val="200"/>
              </a:spcAft>
              <a:buClr>
                <a:srgbClr val="0082DE"/>
              </a:buClr>
              <a:buFont typeface="Wingdings" pitchFamily="2" charset="2"/>
              <a:buChar char="§"/>
            </a:pPr>
            <a:r>
              <a:rPr lang="en-US" sz="1600" dirty="0" smtClean="0">
                <a:latin typeface="Century Gothic" pitchFamily="34" charset="0"/>
              </a:rPr>
              <a:t>And, critically – </a:t>
            </a:r>
            <a:r>
              <a:rPr lang="en-US" sz="1600" b="1" dirty="0" smtClean="0">
                <a:latin typeface="Century Gothic" pitchFamily="34" charset="0"/>
              </a:rPr>
              <a:t>strategic alliances supported by contractual relationships work</a:t>
            </a:r>
            <a:r>
              <a:rPr lang="en-US" sz="1600" dirty="0" smtClean="0">
                <a:latin typeface="Century Gothic" pitchFamily="34" charset="0"/>
              </a:rPr>
              <a:t> – ACOs do not necessarily require joint ventures where partner roles are clearly defined</a:t>
            </a:r>
          </a:p>
        </p:txBody>
      </p:sp>
      <p:sp>
        <p:nvSpPr>
          <p:cNvPr id="6" name="Rectangle 5"/>
          <p:cNvSpPr/>
          <p:nvPr/>
        </p:nvSpPr>
        <p:spPr>
          <a:xfrm>
            <a:off x="1816925" y="6117771"/>
            <a:ext cx="5498276" cy="283029"/>
          </a:xfrm>
          <a:prstGeom prst="rect">
            <a:avLst/>
          </a:prstGeom>
          <a:solidFill>
            <a:srgbClr val="0082DE"/>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buNone/>
            </a:pPr>
            <a:r>
              <a:rPr lang="en-US" sz="1600" b="1" i="1" dirty="0" smtClean="0">
                <a:latin typeface="Century Gothic" pitchFamily="34" charset="0"/>
              </a:rPr>
              <a:t>Our future success – or failure – is inextricably linked</a:t>
            </a:r>
            <a:endParaRPr lang="en-US" i="1" dirty="0"/>
          </a:p>
        </p:txBody>
      </p:sp>
      <p:graphicFrame>
        <p:nvGraphicFramePr>
          <p:cNvPr id="5" name="Group 83"/>
          <p:cNvGraphicFramePr>
            <a:graphicFrameLocks noGrp="1"/>
          </p:cNvGraphicFramePr>
          <p:nvPr/>
        </p:nvGraphicFramePr>
        <p:xfrm>
          <a:off x="0" y="1"/>
          <a:ext cx="9144000" cy="388620"/>
        </p:xfrm>
        <a:graphic>
          <a:graphicData uri="http://schemas.openxmlformats.org/drawingml/2006/table">
            <a:tbl>
              <a:tblPr/>
              <a:tblGrid>
                <a:gridCol w="1828800"/>
                <a:gridCol w="1828800"/>
                <a:gridCol w="1828800"/>
                <a:gridCol w="1828800"/>
                <a:gridCol w="1828800"/>
              </a:tblGrid>
              <a:tr h="38862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1" u="none" strike="noStrike" cap="none" normalizeH="0" baseline="0" dirty="0" smtClean="0">
                          <a:ln>
                            <a:noFill/>
                          </a:ln>
                          <a:solidFill>
                            <a:schemeClr val="bg1"/>
                          </a:solidFill>
                          <a:effectLst/>
                          <a:latin typeface="Century Gothic" pitchFamily="34" charset="0"/>
                          <a:cs typeface="Arial" charset="0"/>
                        </a:rPr>
                        <a:t>Mission</a:t>
                      </a:r>
                    </a:p>
                  </a:txBody>
                  <a:tcPr anchor="ctr" horzOverflow="overflow">
                    <a:lnL w="12700"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bg1">
                        <a:lumMod val="5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1" u="none" strike="noStrike" cap="none" normalizeH="0" baseline="0" dirty="0" smtClean="0">
                          <a:ln>
                            <a:noFill/>
                          </a:ln>
                          <a:solidFill>
                            <a:schemeClr val="bg1"/>
                          </a:solidFill>
                          <a:effectLst/>
                          <a:latin typeface="Century Gothic" pitchFamily="34" charset="0"/>
                          <a:cs typeface="Arial" charset="0"/>
                        </a:rPr>
                        <a:t>Approach</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bg1">
                        <a:lumMod val="5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1" u="none" strike="noStrike" cap="none" normalizeH="0" baseline="0" dirty="0" smtClean="0">
                          <a:ln>
                            <a:noFill/>
                          </a:ln>
                          <a:solidFill>
                            <a:schemeClr val="bg1"/>
                          </a:solidFill>
                          <a:effectLst/>
                          <a:latin typeface="Century Gothic" pitchFamily="34" charset="0"/>
                          <a:cs typeface="Arial" charset="0"/>
                        </a:rPr>
                        <a:t>Results</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bg1">
                        <a:lumMod val="5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1" u="none" strike="noStrike" cap="none" normalizeH="0" baseline="0" dirty="0" smtClean="0">
                          <a:ln>
                            <a:noFill/>
                          </a:ln>
                          <a:solidFill>
                            <a:schemeClr val="bg1"/>
                          </a:solidFill>
                          <a:effectLst/>
                          <a:latin typeface="Century Gothic" pitchFamily="34" charset="0"/>
                          <a:cs typeface="Arial" charset="0"/>
                        </a:rPr>
                        <a:t>Lessons Learned</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0082DE"/>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1" u="none" strike="noStrike" cap="none" normalizeH="0" baseline="0" dirty="0" smtClean="0">
                          <a:ln>
                            <a:noFill/>
                          </a:ln>
                          <a:solidFill>
                            <a:schemeClr val="bg1"/>
                          </a:solidFill>
                          <a:effectLst/>
                          <a:latin typeface="Century Gothic" pitchFamily="34" charset="0"/>
                          <a:cs typeface="Arial" charset="0"/>
                        </a:rPr>
                        <a:t>What’s Next</a:t>
                      </a:r>
                    </a:p>
                  </a:txBody>
                  <a:tcPr anchor="ctr" horzOverflow="overflow">
                    <a:lnL w="12700"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bg1">
                        <a:lumMod val="50000"/>
                      </a:schemeClr>
                    </a:solidFill>
                  </a:tcPr>
                </a:tc>
              </a:tr>
            </a:tbl>
          </a:graphicData>
        </a:graphic>
      </p:graphicFrame>
    </p:spTree>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554" name="Picture 8" descr="back.png"/>
          <p:cNvPicPr>
            <a:picLocks noChangeAspect="1"/>
          </p:cNvPicPr>
          <p:nvPr/>
        </p:nvPicPr>
        <p:blipFill>
          <a:blip r:embed="rId3"/>
          <a:srcRect/>
          <a:stretch>
            <a:fillRect/>
          </a:stretch>
        </p:blipFill>
        <p:spPr bwMode="auto">
          <a:xfrm>
            <a:off x="0" y="457200"/>
            <a:ext cx="9144000" cy="5638800"/>
          </a:xfrm>
          <a:prstGeom prst="rect">
            <a:avLst/>
          </a:prstGeom>
          <a:noFill/>
          <a:ln w="9525">
            <a:noFill/>
            <a:miter lim="800000"/>
            <a:headEnd/>
            <a:tailEnd/>
          </a:ln>
        </p:spPr>
      </p:pic>
      <p:grpSp>
        <p:nvGrpSpPr>
          <p:cNvPr id="7" name="Group 9"/>
          <p:cNvGrpSpPr/>
          <p:nvPr/>
        </p:nvGrpSpPr>
        <p:grpSpPr>
          <a:xfrm>
            <a:off x="914400" y="2209800"/>
            <a:ext cx="6858000" cy="1763629"/>
            <a:chOff x="1390650" y="2721350"/>
            <a:chExt cx="6581775" cy="1477309"/>
          </a:xfrm>
          <a:solidFill>
            <a:srgbClr val="0082DE"/>
          </a:solidFill>
        </p:grpSpPr>
        <p:sp>
          <p:nvSpPr>
            <p:cNvPr id="8" name="Rectangle 7"/>
            <p:cNvSpPr/>
            <p:nvPr/>
          </p:nvSpPr>
          <p:spPr>
            <a:xfrm>
              <a:off x="1390650" y="2721350"/>
              <a:ext cx="6581775" cy="1016842"/>
            </a:xfrm>
            <a:prstGeom prst="rect">
              <a:avLst/>
            </a:prstGeom>
            <a:grpFill/>
            <a:ln w="9525" cap="flat" cmpd="sng" algn="ctr">
              <a:noFill/>
              <a:prstDash val="solid"/>
            </a:ln>
            <a:effectLst/>
          </p:spPr>
          <p:txBody>
            <a:bodyPr rtlCol="0" anchor="ctr"/>
            <a:lstStyle/>
            <a:p>
              <a:pPr algn="ctr" fontAlgn="auto">
                <a:spcBef>
                  <a:spcPts val="0"/>
                </a:spcBef>
                <a:spcAft>
                  <a:spcPts val="0"/>
                </a:spcAft>
                <a:buNone/>
                <a:defRPr/>
              </a:pPr>
              <a:endParaRPr lang="en-US" sz="1800" kern="0" dirty="0">
                <a:solidFill>
                  <a:srgbClr val="FFFFFF"/>
                </a:solidFill>
                <a:latin typeface="Century Gothic"/>
                <a:ea typeface="ＭＳ Ｐゴシック"/>
              </a:endParaRPr>
            </a:p>
          </p:txBody>
        </p:sp>
        <p:sp>
          <p:nvSpPr>
            <p:cNvPr id="9" name="Rectangle 8"/>
            <p:cNvSpPr/>
            <p:nvPr/>
          </p:nvSpPr>
          <p:spPr>
            <a:xfrm>
              <a:off x="1419971" y="2792909"/>
              <a:ext cx="6456459" cy="902335"/>
            </a:xfrm>
            <a:prstGeom prst="rect">
              <a:avLst/>
            </a:prstGeom>
            <a:grpFill/>
          </p:spPr>
          <p:txBody>
            <a:bodyPr wrap="square">
              <a:spAutoFit/>
            </a:bodyPr>
            <a:lstStyle/>
            <a:p>
              <a:pPr algn="ctr" fontAlgn="auto">
                <a:spcBef>
                  <a:spcPts val="0"/>
                </a:spcBef>
                <a:spcAft>
                  <a:spcPts val="0"/>
                </a:spcAft>
                <a:buNone/>
                <a:defRPr/>
              </a:pPr>
              <a:r>
                <a:rPr lang="en-US" sz="3200" b="1" i="1" kern="0" dirty="0" smtClean="0">
                  <a:solidFill>
                    <a:schemeClr val="bg1"/>
                  </a:solidFill>
                  <a:latin typeface="Century Gothic"/>
                  <a:ea typeface="ＭＳ Ｐゴシック" charset="0"/>
                  <a:cs typeface="Calibri" pitchFamily="34" charset="0"/>
                </a:rPr>
                <a:t>So far, so good….</a:t>
              </a:r>
            </a:p>
            <a:p>
              <a:pPr algn="ctr" fontAlgn="auto">
                <a:spcBef>
                  <a:spcPts val="0"/>
                </a:spcBef>
                <a:spcAft>
                  <a:spcPts val="0"/>
                </a:spcAft>
                <a:buNone/>
                <a:defRPr/>
              </a:pPr>
              <a:r>
                <a:rPr lang="en-US" sz="3200" b="1" i="1" kern="0" dirty="0" smtClean="0">
                  <a:solidFill>
                    <a:schemeClr val="bg1"/>
                  </a:solidFill>
                  <a:latin typeface="Century Gothic"/>
                  <a:ea typeface="ＭＳ Ｐゴシック" charset="0"/>
                  <a:cs typeface="Calibri" pitchFamily="34" charset="0"/>
                </a:rPr>
                <a:t>but it isn’t enough</a:t>
              </a:r>
              <a:endParaRPr lang="en-US" sz="3200" b="1" i="1" kern="0" dirty="0">
                <a:solidFill>
                  <a:schemeClr val="bg1"/>
                </a:solidFill>
                <a:latin typeface="Century Gothic"/>
                <a:ea typeface="ＭＳ Ｐゴシック" charset="0"/>
                <a:cs typeface="Calibri" pitchFamily="34" charset="0"/>
              </a:endParaRPr>
            </a:p>
          </p:txBody>
        </p:sp>
        <p:sp>
          <p:nvSpPr>
            <p:cNvPr id="10" name="Isosceles Triangle 9"/>
            <p:cNvSpPr/>
            <p:nvPr/>
          </p:nvSpPr>
          <p:spPr bwMode="auto">
            <a:xfrm rot="10800000">
              <a:off x="1829435" y="3635316"/>
              <a:ext cx="516451" cy="563343"/>
            </a:xfrm>
            <a:prstGeom prst="triangle">
              <a:avLst/>
            </a:prstGeom>
            <a:grpFill/>
            <a:ln>
              <a:noFill/>
            </a:ln>
            <a:effectLst/>
            <a:extLst/>
          </p:spPr>
          <p:txBody>
            <a:bodyPr vert="horz" wrap="square" lIns="91440" tIns="45720" rIns="91440" bIns="45720" numCol="1" rtlCol="0" anchor="t" anchorCtr="0" compatLnSpc="1">
              <a:prstTxWarp prst="textNoShape">
                <a:avLst/>
              </a:prstTxWarp>
              <a:spAutoFit/>
            </a:bodyPr>
            <a:lstStyle/>
            <a:p>
              <a:pPr>
                <a:spcBef>
                  <a:spcPct val="0"/>
                </a:spcBef>
                <a:buNone/>
                <a:defRPr/>
              </a:pPr>
              <a:endParaRPr lang="en-US" sz="1600" kern="0" dirty="0">
                <a:solidFill>
                  <a:srgbClr val="000000"/>
                </a:solidFill>
              </a:endParaRPr>
            </a:p>
          </p:txBody>
        </p:sp>
      </p:gr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nvGraphicFramePr>
        <p:xfrm>
          <a:off x="155575" y="248517"/>
          <a:ext cx="8712200" cy="3835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4579" name="Rectangle 4"/>
          <p:cNvSpPr>
            <a:spLocks noChangeArrowheads="1"/>
          </p:cNvSpPr>
          <p:nvPr/>
        </p:nvSpPr>
        <p:spPr bwMode="auto">
          <a:xfrm>
            <a:off x="6196013" y="2655888"/>
            <a:ext cx="1739900" cy="2354262"/>
          </a:xfrm>
          <a:prstGeom prst="rect">
            <a:avLst/>
          </a:prstGeom>
          <a:noFill/>
          <a:ln w="9525">
            <a:noFill/>
            <a:miter lim="800000"/>
            <a:headEnd/>
            <a:tailEnd/>
          </a:ln>
        </p:spPr>
        <p:txBody>
          <a:bodyPr/>
          <a:lstStyle/>
          <a:p>
            <a:pPr marL="228600" indent="-114300">
              <a:buClr>
                <a:srgbClr val="0082DE"/>
              </a:buClr>
              <a:buFont typeface="Wingdings" pitchFamily="2" charset="2"/>
              <a:buChar char="§"/>
            </a:pPr>
            <a:r>
              <a:rPr lang="en-US" sz="1100" dirty="0">
                <a:solidFill>
                  <a:srgbClr val="000000"/>
                </a:solidFill>
              </a:rPr>
              <a:t>BSC is working to make available both </a:t>
            </a:r>
            <a:r>
              <a:rPr lang="en-US" sz="1100" b="1" dirty="0">
                <a:solidFill>
                  <a:srgbClr val="000000"/>
                </a:solidFill>
              </a:rPr>
              <a:t>information and population/ patient management solutions</a:t>
            </a:r>
            <a:r>
              <a:rPr lang="en-US" sz="1100" dirty="0">
                <a:solidFill>
                  <a:srgbClr val="000000"/>
                </a:solidFill>
              </a:rPr>
              <a:t> to its providers in order to enable higher quality and lower cost </a:t>
            </a:r>
            <a:r>
              <a:rPr lang="en-US" sz="1100" dirty="0" smtClean="0">
                <a:solidFill>
                  <a:srgbClr val="000000"/>
                </a:solidFill>
              </a:rPr>
              <a:t>care</a:t>
            </a:r>
            <a:r>
              <a:rPr lang="en-US" sz="1100" dirty="0">
                <a:solidFill>
                  <a:srgbClr val="000000"/>
                </a:solidFill>
              </a:rPr>
              <a:t> </a:t>
            </a:r>
          </a:p>
        </p:txBody>
      </p:sp>
      <p:sp>
        <p:nvSpPr>
          <p:cNvPr id="24580" name="Rectangle 5"/>
          <p:cNvSpPr>
            <a:spLocks noChangeArrowheads="1"/>
          </p:cNvSpPr>
          <p:nvPr/>
        </p:nvSpPr>
        <p:spPr bwMode="auto">
          <a:xfrm>
            <a:off x="4343400" y="2538413"/>
            <a:ext cx="1739900" cy="2112962"/>
          </a:xfrm>
          <a:prstGeom prst="rect">
            <a:avLst/>
          </a:prstGeom>
          <a:noFill/>
          <a:ln w="9525">
            <a:noFill/>
            <a:miter lim="800000"/>
            <a:headEnd/>
            <a:tailEnd/>
          </a:ln>
        </p:spPr>
        <p:txBody>
          <a:bodyPr/>
          <a:lstStyle/>
          <a:p>
            <a:pPr marL="114300" indent="-114300">
              <a:buClr>
                <a:srgbClr val="0082DE"/>
              </a:buClr>
              <a:buFont typeface="Wingdings" pitchFamily="2" charset="2"/>
              <a:buChar char="§"/>
            </a:pPr>
            <a:r>
              <a:rPr lang="en-US" sz="1100" dirty="0">
                <a:solidFill>
                  <a:srgbClr val="000000"/>
                </a:solidFill>
              </a:rPr>
              <a:t>BSC established the </a:t>
            </a:r>
            <a:r>
              <a:rPr lang="en-US" sz="1100" b="1" dirty="0">
                <a:solidFill>
                  <a:srgbClr val="000000"/>
                </a:solidFill>
              </a:rPr>
              <a:t>Quality Council </a:t>
            </a:r>
            <a:r>
              <a:rPr lang="en-US" sz="1100" dirty="0">
                <a:solidFill>
                  <a:srgbClr val="000000"/>
                </a:solidFill>
              </a:rPr>
              <a:t>comprised of statewide provider leadership</a:t>
            </a:r>
          </a:p>
          <a:p>
            <a:pPr marL="114300" indent="-114300">
              <a:buClr>
                <a:srgbClr val="0082DE"/>
              </a:buClr>
              <a:buFont typeface="Wingdings" pitchFamily="2" charset="2"/>
              <a:buChar char="§"/>
            </a:pPr>
            <a:r>
              <a:rPr lang="en-US" sz="1100" dirty="0">
                <a:solidFill>
                  <a:srgbClr val="000000"/>
                </a:solidFill>
              </a:rPr>
              <a:t>Focusing on delivering best-in-class quality results through the </a:t>
            </a:r>
            <a:r>
              <a:rPr lang="en-US" sz="1100" b="1" dirty="0">
                <a:solidFill>
                  <a:srgbClr val="000000"/>
                </a:solidFill>
              </a:rPr>
              <a:t>unique partnership amongst ACOs </a:t>
            </a:r>
            <a:r>
              <a:rPr lang="en-US" sz="1100" dirty="0">
                <a:solidFill>
                  <a:srgbClr val="000000"/>
                </a:solidFill>
              </a:rPr>
              <a:t>to identify &amp; implement </a:t>
            </a:r>
            <a:r>
              <a:rPr lang="en-US" sz="1100" b="1" dirty="0">
                <a:solidFill>
                  <a:srgbClr val="000000"/>
                </a:solidFill>
              </a:rPr>
              <a:t>best practice quality initiatives</a:t>
            </a:r>
          </a:p>
        </p:txBody>
      </p:sp>
      <p:sp>
        <p:nvSpPr>
          <p:cNvPr id="24581" name="Rectangle 6"/>
          <p:cNvSpPr>
            <a:spLocks noChangeArrowheads="1"/>
          </p:cNvSpPr>
          <p:nvPr/>
        </p:nvSpPr>
        <p:spPr bwMode="auto">
          <a:xfrm>
            <a:off x="2514600" y="2992438"/>
            <a:ext cx="1739900" cy="2114550"/>
          </a:xfrm>
          <a:prstGeom prst="rect">
            <a:avLst/>
          </a:prstGeom>
          <a:noFill/>
          <a:ln w="9525">
            <a:noFill/>
            <a:miter lim="800000"/>
            <a:headEnd/>
            <a:tailEnd/>
          </a:ln>
        </p:spPr>
        <p:txBody>
          <a:bodyPr/>
          <a:lstStyle/>
          <a:p>
            <a:pPr marL="114300" indent="-114300">
              <a:buClr>
                <a:srgbClr val="0082DE"/>
              </a:buClr>
              <a:buFont typeface="Wingdings" pitchFamily="2" charset="2"/>
              <a:buChar char="§"/>
            </a:pPr>
            <a:r>
              <a:rPr lang="en-US" sz="1100" dirty="0">
                <a:solidFill>
                  <a:srgbClr val="000000"/>
                </a:solidFill>
              </a:rPr>
              <a:t>BSC is working with our ACO provider partners to identify &amp; implement </a:t>
            </a:r>
            <a:r>
              <a:rPr lang="en-US" sz="1100" b="1" dirty="0">
                <a:solidFill>
                  <a:srgbClr val="000000"/>
                </a:solidFill>
              </a:rPr>
              <a:t>additional benefits</a:t>
            </a:r>
            <a:r>
              <a:rPr lang="en-US" sz="1100" dirty="0">
                <a:solidFill>
                  <a:srgbClr val="000000"/>
                </a:solidFill>
              </a:rPr>
              <a:t> that enhance the member’s experience</a:t>
            </a:r>
          </a:p>
          <a:p>
            <a:pPr marL="114300" indent="-114300">
              <a:buClr>
                <a:srgbClr val="0082DE"/>
              </a:buClr>
              <a:buFont typeface="Wingdings" pitchFamily="2" charset="2"/>
              <a:buChar char="§"/>
            </a:pPr>
            <a:r>
              <a:rPr lang="en-US" sz="1100" dirty="0">
                <a:solidFill>
                  <a:srgbClr val="000000"/>
                </a:solidFill>
              </a:rPr>
              <a:t>Items being explored include a </a:t>
            </a:r>
            <a:r>
              <a:rPr lang="en-US" sz="1100" b="1" dirty="0">
                <a:solidFill>
                  <a:srgbClr val="000000"/>
                </a:solidFill>
              </a:rPr>
              <a:t>concierge</a:t>
            </a:r>
            <a:r>
              <a:rPr lang="en-US" sz="1100" dirty="0">
                <a:solidFill>
                  <a:srgbClr val="000000"/>
                </a:solidFill>
              </a:rPr>
              <a:t> type service &amp; </a:t>
            </a:r>
            <a:r>
              <a:rPr lang="en-US" sz="1100" b="1" dirty="0">
                <a:solidFill>
                  <a:srgbClr val="000000"/>
                </a:solidFill>
              </a:rPr>
              <a:t>enhanced wellness offerings</a:t>
            </a:r>
          </a:p>
        </p:txBody>
      </p:sp>
      <p:sp>
        <p:nvSpPr>
          <p:cNvPr id="24582" name="Rectangle 7"/>
          <p:cNvSpPr>
            <a:spLocks noChangeArrowheads="1"/>
          </p:cNvSpPr>
          <p:nvPr/>
        </p:nvSpPr>
        <p:spPr bwMode="auto">
          <a:xfrm>
            <a:off x="381000" y="3535363"/>
            <a:ext cx="1917700" cy="1738312"/>
          </a:xfrm>
          <a:prstGeom prst="rect">
            <a:avLst/>
          </a:prstGeom>
          <a:noFill/>
          <a:ln w="9525">
            <a:noFill/>
            <a:miter lim="800000"/>
            <a:headEnd/>
            <a:tailEnd/>
          </a:ln>
        </p:spPr>
        <p:txBody>
          <a:bodyPr/>
          <a:lstStyle/>
          <a:p>
            <a:pPr marL="114300" indent="-114300">
              <a:buClr>
                <a:srgbClr val="0082DE"/>
              </a:buClr>
              <a:buFont typeface="Wingdings" pitchFamily="2" charset="2"/>
              <a:buChar char="§"/>
            </a:pPr>
            <a:r>
              <a:rPr lang="en-US" sz="1100" dirty="0">
                <a:solidFill>
                  <a:srgbClr val="000000"/>
                </a:solidFill>
              </a:rPr>
              <a:t>BSC’s ACO program has evolved into </a:t>
            </a:r>
            <a:r>
              <a:rPr lang="en-US" sz="1100" b="1" dirty="0">
                <a:solidFill>
                  <a:srgbClr val="000000"/>
                </a:solidFill>
              </a:rPr>
              <a:t>a deep integration</a:t>
            </a:r>
            <a:r>
              <a:rPr lang="en-US" sz="1100" dirty="0">
                <a:solidFill>
                  <a:srgbClr val="000000"/>
                </a:solidFill>
              </a:rPr>
              <a:t> </a:t>
            </a:r>
            <a:r>
              <a:rPr lang="en-US" sz="1100" b="1" dirty="0">
                <a:solidFill>
                  <a:srgbClr val="000000"/>
                </a:solidFill>
              </a:rPr>
              <a:t>model </a:t>
            </a:r>
            <a:r>
              <a:rPr lang="en-US" sz="1100" dirty="0">
                <a:solidFill>
                  <a:srgbClr val="000000"/>
                </a:solidFill>
              </a:rPr>
              <a:t>with our providers</a:t>
            </a:r>
          </a:p>
          <a:p>
            <a:pPr lvl="1" indent="-223838">
              <a:buClr>
                <a:srgbClr val="0082DE"/>
              </a:buClr>
              <a:buFont typeface="Century Gothic" pitchFamily="34" charset="0"/>
              <a:buChar char="−"/>
            </a:pPr>
            <a:r>
              <a:rPr lang="en-US" sz="1100" dirty="0">
                <a:solidFill>
                  <a:srgbClr val="000000"/>
                </a:solidFill>
              </a:rPr>
              <a:t>Feeling of mutual investment</a:t>
            </a:r>
          </a:p>
          <a:p>
            <a:pPr lvl="1" indent="-223838">
              <a:buClr>
                <a:srgbClr val="0082DE"/>
              </a:buClr>
              <a:buFont typeface="Century Gothic" pitchFamily="34" charset="0"/>
              <a:buChar char="−"/>
            </a:pPr>
            <a:r>
              <a:rPr lang="en-US" sz="1100" dirty="0">
                <a:solidFill>
                  <a:srgbClr val="000000"/>
                </a:solidFill>
              </a:rPr>
              <a:t>Exceptional </a:t>
            </a:r>
            <a:r>
              <a:rPr lang="en-US" sz="1100" b="1" dirty="0">
                <a:solidFill>
                  <a:srgbClr val="000000"/>
                </a:solidFill>
              </a:rPr>
              <a:t>trust and transparency</a:t>
            </a:r>
          </a:p>
        </p:txBody>
      </p:sp>
      <p:sp>
        <p:nvSpPr>
          <p:cNvPr id="24583" name="Title 1"/>
          <p:cNvSpPr>
            <a:spLocks noGrp="1"/>
          </p:cNvSpPr>
          <p:nvPr>
            <p:ph type="title"/>
          </p:nvPr>
        </p:nvSpPr>
        <p:spPr>
          <a:xfrm>
            <a:off x="142875" y="438150"/>
            <a:ext cx="8412163" cy="628650"/>
          </a:xfrm>
        </p:spPr>
        <p:txBody>
          <a:bodyPr>
            <a:normAutofit fontScale="90000"/>
          </a:bodyPr>
          <a:lstStyle/>
          <a:p>
            <a:pPr algn="l" eaLnBrk="1" hangingPunct="1"/>
            <a:r>
              <a:rPr lang="en-US" sz="2800" dirty="0" smtClean="0">
                <a:solidFill>
                  <a:srgbClr val="0082DE"/>
                </a:solidFill>
                <a:latin typeface="Century Gothic" pitchFamily="34" charset="0"/>
              </a:rPr>
              <a:t>Bending the Cost Trend is Critical but Not Sufficient…. </a:t>
            </a:r>
          </a:p>
        </p:txBody>
      </p:sp>
      <p:grpSp>
        <p:nvGrpSpPr>
          <p:cNvPr id="2" name="Group 20"/>
          <p:cNvGrpSpPr/>
          <p:nvPr/>
        </p:nvGrpSpPr>
        <p:grpSpPr>
          <a:xfrm>
            <a:off x="1219200" y="5410200"/>
            <a:ext cx="6553200" cy="1066800"/>
            <a:chOff x="54094" y="662408"/>
            <a:chExt cx="1399748" cy="883210"/>
          </a:xfrm>
          <a:scene3d>
            <a:camera prst="orthographicFront"/>
            <a:lightRig rig="threePt" dir="t"/>
          </a:scene3d>
        </p:grpSpPr>
        <p:sp>
          <p:nvSpPr>
            <p:cNvPr id="22" name="Rounded Rectangle 21"/>
            <p:cNvSpPr/>
            <p:nvPr/>
          </p:nvSpPr>
          <p:spPr>
            <a:xfrm>
              <a:off x="54094" y="662408"/>
              <a:ext cx="1399748" cy="883210"/>
            </a:xfrm>
            <a:prstGeom prst="roundRect">
              <a:avLst/>
            </a:prstGeom>
            <a:solidFill>
              <a:srgbClr val="0070C0"/>
            </a:solidFill>
            <a:effectLst>
              <a:outerShdw blurRad="50800" dist="38100" dir="10800000" algn="r" rotWithShape="0">
                <a:prstClr val="black">
                  <a:alpha val="40000"/>
                </a:prstClr>
              </a:outerShdw>
            </a:effectLst>
            <a:sp3d>
              <a:bevelT/>
            </a:sp3d>
          </p:spPr>
          <p:style>
            <a:lnRef idx="2">
              <a:schemeClr val="lt1">
                <a:hueOff val="0"/>
                <a:satOff val="0"/>
                <a:lumOff val="0"/>
                <a:alphaOff val="0"/>
              </a:schemeClr>
            </a:lnRef>
            <a:fillRef idx="1">
              <a:scrgbClr r="0" g="0" b="0"/>
            </a:fillRef>
            <a:effectRef idx="0">
              <a:scrgbClr r="0" g="0" b="0"/>
            </a:effectRef>
            <a:fontRef idx="minor">
              <a:schemeClr val="lt1"/>
            </a:fontRef>
          </p:style>
        </p:sp>
        <p:sp>
          <p:nvSpPr>
            <p:cNvPr id="23" name="Rounded Rectangle 4"/>
            <p:cNvSpPr/>
            <p:nvPr/>
          </p:nvSpPr>
          <p:spPr>
            <a:xfrm>
              <a:off x="157460" y="705523"/>
              <a:ext cx="1274847" cy="796980"/>
            </a:xfrm>
            <a:prstGeom prst="rect">
              <a:avLst/>
            </a:prstGeom>
            <a:sp3d/>
          </p:spPr>
          <p:style>
            <a:lnRef idx="0">
              <a:scrgbClr r="0" g="0" b="0"/>
            </a:lnRef>
            <a:fillRef idx="0">
              <a:scrgbClr r="0" g="0" b="0"/>
            </a:fillRef>
            <a:effectRef idx="0">
              <a:scrgbClr r="0" g="0" b="0"/>
            </a:effectRef>
            <a:fontRef idx="minor">
              <a:schemeClr val="lt1"/>
            </a:fontRef>
          </p:style>
          <p:txBody>
            <a:bodyPr lIns="41910" tIns="41910" rIns="41910" bIns="41910" spcCol="1270" anchor="ctr"/>
            <a:lstStyle/>
            <a:p>
              <a:pPr marL="287338" indent="-287338" defTabSz="488950">
                <a:lnSpc>
                  <a:spcPct val="90000"/>
                </a:lnSpc>
                <a:spcBef>
                  <a:spcPts val="300"/>
                </a:spcBef>
                <a:spcAft>
                  <a:spcPts val="300"/>
                </a:spcAft>
                <a:buFont typeface="Wingdings" pitchFamily="2" charset="2"/>
                <a:buChar char="ü"/>
                <a:defRPr/>
              </a:pPr>
              <a:r>
                <a:rPr lang="en-US" sz="1100" dirty="0">
                  <a:latin typeface="Century Gothic" pitchFamily="34" charset="0"/>
                </a:rPr>
                <a:t>expanding HMO ACOs to broaden statewide coverage</a:t>
              </a:r>
            </a:p>
            <a:p>
              <a:pPr marL="287338" indent="-287338" defTabSz="488950">
                <a:lnSpc>
                  <a:spcPct val="90000"/>
                </a:lnSpc>
                <a:spcBef>
                  <a:spcPts val="300"/>
                </a:spcBef>
                <a:spcAft>
                  <a:spcPts val="300"/>
                </a:spcAft>
                <a:buFont typeface="Wingdings" pitchFamily="2" charset="2"/>
                <a:buChar char="ü"/>
                <a:defRPr/>
              </a:pPr>
              <a:r>
                <a:rPr lang="en-US" sz="1100" dirty="0">
                  <a:latin typeface="Century Gothic" pitchFamily="34" charset="0"/>
                </a:rPr>
                <a:t>expanding ACOs to our PPO &amp; Medicare Advantage business</a:t>
              </a:r>
            </a:p>
            <a:p>
              <a:pPr marL="287338" indent="-287338" defTabSz="488950">
                <a:lnSpc>
                  <a:spcPct val="90000"/>
                </a:lnSpc>
                <a:spcBef>
                  <a:spcPts val="300"/>
                </a:spcBef>
                <a:spcAft>
                  <a:spcPts val="300"/>
                </a:spcAft>
                <a:buFont typeface="Wingdings" pitchFamily="2" charset="2"/>
                <a:buChar char="ü"/>
                <a:defRPr/>
              </a:pPr>
              <a:r>
                <a:rPr lang="en-US" sz="1100" dirty="0" smtClean="0">
                  <a:latin typeface="Century Gothic" pitchFamily="34" charset="0"/>
                </a:rPr>
                <a:t>using </a:t>
              </a:r>
              <a:r>
                <a:rPr lang="en-US" sz="1100" dirty="0">
                  <a:latin typeface="Century Gothic" pitchFamily="34" charset="0"/>
                </a:rPr>
                <a:t>the Quality Council to enhance the member experience</a:t>
              </a:r>
            </a:p>
            <a:p>
              <a:pPr marL="287338" indent="-287338" defTabSz="488950">
                <a:lnSpc>
                  <a:spcPct val="90000"/>
                </a:lnSpc>
                <a:spcBef>
                  <a:spcPts val="300"/>
                </a:spcBef>
                <a:spcAft>
                  <a:spcPts val="300"/>
                </a:spcAft>
                <a:buFont typeface="Wingdings" pitchFamily="2" charset="2"/>
                <a:buChar char="ü"/>
                <a:defRPr/>
              </a:pPr>
              <a:r>
                <a:rPr lang="en-US" sz="1100" dirty="0">
                  <a:latin typeface="Century Gothic" pitchFamily="34" charset="0"/>
                </a:rPr>
                <a:t>launching products around the new ACO delivery model</a:t>
              </a:r>
            </a:p>
          </p:txBody>
        </p:sp>
      </p:grpSp>
      <p:graphicFrame>
        <p:nvGraphicFramePr>
          <p:cNvPr id="11" name="Group 83"/>
          <p:cNvGraphicFramePr>
            <a:graphicFrameLocks noGrp="1"/>
          </p:cNvGraphicFramePr>
          <p:nvPr/>
        </p:nvGraphicFramePr>
        <p:xfrm>
          <a:off x="0" y="1"/>
          <a:ext cx="9144000" cy="388620"/>
        </p:xfrm>
        <a:graphic>
          <a:graphicData uri="http://schemas.openxmlformats.org/drawingml/2006/table">
            <a:tbl>
              <a:tblPr/>
              <a:tblGrid>
                <a:gridCol w="1828800"/>
                <a:gridCol w="1828800"/>
                <a:gridCol w="1828800"/>
                <a:gridCol w="1828800"/>
                <a:gridCol w="1828800"/>
              </a:tblGrid>
              <a:tr h="38862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1" u="none" strike="noStrike" cap="none" normalizeH="0" baseline="0" dirty="0" smtClean="0">
                          <a:ln>
                            <a:noFill/>
                          </a:ln>
                          <a:solidFill>
                            <a:schemeClr val="bg1"/>
                          </a:solidFill>
                          <a:effectLst/>
                          <a:latin typeface="Century Gothic" pitchFamily="34" charset="0"/>
                          <a:cs typeface="Arial" charset="0"/>
                        </a:rPr>
                        <a:t>Mission</a:t>
                      </a:r>
                    </a:p>
                  </a:txBody>
                  <a:tcPr anchor="ctr" horzOverflow="overflow">
                    <a:lnL w="12700"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bg1">
                        <a:lumMod val="5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1" u="none" strike="noStrike" cap="none" normalizeH="0" baseline="0" dirty="0" smtClean="0">
                          <a:ln>
                            <a:noFill/>
                          </a:ln>
                          <a:solidFill>
                            <a:schemeClr val="bg1"/>
                          </a:solidFill>
                          <a:effectLst/>
                          <a:latin typeface="Century Gothic" pitchFamily="34" charset="0"/>
                          <a:cs typeface="Arial" charset="0"/>
                        </a:rPr>
                        <a:t>Approach</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bg1">
                        <a:lumMod val="5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1" u="none" strike="noStrike" cap="none" normalizeH="0" baseline="0" dirty="0" smtClean="0">
                          <a:ln>
                            <a:noFill/>
                          </a:ln>
                          <a:solidFill>
                            <a:schemeClr val="bg1"/>
                          </a:solidFill>
                          <a:effectLst/>
                          <a:latin typeface="Century Gothic" pitchFamily="34" charset="0"/>
                          <a:cs typeface="Arial" charset="0"/>
                        </a:rPr>
                        <a:t>Results</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bg1">
                        <a:lumMod val="5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1" u="none" strike="noStrike" cap="none" normalizeH="0" baseline="0" dirty="0" smtClean="0">
                          <a:ln>
                            <a:noFill/>
                          </a:ln>
                          <a:solidFill>
                            <a:schemeClr val="bg1"/>
                          </a:solidFill>
                          <a:effectLst/>
                          <a:latin typeface="Century Gothic" pitchFamily="34" charset="0"/>
                          <a:cs typeface="Arial" charset="0"/>
                        </a:rPr>
                        <a:t>Lessons Learned</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bg1">
                        <a:lumMod val="5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1" u="none" strike="noStrike" cap="none" normalizeH="0" baseline="0" dirty="0" smtClean="0">
                          <a:ln>
                            <a:noFill/>
                          </a:ln>
                          <a:solidFill>
                            <a:schemeClr val="bg1"/>
                          </a:solidFill>
                          <a:effectLst/>
                          <a:latin typeface="Century Gothic" pitchFamily="34" charset="0"/>
                          <a:cs typeface="Arial" charset="0"/>
                        </a:rPr>
                        <a:t>What’s Next</a:t>
                      </a:r>
                    </a:p>
                  </a:txBody>
                  <a:tcPr anchor="ctr" horzOverflow="overflow">
                    <a:lnL w="12700"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0082DE"/>
                    </a:solidFill>
                  </a:tcPr>
                </a:tc>
              </a:tr>
            </a:tbl>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6" name="Picture 3"/>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457200" y="2725812"/>
            <a:ext cx="3854295" cy="4055988"/>
          </a:xfrm>
          <a:prstGeom prst="rect">
            <a:avLst/>
          </a:prstGeom>
          <a:noFill/>
          <a:ln w="9525">
            <a:noFill/>
            <a:miter lim="800000"/>
            <a:headEnd/>
            <a:tailEnd/>
          </a:ln>
        </p:spPr>
      </p:pic>
      <p:sp>
        <p:nvSpPr>
          <p:cNvPr id="98306" name="Rectangle 2"/>
          <p:cNvSpPr>
            <a:spLocks noGrp="1" noChangeArrowheads="1"/>
          </p:cNvSpPr>
          <p:nvPr>
            <p:ph type="title"/>
          </p:nvPr>
        </p:nvSpPr>
        <p:spPr>
          <a:xfrm>
            <a:off x="457200" y="228600"/>
            <a:ext cx="8229600" cy="841375"/>
          </a:xfrm>
        </p:spPr>
        <p:txBody>
          <a:bodyPr>
            <a:normAutofit/>
          </a:bodyPr>
          <a:lstStyle/>
          <a:p>
            <a:pPr algn="l" eaLnBrk="1" hangingPunct="1">
              <a:defRPr/>
            </a:pPr>
            <a:r>
              <a:rPr lang="en-US" sz="2800" dirty="0" smtClean="0">
                <a:solidFill>
                  <a:srgbClr val="0082DE"/>
                </a:solidFill>
                <a:latin typeface="Century Gothic" pitchFamily="34" charset="0"/>
              </a:rPr>
              <a:t>Where We’re Headed Next</a:t>
            </a:r>
          </a:p>
        </p:txBody>
      </p:sp>
      <p:graphicFrame>
        <p:nvGraphicFramePr>
          <p:cNvPr id="21" name="Table 20"/>
          <p:cNvGraphicFramePr>
            <a:graphicFrameLocks noGrp="1"/>
          </p:cNvGraphicFramePr>
          <p:nvPr/>
        </p:nvGraphicFramePr>
        <p:xfrm>
          <a:off x="381000" y="1098563"/>
          <a:ext cx="2362200" cy="1376680"/>
        </p:xfrm>
        <a:graphic>
          <a:graphicData uri="http://schemas.openxmlformats.org/drawingml/2006/table">
            <a:tbl>
              <a:tblPr firstRow="1" bandRow="1">
                <a:tableStyleId>{5C22544A-7EE6-4342-B048-85BDC9FD1C3A}</a:tableStyleId>
              </a:tblPr>
              <a:tblGrid>
                <a:gridCol w="2362200"/>
              </a:tblGrid>
              <a:tr h="370840">
                <a:tc>
                  <a:txBody>
                    <a:bodyPr/>
                    <a:lstStyle/>
                    <a:p>
                      <a:pPr algn="ctr"/>
                      <a:r>
                        <a:rPr lang="en-US" sz="1600" dirty="0" smtClean="0">
                          <a:latin typeface="Century Gothic" pitchFamily="34" charset="0"/>
                        </a:rPr>
                        <a:t>Breadth</a:t>
                      </a:r>
                      <a:endParaRPr lang="en-US" sz="1600" dirty="0">
                        <a:latin typeface="Century Gothic" pitchFamily="34" charset="0"/>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tx1"/>
                    </a:solidFill>
                  </a:tcPr>
                </a:tc>
              </a:tr>
              <a:tr h="370840">
                <a:tc>
                  <a:txBody>
                    <a:bodyPr/>
                    <a:lstStyle/>
                    <a:p>
                      <a:pPr marL="0" marR="0" lvl="0" indent="0" algn="l" defTabSz="914400" rtl="0" eaLnBrk="0" fontAlgn="auto" latinLnBrk="0" hangingPunct="0">
                        <a:lnSpc>
                          <a:spcPct val="100000"/>
                        </a:lnSpc>
                        <a:spcBef>
                          <a:spcPts val="0"/>
                        </a:spcBef>
                        <a:spcAft>
                          <a:spcPts val="0"/>
                        </a:spcAft>
                        <a:buClrTx/>
                        <a:buSzTx/>
                        <a:buFontTx/>
                        <a:buNone/>
                        <a:tabLst/>
                        <a:defRPr/>
                      </a:pPr>
                      <a:r>
                        <a:rPr kumimoji="0" lang="en-US" sz="1200" b="1" i="0" u="none" strike="noStrike" kern="0" cap="none" spc="0" normalizeH="0" baseline="0" noProof="0" dirty="0" smtClean="0">
                          <a:ln>
                            <a:noFill/>
                          </a:ln>
                          <a:solidFill>
                            <a:schemeClr val="tx1"/>
                          </a:solidFill>
                          <a:effectLst/>
                          <a:uLnTx/>
                          <a:uFillTx/>
                          <a:latin typeface="Century Gothic" pitchFamily="34" charset="0"/>
                          <a:ea typeface="Calibri" pitchFamily="34" charset="0"/>
                          <a:cs typeface="Arial" pitchFamily="34" charset="0"/>
                        </a:rPr>
                        <a:t>Statewide Access:</a:t>
                      </a:r>
                    </a:p>
                    <a:p>
                      <a:pPr marL="0" marR="0" lvl="0" indent="0" algn="l" defTabSz="914400" rtl="0" eaLnBrk="0" fontAlgn="auto" latinLnBrk="0" hangingPunct="0">
                        <a:lnSpc>
                          <a:spcPct val="100000"/>
                        </a:lnSpc>
                        <a:spcBef>
                          <a:spcPts val="0"/>
                        </a:spcBef>
                        <a:spcAft>
                          <a:spcPts val="0"/>
                        </a:spcAft>
                        <a:buClrTx/>
                        <a:buSzTx/>
                        <a:buFontTx/>
                        <a:buNone/>
                        <a:tabLst/>
                        <a:defRPr/>
                      </a:pPr>
                      <a:r>
                        <a:rPr kumimoji="0" lang="en-US" sz="1200" b="0" i="0" u="none" strike="noStrike" kern="0" cap="none" spc="0" normalizeH="0" baseline="0" noProof="0" dirty="0" smtClean="0">
                          <a:ln>
                            <a:noFill/>
                          </a:ln>
                          <a:solidFill>
                            <a:schemeClr val="tx1"/>
                          </a:solidFill>
                          <a:effectLst/>
                          <a:uLnTx/>
                          <a:uFillTx/>
                          <a:latin typeface="Century Gothic" pitchFamily="34" charset="0"/>
                          <a:ea typeface="Calibri" pitchFamily="34" charset="0"/>
                          <a:cs typeface="Arial" pitchFamily="34" charset="0"/>
                        </a:rPr>
                        <a:t>ACO partnership network  covering all BSC business segments and available to 80% of Californians</a:t>
                      </a:r>
                    </a:p>
                  </a:txBody>
                  <a:tcPr>
                    <a:lnL w="12700" cmpd="sng">
                      <a:noFill/>
                    </a:lnL>
                    <a:lnR w="12700" cmpd="sng">
                      <a:noFill/>
                    </a:lnR>
                    <a:lnT w="38100" cmpd="sng">
                      <a:noFill/>
                    </a:lnT>
                    <a:lnB w="12700" cmpd="sng">
                      <a:noFill/>
                    </a:lnB>
                    <a:lnTlToBr w="12700" cmpd="sng">
                      <a:noFill/>
                      <a:prstDash val="solid"/>
                    </a:lnTlToBr>
                    <a:lnBlToTr w="12700" cmpd="sng">
                      <a:noFill/>
                      <a:prstDash val="solid"/>
                    </a:lnBlToTr>
                    <a:solidFill>
                      <a:schemeClr val="bg1">
                        <a:lumMod val="85000"/>
                      </a:schemeClr>
                    </a:solidFill>
                  </a:tcPr>
                </a:tc>
              </a:tr>
            </a:tbl>
          </a:graphicData>
        </a:graphic>
      </p:graphicFrame>
      <p:graphicFrame>
        <p:nvGraphicFramePr>
          <p:cNvPr id="22" name="Table 21"/>
          <p:cNvGraphicFramePr>
            <a:graphicFrameLocks noGrp="1"/>
          </p:cNvGraphicFramePr>
          <p:nvPr/>
        </p:nvGraphicFramePr>
        <p:xfrm>
          <a:off x="3352800" y="1098563"/>
          <a:ext cx="2362200" cy="3571240"/>
        </p:xfrm>
        <a:graphic>
          <a:graphicData uri="http://schemas.openxmlformats.org/drawingml/2006/table">
            <a:tbl>
              <a:tblPr firstRow="1" bandRow="1">
                <a:tableStyleId>{5C22544A-7EE6-4342-B048-85BDC9FD1C3A}</a:tableStyleId>
              </a:tblPr>
              <a:tblGrid>
                <a:gridCol w="2362200"/>
              </a:tblGrid>
              <a:tr h="370840">
                <a:tc>
                  <a:txBody>
                    <a:bodyPr/>
                    <a:lstStyle/>
                    <a:p>
                      <a:pPr algn="ctr"/>
                      <a:r>
                        <a:rPr lang="en-US" sz="1600" dirty="0" smtClean="0">
                          <a:latin typeface="Century Gothic" pitchFamily="34" charset="0"/>
                        </a:rPr>
                        <a:t>Depth</a:t>
                      </a:r>
                      <a:endParaRPr lang="en-US" sz="1600" dirty="0">
                        <a:latin typeface="Century Gothic" pitchFamily="34" charset="0"/>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tx1"/>
                    </a:solidFill>
                  </a:tcPr>
                </a:tc>
              </a:tr>
              <a:tr h="370840">
                <a:tc>
                  <a:txBody>
                    <a:bodyPr/>
                    <a:lstStyle/>
                    <a:p>
                      <a:pPr marL="0" marR="0" lvl="0" indent="0" algn="l" defTabSz="914400" rtl="0" eaLnBrk="0" fontAlgn="auto" latinLnBrk="0" hangingPunct="0">
                        <a:lnSpc>
                          <a:spcPct val="100000"/>
                        </a:lnSpc>
                        <a:spcBef>
                          <a:spcPts val="0"/>
                        </a:spcBef>
                        <a:spcAft>
                          <a:spcPts val="0"/>
                        </a:spcAft>
                        <a:buClrTx/>
                        <a:buSzTx/>
                        <a:buFontTx/>
                        <a:buNone/>
                        <a:tabLst>
                          <a:tab pos="0" algn="l"/>
                        </a:tabLst>
                        <a:defRPr/>
                      </a:pPr>
                      <a:r>
                        <a:rPr kumimoji="0" lang="en-US" sz="1200" b="1" i="0" u="none" strike="noStrike" kern="0" cap="none" spc="0" normalizeH="0" baseline="0" noProof="0" dirty="0" smtClean="0">
                          <a:ln>
                            <a:noFill/>
                          </a:ln>
                          <a:solidFill>
                            <a:schemeClr val="tx1"/>
                          </a:solidFill>
                          <a:effectLst/>
                          <a:uLnTx/>
                          <a:uFillTx/>
                          <a:latin typeface="Century Gothic" pitchFamily="34" charset="0"/>
                          <a:ea typeface="Calibri" pitchFamily="34" charset="0"/>
                          <a:cs typeface="Arial" pitchFamily="34" charset="0"/>
                        </a:rPr>
                        <a:t>Technical Integration:</a:t>
                      </a:r>
                    </a:p>
                    <a:p>
                      <a:pPr marL="227013" marR="0" lvl="0" indent="-169863" algn="l" defTabSz="914400" rtl="0" eaLnBrk="0" fontAlgn="auto" latinLnBrk="0" hangingPunct="0">
                        <a:lnSpc>
                          <a:spcPct val="100000"/>
                        </a:lnSpc>
                        <a:spcBef>
                          <a:spcPts val="0"/>
                        </a:spcBef>
                        <a:spcAft>
                          <a:spcPts val="0"/>
                        </a:spcAft>
                        <a:buClrTx/>
                        <a:buSzTx/>
                        <a:buFont typeface="Wingdings" pitchFamily="2" charset="2"/>
                        <a:buChar char="§"/>
                        <a:tabLst/>
                        <a:defRPr/>
                      </a:pPr>
                      <a:r>
                        <a:rPr kumimoji="0" lang="en-US" sz="1200" b="0" i="0" u="none" strike="noStrike" kern="0" cap="none" spc="0" normalizeH="0" baseline="0" noProof="0" dirty="0" smtClean="0">
                          <a:ln>
                            <a:noFill/>
                          </a:ln>
                          <a:solidFill>
                            <a:schemeClr val="tx1"/>
                          </a:solidFill>
                          <a:effectLst/>
                          <a:uLnTx/>
                          <a:uFillTx/>
                          <a:latin typeface="Century Gothic" pitchFamily="34" charset="0"/>
                          <a:ea typeface="Calibri" pitchFamily="34" charset="0"/>
                          <a:cs typeface="Arial" pitchFamily="34" charset="0"/>
                        </a:rPr>
                        <a:t>Real-time access to patient records</a:t>
                      </a:r>
                    </a:p>
                    <a:p>
                      <a:pPr marL="227013" marR="0" lvl="0" indent="-169863" algn="l" defTabSz="914400" rtl="0" eaLnBrk="0" fontAlgn="auto" latinLnBrk="0" hangingPunct="0">
                        <a:lnSpc>
                          <a:spcPct val="100000"/>
                        </a:lnSpc>
                        <a:spcBef>
                          <a:spcPts val="0"/>
                        </a:spcBef>
                        <a:spcAft>
                          <a:spcPts val="0"/>
                        </a:spcAft>
                        <a:buClrTx/>
                        <a:buSzTx/>
                        <a:buFont typeface="Wingdings" pitchFamily="2" charset="2"/>
                        <a:buChar char="§"/>
                        <a:tabLst/>
                        <a:defRPr/>
                      </a:pPr>
                      <a:r>
                        <a:rPr kumimoji="0" lang="en-US" sz="1200" b="0" i="0" u="none" strike="noStrike" kern="0" cap="none" spc="0" normalizeH="0" baseline="0" noProof="0" dirty="0" smtClean="0">
                          <a:ln>
                            <a:noFill/>
                          </a:ln>
                          <a:solidFill>
                            <a:schemeClr val="tx1"/>
                          </a:solidFill>
                          <a:effectLst/>
                          <a:uLnTx/>
                          <a:uFillTx/>
                          <a:latin typeface="Century Gothic" pitchFamily="34" charset="0"/>
                          <a:ea typeface="Calibri" pitchFamily="34" charset="0"/>
                          <a:cs typeface="Arial" pitchFamily="34" charset="0"/>
                        </a:rPr>
                        <a:t>Care applications</a:t>
                      </a:r>
                    </a:p>
                    <a:p>
                      <a:pPr marL="112713" marR="0" lvl="0" indent="-112713" algn="l" defTabSz="914400" rtl="0" eaLnBrk="0" fontAlgn="auto" latinLnBrk="0" hangingPunct="0">
                        <a:lnSpc>
                          <a:spcPct val="100000"/>
                        </a:lnSpc>
                        <a:spcBef>
                          <a:spcPts val="0"/>
                        </a:spcBef>
                        <a:spcAft>
                          <a:spcPts val="0"/>
                        </a:spcAft>
                        <a:buClrTx/>
                        <a:buSzTx/>
                        <a:buFont typeface="Wingdings" pitchFamily="2" charset="2"/>
                        <a:buNone/>
                        <a:tabLst/>
                        <a:defRPr/>
                      </a:pPr>
                      <a:endParaRPr kumimoji="0" lang="en-US" sz="1200" b="0" i="0" u="none" strike="noStrike" kern="0" cap="none" spc="0" normalizeH="0" baseline="0" noProof="0" dirty="0" smtClean="0">
                        <a:ln>
                          <a:noFill/>
                        </a:ln>
                        <a:solidFill>
                          <a:schemeClr val="tx1"/>
                        </a:solidFill>
                        <a:effectLst/>
                        <a:uLnTx/>
                        <a:uFillTx/>
                        <a:latin typeface="Century Gothic" pitchFamily="34" charset="0"/>
                        <a:ea typeface="Calibri" pitchFamily="34" charset="0"/>
                        <a:cs typeface="Arial" pitchFamily="34" charset="0"/>
                      </a:endParaRPr>
                    </a:p>
                    <a:p>
                      <a:pPr lvl="0" eaLnBrk="0" hangingPunct="0">
                        <a:tabLst>
                          <a:tab pos="0" algn="l"/>
                        </a:tabLst>
                      </a:pPr>
                      <a:r>
                        <a:rPr lang="en-US" sz="1200" b="1" kern="0" dirty="0" smtClean="0">
                          <a:solidFill>
                            <a:schemeClr val="tx1"/>
                          </a:solidFill>
                          <a:latin typeface="Century Gothic" pitchFamily="34" charset="0"/>
                          <a:ea typeface="Calibri" pitchFamily="34" charset="0"/>
                          <a:cs typeface="Arial" pitchFamily="34" charset="0"/>
                        </a:rPr>
                        <a:t>Innovative Care Model:</a:t>
                      </a:r>
                    </a:p>
                    <a:p>
                      <a:pPr marL="244475" lvl="0" indent="-187325" eaLnBrk="0" hangingPunct="0">
                        <a:buFont typeface="Wingdings" pitchFamily="2" charset="2"/>
                        <a:buChar char="§"/>
                      </a:pPr>
                      <a:r>
                        <a:rPr lang="en-US" sz="1200" kern="0" dirty="0" smtClean="0">
                          <a:solidFill>
                            <a:schemeClr val="tx1"/>
                          </a:solidFill>
                          <a:latin typeface="Century Gothic" pitchFamily="34" charset="0"/>
                          <a:ea typeface="Calibri" pitchFamily="34" charset="0"/>
                          <a:cs typeface="Arial" pitchFamily="34" charset="0"/>
                        </a:rPr>
                        <a:t>Personalized</a:t>
                      </a:r>
                    </a:p>
                    <a:p>
                      <a:pPr marL="244475" lvl="0" indent="-187325" eaLnBrk="0" hangingPunct="0">
                        <a:buFont typeface="Wingdings" pitchFamily="2" charset="2"/>
                        <a:buChar char="§"/>
                      </a:pPr>
                      <a:r>
                        <a:rPr lang="en-US" sz="1200" kern="0" dirty="0" smtClean="0">
                          <a:solidFill>
                            <a:schemeClr val="tx1"/>
                          </a:solidFill>
                          <a:latin typeface="Century Gothic" pitchFamily="34" charset="0"/>
                          <a:ea typeface="Calibri" pitchFamily="34" charset="0"/>
                          <a:cs typeface="Arial" pitchFamily="34" charset="0"/>
                        </a:rPr>
                        <a:t>Evidence-based</a:t>
                      </a:r>
                    </a:p>
                    <a:p>
                      <a:pPr marL="244475" lvl="0" indent="-187325" eaLnBrk="0" hangingPunct="0">
                        <a:buFont typeface="Wingdings" pitchFamily="2" charset="2"/>
                        <a:buChar char="§"/>
                      </a:pPr>
                      <a:r>
                        <a:rPr lang="en-US" sz="1200" kern="0" dirty="0" smtClean="0">
                          <a:solidFill>
                            <a:schemeClr val="tx1"/>
                          </a:solidFill>
                          <a:latin typeface="Century Gothic" pitchFamily="34" charset="0"/>
                          <a:ea typeface="Calibri" pitchFamily="34" charset="0"/>
                          <a:cs typeface="Arial" pitchFamily="34" charset="0"/>
                        </a:rPr>
                        <a:t>Patient-centered</a:t>
                      </a:r>
                    </a:p>
                    <a:p>
                      <a:pPr marL="244475" lvl="0" indent="-187325" eaLnBrk="0" hangingPunct="0">
                        <a:buFont typeface="Wingdings" pitchFamily="2" charset="2"/>
                        <a:buChar char="§"/>
                      </a:pPr>
                      <a:r>
                        <a:rPr lang="en-US" sz="1200" kern="0" dirty="0" smtClean="0">
                          <a:solidFill>
                            <a:schemeClr val="tx1"/>
                          </a:solidFill>
                          <a:latin typeface="Century Gothic" pitchFamily="34" charset="0"/>
                          <a:ea typeface="Calibri" pitchFamily="34" charset="0"/>
                          <a:cs typeface="Arial" pitchFamily="34" charset="0"/>
                        </a:rPr>
                        <a:t>Care Models of the Future (Cancer +)</a:t>
                      </a:r>
                    </a:p>
                    <a:p>
                      <a:pPr marL="112713" lvl="0" indent="-112713" eaLnBrk="0" hangingPunct="0">
                        <a:buFont typeface="Wingdings" pitchFamily="2" charset="2"/>
                        <a:buNone/>
                      </a:pPr>
                      <a:endParaRPr lang="en-US" sz="1200" kern="0" dirty="0" smtClean="0">
                        <a:solidFill>
                          <a:schemeClr val="tx1"/>
                        </a:solidFill>
                        <a:latin typeface="Century Gothic" pitchFamily="34" charset="0"/>
                        <a:ea typeface="Calibri" pitchFamily="34" charset="0"/>
                        <a:cs typeface="Arial" pitchFamily="34" charset="0"/>
                      </a:endParaRPr>
                    </a:p>
                    <a:p>
                      <a:pPr lvl="0" eaLnBrk="0" hangingPunct="0">
                        <a:tabLst>
                          <a:tab pos="0" algn="l"/>
                        </a:tabLst>
                      </a:pPr>
                      <a:r>
                        <a:rPr lang="en-US" sz="1200" b="1" kern="0" dirty="0" smtClean="0">
                          <a:solidFill>
                            <a:schemeClr val="tx1"/>
                          </a:solidFill>
                          <a:latin typeface="Century Gothic" pitchFamily="34" charset="0"/>
                          <a:ea typeface="Calibri" pitchFamily="34" charset="0"/>
                          <a:cs typeface="Arial" pitchFamily="34" charset="0"/>
                        </a:rPr>
                        <a:t>Superior Customer Experience</a:t>
                      </a:r>
                    </a:p>
                    <a:p>
                      <a:pPr marL="244475" lvl="0" indent="-187325" eaLnBrk="0" hangingPunct="0">
                        <a:buFont typeface="Wingdings" pitchFamily="2" charset="2"/>
                        <a:buChar char="§"/>
                      </a:pPr>
                      <a:r>
                        <a:rPr lang="en-US" sz="1200" kern="0" dirty="0" smtClean="0">
                          <a:solidFill>
                            <a:schemeClr val="tx1"/>
                          </a:solidFill>
                          <a:latin typeface="Century Gothic" pitchFamily="34" charset="0"/>
                          <a:ea typeface="Calibri" pitchFamily="34" charset="0"/>
                          <a:cs typeface="Arial" pitchFamily="34" charset="0"/>
                        </a:rPr>
                        <a:t>Efficient,</a:t>
                      </a:r>
                      <a:r>
                        <a:rPr lang="en-US" sz="1200" kern="0" baseline="0" dirty="0" smtClean="0">
                          <a:solidFill>
                            <a:schemeClr val="tx1"/>
                          </a:solidFill>
                          <a:latin typeface="Century Gothic" pitchFamily="34" charset="0"/>
                          <a:ea typeface="Calibri" pitchFamily="34" charset="0"/>
                          <a:cs typeface="Arial" pitchFamily="34" charset="0"/>
                        </a:rPr>
                        <a:t> Accessible</a:t>
                      </a:r>
                      <a:endParaRPr lang="en-US" sz="1200" kern="0" dirty="0" smtClean="0">
                        <a:solidFill>
                          <a:schemeClr val="tx1"/>
                        </a:solidFill>
                        <a:latin typeface="Century Gothic" pitchFamily="34" charset="0"/>
                        <a:ea typeface="Calibri" pitchFamily="34" charset="0"/>
                        <a:cs typeface="Arial" pitchFamily="34" charset="0"/>
                      </a:endParaRPr>
                    </a:p>
                    <a:p>
                      <a:pPr marL="244475" lvl="0" indent="-187325" eaLnBrk="0" hangingPunct="0">
                        <a:buFont typeface="Wingdings" pitchFamily="2" charset="2"/>
                        <a:buChar char="§"/>
                      </a:pPr>
                      <a:r>
                        <a:rPr lang="en-US" sz="1200" kern="0" dirty="0" smtClean="0">
                          <a:solidFill>
                            <a:schemeClr val="tx1"/>
                          </a:solidFill>
                          <a:latin typeface="Century Gothic" pitchFamily="34" charset="0"/>
                          <a:ea typeface="Calibri" pitchFamily="34" charset="0"/>
                          <a:cs typeface="Arial" pitchFamily="34" charset="0"/>
                        </a:rPr>
                        <a:t>Convenient</a:t>
                      </a:r>
                    </a:p>
                    <a:p>
                      <a:pPr marL="244475" lvl="0" indent="-187325" eaLnBrk="0" hangingPunct="0">
                        <a:buFont typeface="Wingdings" pitchFamily="2" charset="2"/>
                        <a:buChar char="§"/>
                      </a:pPr>
                      <a:r>
                        <a:rPr lang="en-US" sz="1200" kern="0" dirty="0" smtClean="0">
                          <a:solidFill>
                            <a:schemeClr val="tx1"/>
                          </a:solidFill>
                          <a:latin typeface="Century Gothic" pitchFamily="34" charset="0"/>
                          <a:ea typeface="Calibri" pitchFamily="34" charset="0"/>
                          <a:cs typeface="Arial" pitchFamily="34" charset="0"/>
                        </a:rPr>
                        <a:t>Transparent</a:t>
                      </a:r>
                    </a:p>
                  </a:txBody>
                  <a:tcPr>
                    <a:lnL w="12700" cmpd="sng">
                      <a:noFill/>
                    </a:lnL>
                    <a:lnR w="12700" cmpd="sng">
                      <a:noFill/>
                    </a:lnR>
                    <a:lnT w="38100" cmpd="sng">
                      <a:noFill/>
                    </a:lnT>
                    <a:lnB w="12700" cmpd="sng">
                      <a:noFill/>
                    </a:lnB>
                    <a:lnTlToBr w="12700" cmpd="sng">
                      <a:noFill/>
                      <a:prstDash val="solid"/>
                    </a:lnTlToBr>
                    <a:lnBlToTr w="12700" cmpd="sng">
                      <a:noFill/>
                      <a:prstDash val="solid"/>
                    </a:lnBlToTr>
                    <a:solidFill>
                      <a:schemeClr val="bg1">
                        <a:lumMod val="85000"/>
                      </a:schemeClr>
                    </a:solidFill>
                  </a:tcPr>
                </a:tc>
              </a:tr>
            </a:tbl>
          </a:graphicData>
        </a:graphic>
      </p:graphicFrame>
      <p:graphicFrame>
        <p:nvGraphicFramePr>
          <p:cNvPr id="23" name="Table 22"/>
          <p:cNvGraphicFramePr>
            <a:graphicFrameLocks noGrp="1"/>
          </p:cNvGraphicFramePr>
          <p:nvPr/>
        </p:nvGraphicFramePr>
        <p:xfrm>
          <a:off x="6324600" y="1098563"/>
          <a:ext cx="2362200" cy="1767840"/>
        </p:xfrm>
        <a:graphic>
          <a:graphicData uri="http://schemas.openxmlformats.org/drawingml/2006/table">
            <a:tbl>
              <a:tblPr firstRow="1" bandRow="1">
                <a:tableStyleId>{5C22544A-7EE6-4342-B048-85BDC9FD1C3A}</a:tableStyleId>
              </a:tblPr>
              <a:tblGrid>
                <a:gridCol w="2362200"/>
              </a:tblGrid>
              <a:tr h="294640">
                <a:tc>
                  <a:txBody>
                    <a:bodyPr/>
                    <a:lstStyle/>
                    <a:p>
                      <a:pPr algn="ctr"/>
                      <a:r>
                        <a:rPr lang="en-US" sz="1600" b="1" dirty="0" smtClean="0">
                          <a:solidFill>
                            <a:schemeClr val="bg1"/>
                          </a:solidFill>
                          <a:latin typeface="Century Gothic" pitchFamily="34" charset="0"/>
                        </a:rPr>
                        <a:t>Transformation</a:t>
                      </a:r>
                      <a:endParaRPr lang="en-US" sz="1600" dirty="0">
                        <a:latin typeface="Century Gothic" pitchFamily="34" charset="0"/>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tx1"/>
                    </a:solidFill>
                  </a:tcPr>
                </a:tc>
              </a:tr>
              <a:tr h="370840">
                <a:tc>
                  <a:txBody>
                    <a:bodyPr/>
                    <a:lstStyle/>
                    <a:p>
                      <a:pPr lvl="0" eaLnBrk="0" hangingPunct="0">
                        <a:tabLst>
                          <a:tab pos="0" algn="l"/>
                        </a:tabLst>
                      </a:pPr>
                      <a:r>
                        <a:rPr lang="en-US" sz="1100" b="1" kern="0" dirty="0" smtClean="0">
                          <a:solidFill>
                            <a:schemeClr val="tx1"/>
                          </a:solidFill>
                          <a:latin typeface="Century Gothic" pitchFamily="34" charset="0"/>
                          <a:ea typeface="Calibri" pitchFamily="34" charset="0"/>
                          <a:cs typeface="Arial" pitchFamily="34" charset="0"/>
                        </a:rPr>
                        <a:t>High Quality:</a:t>
                      </a:r>
                    </a:p>
                    <a:p>
                      <a:pPr marL="311150" lvl="0" indent="-207963" eaLnBrk="0" hangingPunct="0">
                        <a:buFont typeface="Wingdings" pitchFamily="2" charset="2"/>
                        <a:buChar char="§"/>
                      </a:pPr>
                      <a:r>
                        <a:rPr lang="en-US" sz="1100" kern="0" dirty="0" smtClean="0">
                          <a:solidFill>
                            <a:schemeClr val="tx1"/>
                          </a:solidFill>
                          <a:latin typeface="Century Gothic" pitchFamily="34" charset="0"/>
                          <a:ea typeface="Calibri" pitchFamily="34" charset="0"/>
                          <a:cs typeface="Arial" pitchFamily="34" charset="0"/>
                        </a:rPr>
                        <a:t>Top</a:t>
                      </a:r>
                      <a:r>
                        <a:rPr lang="en-US" sz="1100" kern="0" baseline="0" dirty="0" smtClean="0">
                          <a:solidFill>
                            <a:schemeClr val="tx1"/>
                          </a:solidFill>
                          <a:latin typeface="Century Gothic" pitchFamily="34" charset="0"/>
                          <a:ea typeface="Calibri" pitchFamily="34" charset="0"/>
                          <a:cs typeface="Arial" pitchFamily="34" charset="0"/>
                        </a:rPr>
                        <a:t> </a:t>
                      </a:r>
                      <a:r>
                        <a:rPr lang="en-US" sz="1100" kern="0" dirty="0" smtClean="0">
                          <a:solidFill>
                            <a:schemeClr val="tx1"/>
                          </a:solidFill>
                          <a:latin typeface="Century Gothic" pitchFamily="34" charset="0"/>
                          <a:ea typeface="Calibri" pitchFamily="34" charset="0"/>
                          <a:cs typeface="Arial" pitchFamily="34" charset="0"/>
                        </a:rPr>
                        <a:t>percentile care</a:t>
                      </a:r>
                    </a:p>
                    <a:p>
                      <a:pPr marL="311150" lvl="0" indent="-207963" eaLnBrk="0" hangingPunct="0">
                        <a:buFont typeface="Wingdings" pitchFamily="2" charset="2"/>
                        <a:buChar char="§"/>
                      </a:pPr>
                      <a:r>
                        <a:rPr lang="en-US" sz="1100" kern="0" dirty="0" smtClean="0">
                          <a:solidFill>
                            <a:schemeClr val="tx1"/>
                          </a:solidFill>
                          <a:latin typeface="Century Gothic" pitchFamily="34" charset="0"/>
                          <a:ea typeface="Calibri" pitchFamily="34" charset="0"/>
                          <a:cs typeface="Arial" pitchFamily="34" charset="0"/>
                        </a:rPr>
                        <a:t>Care worthy of our family and  friends</a:t>
                      </a:r>
                    </a:p>
                    <a:p>
                      <a:pPr marL="112713" lvl="0" indent="-112713" eaLnBrk="0" hangingPunct="0">
                        <a:buFont typeface="Wingdings" pitchFamily="2" charset="2"/>
                        <a:buNone/>
                      </a:pPr>
                      <a:endParaRPr lang="en-US" sz="1100" kern="0" dirty="0" smtClean="0">
                        <a:solidFill>
                          <a:schemeClr val="tx1"/>
                        </a:solidFill>
                        <a:latin typeface="Century Gothic" pitchFamily="34" charset="0"/>
                        <a:ea typeface="Calibri" pitchFamily="34" charset="0"/>
                        <a:cs typeface="Arial" pitchFamily="34" charset="0"/>
                      </a:endParaRPr>
                    </a:p>
                    <a:p>
                      <a:pPr lvl="0" eaLnBrk="0" hangingPunct="0">
                        <a:tabLst>
                          <a:tab pos="0" algn="l"/>
                        </a:tabLst>
                      </a:pPr>
                      <a:r>
                        <a:rPr lang="en-US" sz="1100" b="1" kern="0" dirty="0" smtClean="0">
                          <a:solidFill>
                            <a:schemeClr val="tx1"/>
                          </a:solidFill>
                          <a:latin typeface="Century Gothic" pitchFamily="34" charset="0"/>
                          <a:ea typeface="Calibri" pitchFamily="34" charset="0"/>
                          <a:cs typeface="Arial" pitchFamily="34" charset="0"/>
                        </a:rPr>
                        <a:t>Affordable:</a:t>
                      </a:r>
                    </a:p>
                    <a:p>
                      <a:pPr marL="311150" lvl="0" indent="-207963" eaLnBrk="0" hangingPunct="0">
                        <a:buFont typeface="Wingdings" pitchFamily="2" charset="2"/>
                        <a:buChar char="§"/>
                      </a:pPr>
                      <a:r>
                        <a:rPr lang="en-US" sz="1100" kern="0" dirty="0" smtClean="0">
                          <a:solidFill>
                            <a:schemeClr val="tx1"/>
                          </a:solidFill>
                          <a:latin typeface="Century Gothic" pitchFamily="34" charset="0"/>
                          <a:ea typeface="Calibri" pitchFamily="34" charset="0"/>
                          <a:cs typeface="Arial" pitchFamily="34" charset="0"/>
                        </a:rPr>
                        <a:t>&lt;3% trend</a:t>
                      </a:r>
                    </a:p>
                    <a:p>
                      <a:pPr marL="311150" lvl="0" indent="-207963" eaLnBrk="0" hangingPunct="0">
                        <a:buFont typeface="Wingdings" pitchFamily="2" charset="2"/>
                        <a:buChar char="§"/>
                      </a:pPr>
                      <a:r>
                        <a:rPr lang="en-US" sz="1100" kern="0" dirty="0" smtClean="0">
                          <a:solidFill>
                            <a:schemeClr val="tx1"/>
                          </a:solidFill>
                          <a:latin typeface="Century Gothic" pitchFamily="34" charset="0"/>
                          <a:ea typeface="Calibri" pitchFamily="34" charset="0"/>
                          <a:cs typeface="Arial" pitchFamily="34" charset="0"/>
                        </a:rPr>
                        <a:t>Best price in market</a:t>
                      </a:r>
                    </a:p>
                  </a:txBody>
                  <a:tcPr>
                    <a:lnL w="12700" cmpd="sng">
                      <a:noFill/>
                    </a:lnL>
                    <a:lnR w="12700" cmpd="sng">
                      <a:noFill/>
                    </a:lnR>
                    <a:lnT w="38100" cmpd="sng">
                      <a:noFill/>
                    </a:lnT>
                    <a:lnB w="12700" cmpd="sng">
                      <a:noFill/>
                    </a:lnB>
                    <a:lnTlToBr w="12700" cmpd="sng">
                      <a:noFill/>
                      <a:prstDash val="solid"/>
                    </a:lnTlToBr>
                    <a:lnBlToTr w="12700" cmpd="sng">
                      <a:noFill/>
                      <a:prstDash val="solid"/>
                    </a:lnBlToTr>
                    <a:solidFill>
                      <a:schemeClr val="bg1">
                        <a:lumMod val="85000"/>
                      </a:schemeClr>
                    </a:solidFill>
                  </a:tcPr>
                </a:tc>
              </a:tr>
            </a:tbl>
          </a:graphicData>
        </a:graphic>
      </p:graphicFrame>
      <p:sp>
        <p:nvSpPr>
          <p:cNvPr id="24" name="TextBox 23"/>
          <p:cNvSpPr txBox="1"/>
          <p:nvPr/>
        </p:nvSpPr>
        <p:spPr>
          <a:xfrm>
            <a:off x="2781376" y="990600"/>
            <a:ext cx="492443" cy="707886"/>
          </a:xfrm>
          <a:prstGeom prst="rect">
            <a:avLst/>
          </a:prstGeom>
          <a:noFill/>
        </p:spPr>
        <p:txBody>
          <a:bodyPr wrap="none" rtlCol="0">
            <a:spAutoFit/>
          </a:bodyPr>
          <a:lstStyle/>
          <a:p>
            <a:pPr fontAlgn="base">
              <a:spcBef>
                <a:spcPct val="50000"/>
              </a:spcBef>
              <a:spcAft>
                <a:spcPct val="0"/>
              </a:spcAft>
            </a:pPr>
            <a:r>
              <a:rPr lang="en-US" sz="4000" b="1" dirty="0">
                <a:solidFill>
                  <a:srgbClr val="000000"/>
                </a:solidFill>
              </a:rPr>
              <a:t>+</a:t>
            </a:r>
          </a:p>
        </p:txBody>
      </p:sp>
      <p:sp>
        <p:nvSpPr>
          <p:cNvPr id="25" name="TextBox 24"/>
          <p:cNvSpPr txBox="1"/>
          <p:nvPr/>
        </p:nvSpPr>
        <p:spPr>
          <a:xfrm>
            <a:off x="5830973" y="990600"/>
            <a:ext cx="492443" cy="707886"/>
          </a:xfrm>
          <a:prstGeom prst="rect">
            <a:avLst/>
          </a:prstGeom>
          <a:noFill/>
        </p:spPr>
        <p:txBody>
          <a:bodyPr wrap="none" rtlCol="0">
            <a:spAutoFit/>
          </a:bodyPr>
          <a:lstStyle/>
          <a:p>
            <a:pPr fontAlgn="base">
              <a:spcBef>
                <a:spcPct val="50000"/>
              </a:spcBef>
              <a:spcAft>
                <a:spcPct val="0"/>
              </a:spcAft>
            </a:pPr>
            <a:r>
              <a:rPr lang="en-US" sz="4000" b="1" dirty="0">
                <a:solidFill>
                  <a:srgbClr val="000000"/>
                </a:solidFill>
              </a:rPr>
              <a:t>=</a:t>
            </a:r>
          </a:p>
        </p:txBody>
      </p:sp>
      <p:pic>
        <p:nvPicPr>
          <p:cNvPr id="9" name="Picture 8" descr="Trio_logo.jpg"/>
          <p:cNvPicPr>
            <a:picLocks noChangeAspect="1"/>
          </p:cNvPicPr>
          <p:nvPr/>
        </p:nvPicPr>
        <p:blipFill>
          <a:blip r:embed="rId4" cstate="print"/>
          <a:stretch>
            <a:fillRect/>
          </a:stretch>
        </p:blipFill>
        <p:spPr>
          <a:xfrm>
            <a:off x="6172200" y="4572000"/>
            <a:ext cx="2705291" cy="1435608"/>
          </a:xfrm>
          <a:prstGeom prst="rect">
            <a:avLst/>
          </a:prstGeom>
        </p:spPr>
      </p:pic>
      <p:sp>
        <p:nvSpPr>
          <p:cNvPr id="10" name="Rectangle 9"/>
          <p:cNvSpPr/>
          <p:nvPr/>
        </p:nvSpPr>
        <p:spPr bwMode="auto">
          <a:xfrm>
            <a:off x="6172200" y="3200400"/>
            <a:ext cx="2667000" cy="1015663"/>
          </a:xfrm>
          <a:prstGeom prst="rect">
            <a:avLst/>
          </a:prstGeom>
          <a:solidFill>
            <a:schemeClr val="tx1"/>
          </a:solidFill>
          <a:ln>
            <a:noFill/>
          </a:ln>
          <a:effectLst/>
          <a:extLst>
            <a:ext uri="{91240B29-F687-4F45-9708-019B960494DF}">
              <a14:hiddenLine xmlns=""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 xmlns:a14="http://schemas.microsoft.com/office/drawing/2010/main">
                <a:effectLst>
                  <a:outerShdw blurRad="63500"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spAutoFit/>
          </a:bodyPr>
          <a:lstStyle/>
          <a:p>
            <a:pPr algn="ctr" fontAlgn="base">
              <a:spcBef>
                <a:spcPct val="50000"/>
              </a:spcBef>
              <a:spcAft>
                <a:spcPct val="0"/>
              </a:spcAft>
            </a:pPr>
            <a:r>
              <a:rPr lang="en-US" b="1" dirty="0" smtClean="0">
                <a:solidFill>
                  <a:srgbClr val="FFFFFF"/>
                </a:solidFill>
              </a:rPr>
              <a:t>And now </a:t>
            </a:r>
          </a:p>
          <a:p>
            <a:pPr algn="ctr" fontAlgn="base">
              <a:spcBef>
                <a:spcPct val="50000"/>
              </a:spcBef>
              <a:spcAft>
                <a:spcPct val="0"/>
              </a:spcAft>
            </a:pPr>
            <a:r>
              <a:rPr lang="en-US" b="1" dirty="0" smtClean="0">
                <a:solidFill>
                  <a:srgbClr val="FFFFFF"/>
                </a:solidFill>
              </a:rPr>
              <a:t>introducing</a:t>
            </a:r>
            <a:r>
              <a:rPr lang="en-US" dirty="0" smtClean="0">
                <a:solidFill>
                  <a:srgbClr val="FFFFFF"/>
                </a:solidFill>
              </a:rPr>
              <a:t>:</a:t>
            </a:r>
            <a:endParaRPr lang="en-US" dirty="0">
              <a:solidFill>
                <a:srgbClr val="FFFFFF"/>
              </a:solidFill>
            </a:endParaRPr>
          </a:p>
        </p:txBody>
      </p:sp>
      <p:sp>
        <p:nvSpPr>
          <p:cNvPr id="12" name="Down Arrow 11"/>
          <p:cNvSpPr/>
          <p:nvPr/>
        </p:nvSpPr>
        <p:spPr bwMode="auto">
          <a:xfrm>
            <a:off x="6553200" y="4191000"/>
            <a:ext cx="484632" cy="582216"/>
          </a:xfrm>
          <a:prstGeom prst="downArrow">
            <a:avLst/>
          </a:prstGeom>
          <a:solidFill>
            <a:schemeClr val="tx1"/>
          </a:solidFill>
          <a:ln>
            <a:noFill/>
          </a:ln>
          <a:effectLst/>
          <a:extLst>
            <a:ext uri="{91240B29-F687-4F45-9708-019B960494DF}">
              <a14:hiddenLine xmlns=""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 xmlns:a14="http://schemas.microsoft.com/office/drawing/2010/main">
                <a:effectLst>
                  <a:outerShdw blurRad="63500"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spAutoFit/>
          </a:bodyPr>
          <a:lstStyle/>
          <a:p>
            <a:pPr fontAlgn="base">
              <a:spcBef>
                <a:spcPct val="50000"/>
              </a:spcBef>
              <a:spcAft>
                <a:spcPct val="0"/>
              </a:spcAft>
            </a:pPr>
            <a:endParaRPr lang="en-US" sz="2400" dirty="0">
              <a:solidFill>
                <a:srgbClr val="000000"/>
              </a:solidFill>
            </a:endParaRPr>
          </a:p>
        </p:txBody>
      </p:sp>
      <p:graphicFrame>
        <p:nvGraphicFramePr>
          <p:cNvPr id="13" name="Group 83"/>
          <p:cNvGraphicFramePr>
            <a:graphicFrameLocks noGrp="1"/>
          </p:cNvGraphicFramePr>
          <p:nvPr/>
        </p:nvGraphicFramePr>
        <p:xfrm>
          <a:off x="0" y="1"/>
          <a:ext cx="9144000" cy="388620"/>
        </p:xfrm>
        <a:graphic>
          <a:graphicData uri="http://schemas.openxmlformats.org/drawingml/2006/table">
            <a:tbl>
              <a:tblPr/>
              <a:tblGrid>
                <a:gridCol w="1828800"/>
                <a:gridCol w="1828800"/>
                <a:gridCol w="1828800"/>
                <a:gridCol w="1828800"/>
                <a:gridCol w="1828800"/>
              </a:tblGrid>
              <a:tr h="38862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1" u="none" strike="noStrike" cap="none" normalizeH="0" baseline="0" dirty="0" smtClean="0">
                          <a:ln>
                            <a:noFill/>
                          </a:ln>
                          <a:solidFill>
                            <a:schemeClr val="bg1"/>
                          </a:solidFill>
                          <a:effectLst/>
                          <a:latin typeface="Century Gothic" pitchFamily="34" charset="0"/>
                          <a:cs typeface="Arial" charset="0"/>
                        </a:rPr>
                        <a:t>Mission</a:t>
                      </a:r>
                    </a:p>
                  </a:txBody>
                  <a:tcPr anchor="ctr" horzOverflow="overflow">
                    <a:lnL w="12700"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bg1">
                        <a:lumMod val="5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1" u="none" strike="noStrike" cap="none" normalizeH="0" baseline="0" dirty="0" smtClean="0">
                          <a:ln>
                            <a:noFill/>
                          </a:ln>
                          <a:solidFill>
                            <a:schemeClr val="bg1"/>
                          </a:solidFill>
                          <a:effectLst/>
                          <a:latin typeface="Century Gothic" pitchFamily="34" charset="0"/>
                          <a:cs typeface="Arial" charset="0"/>
                        </a:rPr>
                        <a:t>Approach</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bg1">
                        <a:lumMod val="5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1" u="none" strike="noStrike" cap="none" normalizeH="0" baseline="0" dirty="0" smtClean="0">
                          <a:ln>
                            <a:noFill/>
                          </a:ln>
                          <a:solidFill>
                            <a:schemeClr val="bg1"/>
                          </a:solidFill>
                          <a:effectLst/>
                          <a:latin typeface="Century Gothic" pitchFamily="34" charset="0"/>
                          <a:cs typeface="Arial" charset="0"/>
                        </a:rPr>
                        <a:t>Results</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bg1">
                        <a:lumMod val="5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1" u="none" strike="noStrike" cap="none" normalizeH="0" baseline="0" dirty="0" smtClean="0">
                          <a:ln>
                            <a:noFill/>
                          </a:ln>
                          <a:solidFill>
                            <a:schemeClr val="bg1"/>
                          </a:solidFill>
                          <a:effectLst/>
                          <a:latin typeface="Century Gothic" pitchFamily="34" charset="0"/>
                          <a:cs typeface="Arial" charset="0"/>
                        </a:rPr>
                        <a:t>Lessons Learned</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bg1">
                        <a:lumMod val="5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1" u="none" strike="noStrike" cap="none" normalizeH="0" baseline="0" dirty="0" smtClean="0">
                          <a:ln>
                            <a:noFill/>
                          </a:ln>
                          <a:solidFill>
                            <a:schemeClr val="bg1"/>
                          </a:solidFill>
                          <a:effectLst/>
                          <a:latin typeface="Century Gothic" pitchFamily="34" charset="0"/>
                          <a:cs typeface="Arial" charset="0"/>
                        </a:rPr>
                        <a:t>What’s Next</a:t>
                      </a:r>
                    </a:p>
                  </a:txBody>
                  <a:tcPr anchor="ctr" horzOverflow="overflow">
                    <a:lnL w="12700"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0082DE"/>
                    </a:solidFill>
                  </a:tcPr>
                </a:tc>
              </a:tr>
            </a:tbl>
          </a:graphicData>
        </a:graphic>
      </p:graphicFrame>
    </p:spTree>
    <p:custDataLst>
      <p:tags r:id="rId1"/>
    </p:custData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OFFISYNC_CONTAIN_GUIDS" val="TRUE"/>
</p:tagLst>
</file>

<file path=ppt/tags/tag10.xml><?xml version="1.0" encoding="utf-8"?>
<p:tagLst xmlns:a="http://schemas.openxmlformats.org/drawingml/2006/main" xmlns:r="http://schemas.openxmlformats.org/officeDocument/2006/relationships" xmlns:p="http://schemas.openxmlformats.org/presentationml/2006/main">
  <p:tag name="NAME" val="MoonHalfShape"/>
  <p:tag name="ANGLE" val="5"/>
</p:tagLst>
</file>

<file path=ppt/tags/tag11.xml><?xml version="1.0" encoding="utf-8"?>
<p:tagLst xmlns:a="http://schemas.openxmlformats.org/drawingml/2006/main" xmlns:r="http://schemas.openxmlformats.org/officeDocument/2006/relationships" xmlns:p="http://schemas.openxmlformats.org/presentationml/2006/main">
  <p:tag name="NAME" val="MoonShape"/>
  <p:tag name="ANGLE" val="4"/>
</p:tagLst>
</file>

<file path=ppt/tags/tag12.xml><?xml version="1.0" encoding="utf-8"?>
<p:tagLst xmlns:a="http://schemas.openxmlformats.org/drawingml/2006/main" xmlns:r="http://schemas.openxmlformats.org/officeDocument/2006/relationships" xmlns:p="http://schemas.openxmlformats.org/presentationml/2006/main">
  <p:tag name="NAME" val="MoonHalfShape"/>
  <p:tag name="ANGLE" val="4"/>
</p:tagLst>
</file>

<file path=ppt/tags/tag13.xml><?xml version="1.0" encoding="utf-8"?>
<p:tagLst xmlns:a="http://schemas.openxmlformats.org/drawingml/2006/main" xmlns:r="http://schemas.openxmlformats.org/officeDocument/2006/relationships" xmlns:p="http://schemas.openxmlformats.org/presentationml/2006/main">
  <p:tag name="NAME" val="MoonShape"/>
  <p:tag name="ANGLE" val="2"/>
</p:tagLst>
</file>

<file path=ppt/tags/tag14.xml><?xml version="1.0" encoding="utf-8"?>
<p:tagLst xmlns:a="http://schemas.openxmlformats.org/drawingml/2006/main" xmlns:r="http://schemas.openxmlformats.org/officeDocument/2006/relationships" xmlns:p="http://schemas.openxmlformats.org/presentationml/2006/main">
  <p:tag name="NAME" val="MoonHalfShape"/>
  <p:tag name="ANGLE" val="2"/>
</p:tagLst>
</file>

<file path=ppt/tags/tag15.xml><?xml version="1.0" encoding="utf-8"?>
<p:tagLst xmlns:a="http://schemas.openxmlformats.org/drawingml/2006/main" xmlns:r="http://schemas.openxmlformats.org/officeDocument/2006/relationships" xmlns:p="http://schemas.openxmlformats.org/presentationml/2006/main">
  <p:tag name="NAME" val="MoonShape"/>
  <p:tag name="ANGLE" val="1"/>
</p:tagLst>
</file>

<file path=ppt/tags/tag16.xml><?xml version="1.0" encoding="utf-8"?>
<p:tagLst xmlns:a="http://schemas.openxmlformats.org/drawingml/2006/main" xmlns:r="http://schemas.openxmlformats.org/officeDocument/2006/relationships" xmlns:p="http://schemas.openxmlformats.org/presentationml/2006/main">
  <p:tag name="NAME" val="MoonHalfShape"/>
  <p:tag name="ANGLE" val="1"/>
</p:tagLst>
</file>

<file path=ppt/tags/tag17.xml><?xml version="1.0" encoding="utf-8"?>
<p:tagLst xmlns:a="http://schemas.openxmlformats.org/drawingml/2006/main" xmlns:r="http://schemas.openxmlformats.org/officeDocument/2006/relationships" xmlns:p="http://schemas.openxmlformats.org/presentationml/2006/main">
  <p:tag name="OFFISYNC_SLIDE_GUID" val="6fec51ca-3462-46b3-97e4-f4c63f62db4e"/>
</p:tagLst>
</file>

<file path=ppt/tags/tag18.xml><?xml version="1.0" encoding="utf-8"?>
<p:tagLst xmlns:a="http://schemas.openxmlformats.org/drawingml/2006/main" xmlns:r="http://schemas.openxmlformats.org/officeDocument/2006/relationships" xmlns:p="http://schemas.openxmlformats.org/presentationml/2006/main">
  <p:tag name="OFFISYNC_SLIDE_GUID" val="8fb38181-8401-4156-b359-c5f4e8c8dd69"/>
</p:tagLst>
</file>

<file path=ppt/tags/tag19.xml><?xml version="1.0" encoding="utf-8"?>
<p:tagLst xmlns:a="http://schemas.openxmlformats.org/drawingml/2006/main" xmlns:r="http://schemas.openxmlformats.org/officeDocument/2006/relationships" xmlns:p="http://schemas.openxmlformats.org/presentationml/2006/main">
  <p:tag name="OFFISYNC_SLIDE_GUID" val="00f72084-1f98-41b9-9632-066a58b91fb0"/>
</p:tagLst>
</file>

<file path=ppt/tags/tag2.xml><?xml version="1.0" encoding="utf-8"?>
<p:tagLst xmlns:a="http://schemas.openxmlformats.org/drawingml/2006/main" xmlns:r="http://schemas.openxmlformats.org/officeDocument/2006/relationships" xmlns:p="http://schemas.openxmlformats.org/presentationml/2006/main">
  <p:tag name="NAME" val="Moon"/>
</p:tagLst>
</file>

<file path=ppt/tags/tag20.xml><?xml version="1.0" encoding="utf-8"?>
<p:tagLst xmlns:a="http://schemas.openxmlformats.org/drawingml/2006/main" xmlns:r="http://schemas.openxmlformats.org/officeDocument/2006/relationships" xmlns:p="http://schemas.openxmlformats.org/presentationml/2006/main">
  <p:tag name="OFFISYNC_SLIDE_GUID" val="42656dd9-12ba-414b-9a10-fd3faf384935"/>
</p:tagLst>
</file>

<file path=ppt/tags/tag3.xml><?xml version="1.0" encoding="utf-8"?>
<p:tagLst xmlns:a="http://schemas.openxmlformats.org/drawingml/2006/main" xmlns:r="http://schemas.openxmlformats.org/officeDocument/2006/relationships" xmlns:p="http://schemas.openxmlformats.org/presentationml/2006/main">
  <p:tag name="NAME" val="Moon"/>
</p:tagLst>
</file>

<file path=ppt/tags/tag4.xml><?xml version="1.0" encoding="utf-8"?>
<p:tagLst xmlns:a="http://schemas.openxmlformats.org/drawingml/2006/main" xmlns:r="http://schemas.openxmlformats.org/officeDocument/2006/relationships" xmlns:p="http://schemas.openxmlformats.org/presentationml/2006/main">
  <p:tag name="NAME" val="Moon"/>
</p:tagLst>
</file>

<file path=ppt/tags/tag5.xml><?xml version="1.0" encoding="utf-8"?>
<p:tagLst xmlns:a="http://schemas.openxmlformats.org/drawingml/2006/main" xmlns:r="http://schemas.openxmlformats.org/officeDocument/2006/relationships" xmlns:p="http://schemas.openxmlformats.org/presentationml/2006/main">
  <p:tag name="NAME" val="Moon"/>
</p:tagLst>
</file>

<file path=ppt/tags/tag6.xml><?xml version="1.0" encoding="utf-8"?>
<p:tagLst xmlns:a="http://schemas.openxmlformats.org/drawingml/2006/main" xmlns:r="http://schemas.openxmlformats.org/officeDocument/2006/relationships" xmlns:p="http://schemas.openxmlformats.org/presentationml/2006/main">
  <p:tag name="NAME" val="Moon"/>
</p:tagLst>
</file>

<file path=ppt/tags/tag7.xml><?xml version="1.0" encoding="utf-8"?>
<p:tagLst xmlns:a="http://schemas.openxmlformats.org/drawingml/2006/main" xmlns:r="http://schemas.openxmlformats.org/officeDocument/2006/relationships" xmlns:p="http://schemas.openxmlformats.org/presentationml/2006/main">
  <p:tag name="NAME" val="MoonShape"/>
  <p:tag name="ANGLE" val="3"/>
</p:tagLst>
</file>

<file path=ppt/tags/tag8.xml><?xml version="1.0" encoding="utf-8"?>
<p:tagLst xmlns:a="http://schemas.openxmlformats.org/drawingml/2006/main" xmlns:r="http://schemas.openxmlformats.org/officeDocument/2006/relationships" xmlns:p="http://schemas.openxmlformats.org/presentationml/2006/main">
  <p:tag name="NAME" val="MoonHalfShape"/>
  <p:tag name="ANGLE" val="4"/>
</p:tagLst>
</file>

<file path=ppt/tags/tag9.xml><?xml version="1.0" encoding="utf-8"?>
<p:tagLst xmlns:a="http://schemas.openxmlformats.org/drawingml/2006/main" xmlns:r="http://schemas.openxmlformats.org/officeDocument/2006/relationships" xmlns:p="http://schemas.openxmlformats.org/presentationml/2006/main">
  <p:tag name="NAME" val="MoonShape"/>
  <p:tag name="ANGLE" val="5"/>
</p:tagLst>
</file>

<file path=ppt/theme/theme1.xml><?xml version="1.0" encoding="utf-8"?>
<a:theme xmlns:a="http://schemas.openxmlformats.org/drawingml/2006/main" name="Blue of california_CF_WBL020">
  <a:themeElements>
    <a:clrScheme name="Current">
      <a:dk1>
        <a:srgbClr val="000000"/>
      </a:dk1>
      <a:lt1>
        <a:srgbClr val="FFFFFF"/>
      </a:lt1>
      <a:dk2>
        <a:srgbClr val="0082DE"/>
      </a:dk2>
      <a:lt2>
        <a:srgbClr val="B9D0DC"/>
      </a:lt2>
      <a:accent1>
        <a:srgbClr val="BEC0C2"/>
      </a:accent1>
      <a:accent2>
        <a:srgbClr val="7E8082"/>
      </a:accent2>
      <a:accent3>
        <a:srgbClr val="0082DE"/>
      </a:accent3>
      <a:accent4>
        <a:srgbClr val="76B900"/>
      </a:accent4>
      <a:accent5>
        <a:srgbClr val="FF6600"/>
      </a:accent5>
      <a:accent6>
        <a:srgbClr val="808080"/>
      </a:accent6>
      <a:hlink>
        <a:srgbClr val="0082DE"/>
      </a:hlink>
      <a:folHlink>
        <a:srgbClr val="76B900"/>
      </a:folHlink>
    </a:clrScheme>
    <a:fontScheme name="current">
      <a:majorFont>
        <a:latin typeface="Century Gothic"/>
        <a:ea typeface="ＭＳ Ｐゴシック"/>
        <a:cs typeface=""/>
      </a:majorFont>
      <a:minorFont>
        <a:latin typeface="Century Gothic"/>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w="9525">
          <a:solidFill>
            <a:schemeClr val="accent6"/>
          </a:solidFill>
        </a:ln>
      </a:spPr>
      <a:bodyPr rtlCol="0" anchor="ctr"/>
      <a:lstStyle>
        <a:defPPr algn="ctr">
          <a:defRPr dirty="0" err="1" smtClean="0">
            <a:solidFill>
              <a:schemeClr val="tx1"/>
            </a:solidFill>
          </a:defRPr>
        </a:defPPr>
      </a:lstStyle>
      <a:style>
        <a:lnRef idx="2">
          <a:schemeClr val="accent1">
            <a:shade val="50000"/>
          </a:schemeClr>
        </a:lnRef>
        <a:fillRef idx="1">
          <a:schemeClr val="accent1"/>
        </a:fillRef>
        <a:effectRef idx="0">
          <a:schemeClr val="accent1"/>
        </a:effectRef>
        <a:fontRef idx="minor">
          <a:schemeClr val="lt1"/>
        </a:fontRef>
      </a:style>
    </a:spDef>
    <a:lnDef>
      <a:spPr>
        <a:ln>
          <a:solidFill>
            <a:schemeClr val="accent6"/>
          </a:solidFill>
        </a:ln>
      </a:spPr>
      <a:bodyPr/>
      <a:lstStyle/>
      <a:style>
        <a:lnRef idx="1">
          <a:schemeClr val="accent1"/>
        </a:lnRef>
        <a:fillRef idx="0">
          <a:schemeClr val="accent1"/>
        </a:fillRef>
        <a:effectRef idx="0">
          <a:schemeClr val="accent1"/>
        </a:effectRef>
        <a:fontRef idx="minor">
          <a:schemeClr val="tx1"/>
        </a:fontRef>
      </a:style>
    </a:lnDef>
    <a:txDef>
      <a:spPr>
        <a:solidFill>
          <a:schemeClr val="accent1"/>
        </a:solidFill>
        <a:ln w="9525">
          <a:solidFill>
            <a:schemeClr val="accent6"/>
          </a:solidFill>
          <a:miter lim="800000"/>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72009" tIns="72009" rIns="72009" bIns="72009" numCol="1" anchor="ctr" anchorCtr="0" compatLnSpc="1">
        <a:prstTxWarp prst="textNoShape">
          <a:avLst/>
        </a:prstTxWarp>
        <a:spAutoFit/>
      </a:bodyPr>
      <a:lstStyle>
        <a:defPPr>
          <a:defRPr dirty="0" smtClean="0"/>
        </a:defPPr>
      </a:lstStyle>
    </a:txDef>
  </a:objectDefaults>
  <a:extraClrSchemeLst>
    <a:extraClrScheme>
      <a:clrScheme name="Current">
        <a:dk1>
          <a:srgbClr val="000000"/>
        </a:dk1>
        <a:lt1>
          <a:srgbClr val="FFFFFF"/>
        </a:lt1>
        <a:dk2>
          <a:srgbClr val="0082DE"/>
        </a:dk2>
        <a:lt2>
          <a:srgbClr val="B9D0DC"/>
        </a:lt2>
        <a:accent1>
          <a:srgbClr val="BEC0C2"/>
        </a:accent1>
        <a:accent2>
          <a:srgbClr val="7E8082"/>
        </a:accent2>
        <a:accent3>
          <a:srgbClr val="0082DE"/>
        </a:accent3>
        <a:accent4>
          <a:srgbClr val="76B900"/>
        </a:accent4>
        <a:accent5>
          <a:srgbClr val="FF6600"/>
        </a:accent5>
        <a:accent6>
          <a:srgbClr val="808080"/>
        </a:accent6>
        <a:hlink>
          <a:srgbClr val="0082DE"/>
        </a:hlink>
        <a:folHlink>
          <a:srgbClr val="76B9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12864</TotalTime>
  <Words>909</Words>
  <Application>Microsoft Office PowerPoint</Application>
  <PresentationFormat>On-screen Show (4:3)</PresentationFormat>
  <Paragraphs>243</Paragraphs>
  <Slides>9</Slides>
  <Notes>2</Notes>
  <HiddenSlides>0</HiddenSlides>
  <MMClips>0</MMClips>
  <ScaleCrop>false</ScaleCrop>
  <HeadingPairs>
    <vt:vector size="6" baseType="variant">
      <vt:variant>
        <vt:lpstr>Theme</vt:lpstr>
      </vt:variant>
      <vt:variant>
        <vt:i4>2</vt:i4>
      </vt:variant>
      <vt:variant>
        <vt:lpstr>Embedded OLE Servers</vt:lpstr>
      </vt:variant>
      <vt:variant>
        <vt:i4>1</vt:i4>
      </vt:variant>
      <vt:variant>
        <vt:lpstr>Slide Titles</vt:lpstr>
      </vt:variant>
      <vt:variant>
        <vt:i4>9</vt:i4>
      </vt:variant>
    </vt:vector>
  </HeadingPairs>
  <TitlesOfParts>
    <vt:vector size="12" baseType="lpstr">
      <vt:lpstr>Blue of california_CF_WBL020</vt:lpstr>
      <vt:lpstr>Office Theme</vt:lpstr>
      <vt:lpstr>think-cell Slide</vt:lpstr>
      <vt:lpstr>Getting There Together: Creating Sustainable Value Through New Partnerships </vt:lpstr>
      <vt:lpstr>Slide 2</vt:lpstr>
      <vt:lpstr>Where We Started</vt:lpstr>
      <vt:lpstr>Slide 4</vt:lpstr>
      <vt:lpstr>Program Results to Date </vt:lpstr>
      <vt:lpstr>Lessons Learned</vt:lpstr>
      <vt:lpstr>Slide 7</vt:lpstr>
      <vt:lpstr>Bending the Cost Trend is Critical but Not Sufficient…. </vt:lpstr>
      <vt:lpstr>Where We’re Headed Next</vt:lpstr>
    </vt:vector>
  </TitlesOfParts>
  <Company>A Guys Creations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andrew johnson</dc:creator>
  <cp:lastModifiedBy>kmiran01</cp:lastModifiedBy>
  <cp:revision>322</cp:revision>
  <cp:lastPrinted>2014-11-13T23:33:08Z</cp:lastPrinted>
  <dcterms:created xsi:type="dcterms:W3CDTF">2006-07-11T21:17:01Z</dcterms:created>
  <dcterms:modified xsi:type="dcterms:W3CDTF">2015-02-19T15:19:20Z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Offisync_ServerID">
    <vt:lpwstr>1bc112e5-10c6-44db-a300-680cb39cc5cf</vt:lpwstr>
  </property>
  <property fmtid="{D5CDD505-2E9C-101B-9397-08002B2CF9AE}" pid="3" name="Offisync_ProviderInitializationData">
    <vt:lpwstr>https://www.atshieldca.com/</vt:lpwstr>
  </property>
  <property fmtid="{D5CDD505-2E9C-101B-9397-08002B2CF9AE}" pid="4" name="Offisync_UpdateToken">
    <vt:lpwstr>26</vt:lpwstr>
  </property>
  <property fmtid="{D5CDD505-2E9C-101B-9397-08002B2CF9AE}" pid="5" name="Jive_PrevVersionNumber">
    <vt:lpwstr>25</vt:lpwstr>
  </property>
  <property fmtid="{D5CDD505-2E9C-101B-9397-08002B2CF9AE}" pid="6" name="Jive_LatestUserAccountName">
    <vt:lpwstr>lwilli02</vt:lpwstr>
  </property>
  <property fmtid="{D5CDD505-2E9C-101B-9397-08002B2CF9AE}" pid="7" name="Jive_LatestFileFullName">
    <vt:lpwstr>5f0445a2d15ff849cd2640e298faffa2</vt:lpwstr>
  </property>
  <property fmtid="{D5CDD505-2E9C-101B-9397-08002B2CF9AE}" pid="8" name="Jive_ModifiedButNotPublished">
    <vt:lpwstr>True</vt:lpwstr>
  </property>
  <property fmtid="{D5CDD505-2E9C-101B-9397-08002B2CF9AE}" pid="9" name="Offisync_UniqueId">
    <vt:lpwstr>58264</vt:lpwstr>
  </property>
  <property fmtid="{D5CDD505-2E9C-101B-9397-08002B2CF9AE}" pid="10" name="Jive_VersionGuid_v2.5">
    <vt:lpwstr>430bf374be754f1fad91708f187f1c85</vt:lpwstr>
  </property>
</Properties>
</file>