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1.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2.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3.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4.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5.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6.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7.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8.xml" ContentType="application/vnd.openxmlformats-officedocument.theme+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29.xml" ContentType="application/vnd.openxmlformats-officedocument.theme+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30.xml" ContentType="application/vnd.openxmlformats-officedocument.theme+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theme/theme31.xml" ContentType="application/vnd.openxmlformats-officedocument.theme+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theme/theme32.xml" ContentType="application/vnd.openxmlformats-officedocument.theme+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theme/theme33.xml" ContentType="application/vnd.openxmlformats-officedocument.theme+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theme/theme34.xml" ContentType="application/vnd.openxmlformats-officedocument.theme+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theme/theme35.xml" ContentType="application/vnd.openxmlformats-officedocument.theme+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theme/theme36.xml" ContentType="application/vnd.openxmlformats-officedocument.theme+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theme/theme37.xml" ContentType="application/vnd.openxmlformats-officedocument.theme+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theme/theme38.xml" ContentType="application/vnd.openxmlformats-officedocument.theme+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theme/theme39.xml" ContentType="application/vnd.openxmlformats-officedocument.theme+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theme/theme40.xml" ContentType="application/vnd.openxmlformats-officedocument.theme+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theme/theme41.xml" ContentType="application/vnd.openxmlformats-officedocument.theme+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theme/theme42.xml" ContentType="application/vnd.openxmlformats-officedocument.theme+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theme/theme43.xml" ContentType="application/vnd.openxmlformats-officedocument.theme+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theme/theme44.xml" ContentType="application/vnd.openxmlformats-officedocument.theme+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theme/theme45.xml" ContentType="application/vnd.openxmlformats-officedocument.theme+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theme/theme46.xml" ContentType="application/vnd.openxmlformats-officedocument.theme+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theme/theme47.xml" ContentType="application/vnd.openxmlformats-officedocument.theme+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theme/theme48.xml" ContentType="application/vnd.openxmlformats-officedocument.theme+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theme/theme49.xml" ContentType="application/vnd.openxmlformats-officedocument.theme+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theme/theme50.xml" ContentType="application/vnd.openxmlformats-officedocument.theme+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theme/theme51.xml" ContentType="application/vnd.openxmlformats-officedocument.theme+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theme/theme52.xml" ContentType="application/vnd.openxmlformats-officedocument.theme+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theme/theme53.xml" ContentType="application/vnd.openxmlformats-officedocument.theme+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theme/theme54.xml" ContentType="application/vnd.openxmlformats-officedocument.theme+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theme/theme55.xml" ContentType="application/vnd.openxmlformats-officedocument.theme+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theme/theme56.xml" ContentType="application/vnd.openxmlformats-officedocument.theme+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theme/theme57.xml" ContentType="application/vnd.openxmlformats-officedocument.theme+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theme/theme58.xml" ContentType="application/vnd.openxmlformats-officedocument.theme+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theme/theme59.xml" ContentType="application/vnd.openxmlformats-officedocument.theme+xml"/>
  <Override PartName="/ppt/theme/themeOverride1.xml" ContentType="application/vnd.openxmlformats-officedocument.themeOverride+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theme/theme60.xml" ContentType="application/vnd.openxmlformats-officedocument.theme+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theme/theme61.xml" ContentType="application/vnd.openxmlformats-officedocument.theme+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theme/theme62.xml" ContentType="application/vnd.openxmlformats-officedocument.theme+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slideLayouts/slideLayout678.xml" ContentType="application/vnd.openxmlformats-officedocument.presentationml.slideLayout+xml"/>
  <Override PartName="/ppt/theme/theme66.xml" ContentType="application/vnd.openxmlformats-officedocument.theme+xml"/>
  <Override PartName="/ppt/theme/theme67.xml" ContentType="application/vnd.openxmlformats-officedocument.theme+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theme/theme80.xml" ContentType="application/vnd.openxmlformats-officedocument.theme+xml"/>
  <Override PartName="/ppt/theme/theme81.xml" ContentType="application/vnd.openxmlformats-officedocument.theme+xml"/>
  <Override PartName="/ppt/theme/theme82.xml" ContentType="application/vnd.openxmlformats-officedocument.theme+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slideLayouts/slideLayout681.xml" ContentType="application/vnd.openxmlformats-officedocument.presentationml.slideLayout+xml"/>
  <Override PartName="/ppt/theme/theme86.xml" ContentType="application/vnd.openxmlformats-officedocument.theme+xml"/>
  <Override PartName="/ppt/slideLayouts/slideLayout682.xml" ContentType="application/vnd.openxmlformats-officedocument.presentationml.slideLayout+xml"/>
  <Override PartName="/ppt/theme/theme87.xml" ContentType="application/vnd.openxmlformats-officedocument.theme+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theme/theme88.xml" ContentType="application/vnd.openxmlformats-officedocument.theme+xml"/>
  <Override PartName="/ppt/theme/theme89.xml" ContentType="application/vnd.openxmlformats-officedocument.theme+xml"/>
  <Override PartName="/ppt/theme/theme90.xml" ContentType="application/vnd.openxmlformats-officedocument.theme+xml"/>
  <Override PartName="/ppt/theme/theme91.xml" ContentType="application/vnd.openxmlformats-officedocument.theme+xml"/>
  <Override PartName="/ppt/theme/theme92.xml" ContentType="application/vnd.openxmlformats-officedocument.theme+xml"/>
  <Override PartName="/ppt/theme/theme93.xml" ContentType="application/vnd.openxmlformats-officedocument.theme+xml"/>
  <Override PartName="/ppt/theme/theme94.xml" ContentType="application/vnd.openxmlformats-officedocument.theme+xml"/>
  <Override PartName="/ppt/theme/theme95.xml" ContentType="application/vnd.openxmlformats-officedocument.theme+xml"/>
  <Override PartName="/ppt/theme/theme96.xml" ContentType="application/vnd.openxmlformats-officedocument.theme+xml"/>
  <Override PartName="/ppt/theme/theme97.xml" ContentType="application/vnd.openxmlformats-officedocument.theme+xml"/>
  <Override PartName="/ppt/theme/theme98.xml" ContentType="application/vnd.openxmlformats-officedocument.theme+xml"/>
  <Override PartName="/ppt/theme/theme99.xml" ContentType="application/vnd.openxmlformats-officedocument.theme+xml"/>
  <Override PartName="/ppt/theme/theme100.xml" ContentType="application/vnd.openxmlformats-officedocument.theme+xml"/>
  <Override PartName="/ppt/theme/theme101.xml" ContentType="application/vnd.openxmlformats-officedocument.theme+xml"/>
  <Override PartName="/ppt/theme/theme102.xml" ContentType="application/vnd.openxmlformats-officedocument.theme+xml"/>
  <Override PartName="/ppt/theme/theme103.xml" ContentType="application/vnd.openxmlformats-officedocument.theme+xml"/>
  <Override PartName="/ppt/theme/theme104.xml" ContentType="application/vnd.openxmlformats-officedocument.theme+xml"/>
  <Override PartName="/ppt/theme/theme105.xml" ContentType="application/vnd.openxmlformats-officedocument.theme+xml"/>
  <Override PartName="/ppt/theme/theme106.xml" ContentType="application/vnd.openxmlformats-officedocument.theme+xml"/>
  <Override PartName="/ppt/theme/theme107.xml" ContentType="application/vnd.openxmlformats-officedocument.theme+xml"/>
  <Override PartName="/ppt/theme/theme108.xml" ContentType="application/vnd.openxmlformats-officedocument.theme+xml"/>
  <Override PartName="/ppt/theme/theme109.xml" ContentType="application/vnd.openxmlformats-officedocument.theme+xml"/>
  <Override PartName="/ppt/theme/theme110.xml" ContentType="application/vnd.openxmlformats-officedocument.theme+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theme/theme111.xml" ContentType="application/vnd.openxmlformats-officedocument.theme+xml"/>
  <Override PartName="/ppt/theme/theme112.xml" ContentType="application/vnd.openxmlformats-officedocument.theme+xml"/>
  <Override PartName="/ppt/theme/theme113.xml" ContentType="application/vnd.openxmlformats-officedocument.theme+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theme/theme114.xml" ContentType="application/vnd.openxmlformats-officedocument.theme+xml"/>
  <Override PartName="/ppt/theme/theme115.xml" ContentType="application/vnd.openxmlformats-officedocument.theme+xml"/>
  <Override PartName="/ppt/theme/theme1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5" r:id="rId4"/>
    <p:sldMasterId id="2147484327" r:id="rId5"/>
    <p:sldMasterId id="2147484330" r:id="rId6"/>
    <p:sldMasterId id="2147484326" r:id="rId7"/>
    <p:sldMasterId id="2147484324" r:id="rId8"/>
    <p:sldMasterId id="2147484323" r:id="rId9"/>
    <p:sldMasterId id="2147484328" r:id="rId10"/>
    <p:sldMasterId id="2147484329" r:id="rId11"/>
    <p:sldMasterId id="2147484332" r:id="rId12"/>
    <p:sldMasterId id="2147484333" r:id="rId13"/>
    <p:sldMasterId id="2147484334" r:id="rId14"/>
    <p:sldMasterId id="2147484335" r:id="rId15"/>
    <p:sldMasterId id="2147484352" r:id="rId16"/>
    <p:sldMasterId id="2147484353" r:id="rId17"/>
    <p:sldMasterId id="2147484354" r:id="rId18"/>
    <p:sldMasterId id="2147484336" r:id="rId19"/>
    <p:sldMasterId id="2147484338" r:id="rId20"/>
    <p:sldMasterId id="2147484337" r:id="rId21"/>
    <p:sldMasterId id="2147484339" r:id="rId22"/>
    <p:sldMasterId id="2147484357" r:id="rId23"/>
    <p:sldMasterId id="2147484356" r:id="rId24"/>
    <p:sldMasterId id="2147484340" r:id="rId25"/>
    <p:sldMasterId id="2147484342" r:id="rId26"/>
    <p:sldMasterId id="2147484341" r:id="rId27"/>
    <p:sldMasterId id="2147484343" r:id="rId28"/>
    <p:sldMasterId id="2147484358" r:id="rId29"/>
    <p:sldMasterId id="2147484360" r:id="rId30"/>
    <p:sldMasterId id="2147484359" r:id="rId31"/>
    <p:sldMasterId id="2147484344" r:id="rId32"/>
    <p:sldMasterId id="2147484346" r:id="rId33"/>
    <p:sldMasterId id="2147484345" r:id="rId34"/>
    <p:sldMasterId id="2147484347" r:id="rId35"/>
    <p:sldMasterId id="2147484361" r:id="rId36"/>
    <p:sldMasterId id="2147484362" r:id="rId37"/>
    <p:sldMasterId id="2147484363" r:id="rId38"/>
    <p:sldMasterId id="2147484348" r:id="rId39"/>
    <p:sldMasterId id="2147484350" r:id="rId40"/>
    <p:sldMasterId id="2147484349" r:id="rId41"/>
    <p:sldMasterId id="2147484351" r:id="rId42"/>
    <p:sldMasterId id="2147484365" r:id="rId43"/>
    <p:sldMasterId id="2147484366" r:id="rId44"/>
    <p:sldMasterId id="2147484364" r:id="rId45"/>
    <p:sldMasterId id="2147484367" r:id="rId46"/>
    <p:sldMasterId id="2147484368" r:id="rId47"/>
    <p:sldMasterId id="2147484369" r:id="rId48"/>
    <p:sldMasterId id="2147484372" r:id="rId49"/>
    <p:sldMasterId id="2147484373" r:id="rId50"/>
    <p:sldMasterId id="2147484374" r:id="rId51"/>
    <p:sldMasterId id="2147484375" r:id="rId52"/>
    <p:sldMasterId id="2147484376" r:id="rId53"/>
    <p:sldMasterId id="2147484377" r:id="rId54"/>
    <p:sldMasterId id="2147484378" r:id="rId55"/>
    <p:sldMasterId id="2147484379" r:id="rId56"/>
    <p:sldMasterId id="2147484381" r:id="rId57"/>
    <p:sldMasterId id="2147484382" r:id="rId58"/>
    <p:sldMasterId id="2147484383" r:id="rId59"/>
    <p:sldMasterId id="2147484384" r:id="rId60"/>
    <p:sldMasterId id="2147484385" r:id="rId61"/>
    <p:sldMasterId id="2147485024" r:id="rId62"/>
    <p:sldMasterId id="2147485671" r:id="rId63"/>
    <p:sldMasterId id="2147485672" r:id="rId64"/>
    <p:sldMasterId id="2147486337" r:id="rId65"/>
    <p:sldMasterId id="2147486343" r:id="rId66"/>
    <p:sldMasterId id="2147486355" r:id="rId67"/>
    <p:sldMasterId id="2147486357" r:id="rId68"/>
    <p:sldMasterId id="2147486359" r:id="rId69"/>
    <p:sldMasterId id="2147486362" r:id="rId70"/>
    <p:sldMasterId id="2147486365" r:id="rId71"/>
    <p:sldMasterId id="2147486367" r:id="rId72"/>
    <p:sldMasterId id="2147486369" r:id="rId73"/>
    <p:sldMasterId id="2147486371" r:id="rId74"/>
    <p:sldMasterId id="2147486373" r:id="rId75"/>
    <p:sldMasterId id="2147486374" r:id="rId76"/>
    <p:sldMasterId id="2147486376" r:id="rId77"/>
    <p:sldMasterId id="2147486378" r:id="rId78"/>
    <p:sldMasterId id="2147486380" r:id="rId79"/>
    <p:sldMasterId id="2147486382" r:id="rId80"/>
    <p:sldMasterId id="2147486384" r:id="rId81"/>
    <p:sldMasterId id="2147486387" r:id="rId82"/>
    <p:sldMasterId id="2147486389" r:id="rId83"/>
    <p:sldMasterId id="2147486392" r:id="rId84"/>
    <p:sldMasterId id="2147486394" r:id="rId85"/>
    <p:sldMasterId id="2147486396" r:id="rId86"/>
    <p:sldMasterId id="2147486398" r:id="rId87"/>
    <p:sldMasterId id="2147486400" r:id="rId88"/>
    <p:sldMasterId id="2147486404" r:id="rId89"/>
    <p:sldMasterId id="2147486406" r:id="rId90"/>
    <p:sldMasterId id="2147486409" r:id="rId91"/>
    <p:sldMasterId id="2147486413" r:id="rId92"/>
    <p:sldMasterId id="2147486415" r:id="rId93"/>
    <p:sldMasterId id="2147486417" r:id="rId94"/>
    <p:sldMasterId id="2147486419" r:id="rId95"/>
    <p:sldMasterId id="2147486431" r:id="rId96"/>
    <p:sldMasterId id="2147486433" r:id="rId97"/>
    <p:sldMasterId id="2147486435" r:id="rId98"/>
    <p:sldMasterId id="2147486436" r:id="rId99"/>
    <p:sldMasterId id="2147486438" r:id="rId100"/>
    <p:sldMasterId id="2147486441" r:id="rId101"/>
    <p:sldMasterId id="2147486443" r:id="rId102"/>
    <p:sldMasterId id="2147486445" r:id="rId103"/>
    <p:sldMasterId id="2147486448" r:id="rId104"/>
    <p:sldMasterId id="2147486450" r:id="rId105"/>
    <p:sldMasterId id="2147486452" r:id="rId106"/>
    <p:sldMasterId id="2147486454" r:id="rId107"/>
    <p:sldMasterId id="2147486456" r:id="rId108"/>
    <p:sldMasterId id="2147486458" r:id="rId109"/>
    <p:sldMasterId id="2147486460" r:id="rId110"/>
    <p:sldMasterId id="2147486462" r:id="rId111"/>
    <p:sldMasterId id="2147486464" r:id="rId112"/>
    <p:sldMasterId id="2147486466" r:id="rId113"/>
    <p:sldMasterId id="2147486468" r:id="rId114"/>
    <p:sldMasterId id="2147486472" r:id="rId115"/>
    <p:sldMasterId id="2147486474" r:id="rId116"/>
    <p:sldMasterId id="2147486475" r:id="rId117"/>
  </p:sldMasterIdLst>
  <p:notesMasterIdLst>
    <p:notesMasterId r:id="rId131"/>
  </p:notesMasterIdLst>
  <p:handoutMasterIdLst>
    <p:handoutMasterId r:id="rId132"/>
  </p:handoutMasterIdLst>
  <p:sldIdLst>
    <p:sldId id="1105" r:id="rId118"/>
    <p:sldId id="1136" r:id="rId119"/>
    <p:sldId id="1086" r:id="rId120"/>
    <p:sldId id="1069" r:id="rId121"/>
    <p:sldId id="1132" r:id="rId122"/>
    <p:sldId id="1128" r:id="rId123"/>
    <p:sldId id="1133" r:id="rId124"/>
    <p:sldId id="1134" r:id="rId125"/>
    <p:sldId id="1135" r:id="rId126"/>
    <p:sldId id="1137" r:id="rId127"/>
    <p:sldId id="1119" r:id="rId128"/>
    <p:sldId id="1131" r:id="rId129"/>
    <p:sldId id="1130" r:id="rId130"/>
  </p:sldIdLst>
  <p:sldSz cx="9144000" cy="6858000" type="screen4x3"/>
  <p:notesSz cx="7010400" cy="9296400"/>
  <p:defaultTextStyle>
    <a:defPPr>
      <a:defRPr lang="en-US"/>
    </a:defPPr>
    <a:lvl1pPr algn="l" defTabSz="457200" rtl="0" fontAlgn="base">
      <a:spcBef>
        <a:spcPct val="0"/>
      </a:spcBef>
      <a:spcAft>
        <a:spcPct val="0"/>
      </a:spcAft>
      <a:defRPr sz="2200" b="1" kern="1200">
        <a:solidFill>
          <a:srgbClr val="646D72"/>
        </a:solidFill>
        <a:latin typeface="Arial" charset="0"/>
        <a:ea typeface="ＭＳ Ｐゴシック"/>
        <a:cs typeface="ＭＳ Ｐゴシック"/>
      </a:defRPr>
    </a:lvl1pPr>
    <a:lvl2pPr marL="457200" algn="l" defTabSz="457200" rtl="0" fontAlgn="base">
      <a:spcBef>
        <a:spcPct val="0"/>
      </a:spcBef>
      <a:spcAft>
        <a:spcPct val="0"/>
      </a:spcAft>
      <a:defRPr sz="2200" b="1" kern="1200">
        <a:solidFill>
          <a:srgbClr val="646D72"/>
        </a:solidFill>
        <a:latin typeface="Arial" charset="0"/>
        <a:ea typeface="ＭＳ Ｐゴシック"/>
        <a:cs typeface="ＭＳ Ｐゴシック"/>
      </a:defRPr>
    </a:lvl2pPr>
    <a:lvl3pPr marL="914400" algn="l" defTabSz="457200" rtl="0" fontAlgn="base">
      <a:spcBef>
        <a:spcPct val="0"/>
      </a:spcBef>
      <a:spcAft>
        <a:spcPct val="0"/>
      </a:spcAft>
      <a:defRPr sz="2200" b="1" kern="1200">
        <a:solidFill>
          <a:srgbClr val="646D72"/>
        </a:solidFill>
        <a:latin typeface="Arial" charset="0"/>
        <a:ea typeface="ＭＳ Ｐゴシック"/>
        <a:cs typeface="ＭＳ Ｐゴシック"/>
      </a:defRPr>
    </a:lvl3pPr>
    <a:lvl4pPr marL="1371600" algn="l" defTabSz="457200" rtl="0" fontAlgn="base">
      <a:spcBef>
        <a:spcPct val="0"/>
      </a:spcBef>
      <a:spcAft>
        <a:spcPct val="0"/>
      </a:spcAft>
      <a:defRPr sz="2200" b="1" kern="1200">
        <a:solidFill>
          <a:srgbClr val="646D72"/>
        </a:solidFill>
        <a:latin typeface="Arial" charset="0"/>
        <a:ea typeface="ＭＳ Ｐゴシック"/>
        <a:cs typeface="ＭＳ Ｐゴシック"/>
      </a:defRPr>
    </a:lvl4pPr>
    <a:lvl5pPr marL="1828800" algn="l" defTabSz="457200" rtl="0" fontAlgn="base">
      <a:spcBef>
        <a:spcPct val="0"/>
      </a:spcBef>
      <a:spcAft>
        <a:spcPct val="0"/>
      </a:spcAft>
      <a:defRPr sz="2200" b="1" kern="1200">
        <a:solidFill>
          <a:srgbClr val="646D72"/>
        </a:solidFill>
        <a:latin typeface="Arial" charset="0"/>
        <a:ea typeface="ＭＳ Ｐゴシック"/>
        <a:cs typeface="ＭＳ Ｐゴシック"/>
      </a:defRPr>
    </a:lvl5pPr>
    <a:lvl6pPr marL="2286000" algn="l" defTabSz="914400" rtl="0" eaLnBrk="1" latinLnBrk="0" hangingPunct="1">
      <a:defRPr sz="2200" b="1" kern="1200">
        <a:solidFill>
          <a:srgbClr val="646D72"/>
        </a:solidFill>
        <a:latin typeface="Arial" charset="0"/>
        <a:ea typeface="ＭＳ Ｐゴシック"/>
        <a:cs typeface="ＭＳ Ｐゴシック"/>
      </a:defRPr>
    </a:lvl6pPr>
    <a:lvl7pPr marL="2743200" algn="l" defTabSz="914400" rtl="0" eaLnBrk="1" latinLnBrk="0" hangingPunct="1">
      <a:defRPr sz="2200" b="1" kern="1200">
        <a:solidFill>
          <a:srgbClr val="646D72"/>
        </a:solidFill>
        <a:latin typeface="Arial" charset="0"/>
        <a:ea typeface="ＭＳ Ｐゴシック"/>
        <a:cs typeface="ＭＳ Ｐゴシック"/>
      </a:defRPr>
    </a:lvl7pPr>
    <a:lvl8pPr marL="3200400" algn="l" defTabSz="914400" rtl="0" eaLnBrk="1" latinLnBrk="0" hangingPunct="1">
      <a:defRPr sz="2200" b="1" kern="1200">
        <a:solidFill>
          <a:srgbClr val="646D72"/>
        </a:solidFill>
        <a:latin typeface="Arial" charset="0"/>
        <a:ea typeface="ＭＳ Ｐゴシック"/>
        <a:cs typeface="ＭＳ Ｐゴシック"/>
      </a:defRPr>
    </a:lvl8pPr>
    <a:lvl9pPr marL="3657600" algn="l" defTabSz="914400" rtl="0" eaLnBrk="1" latinLnBrk="0" hangingPunct="1">
      <a:defRPr sz="2200" b="1" kern="1200">
        <a:solidFill>
          <a:srgbClr val="646D72"/>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9300"/>
    <a:srgbClr val="006778"/>
    <a:srgbClr val="253E51"/>
    <a:srgbClr val="DD6000"/>
    <a:srgbClr val="F4AA00"/>
    <a:srgbClr val="005293"/>
    <a:srgbClr val="C9A4E4"/>
    <a:srgbClr val="FFDB8B"/>
    <a:srgbClr val="009EB8"/>
    <a:srgbClr val="00B7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3" autoAdjust="0"/>
    <p:restoredTop sz="88034" autoAdjust="0"/>
  </p:normalViewPr>
  <p:slideViewPr>
    <p:cSldViewPr snapToGrid="0">
      <p:cViewPr>
        <p:scale>
          <a:sx n="93" d="100"/>
          <a:sy n="93" d="100"/>
        </p:scale>
        <p:origin x="-402" y="-72"/>
      </p:cViewPr>
      <p:guideLst>
        <p:guide orient="horz" pos="2892"/>
        <p:guide pos="577"/>
        <p:guide pos="1152"/>
        <p:guide pos="1728"/>
        <p:guide pos="2287"/>
        <p:guide pos="2879"/>
        <p:guide pos="3455"/>
        <p:guide pos="4032"/>
        <p:guide pos="4604"/>
      </p:guideLst>
    </p:cSldViewPr>
  </p:slideViewPr>
  <p:notesTextViewPr>
    <p:cViewPr>
      <p:scale>
        <a:sx n="100" d="100"/>
        <a:sy n="100" d="100"/>
      </p:scale>
      <p:origin x="0" y="0"/>
    </p:cViewPr>
  </p:notesTextViewPr>
  <p:sorterViewPr>
    <p:cViewPr>
      <p:scale>
        <a:sx n="66" d="100"/>
        <a:sy n="66" d="100"/>
      </p:scale>
      <p:origin x="0" y="1968"/>
    </p:cViewPr>
  </p:sorterViewPr>
  <p:notesViewPr>
    <p:cSldViewPr snapToGrid="0">
      <p:cViewPr>
        <p:scale>
          <a:sx n="66" d="100"/>
          <a:sy n="66" d="100"/>
        </p:scale>
        <p:origin x="-2610" y="49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3.xml"/><Relationship Id="rId117" Type="http://schemas.openxmlformats.org/officeDocument/2006/relationships/slideMaster" Target="slideMasters/slideMaster114.xml"/><Relationship Id="rId21" Type="http://schemas.openxmlformats.org/officeDocument/2006/relationships/slideMaster" Target="slideMasters/slideMaster18.xml"/><Relationship Id="rId42" Type="http://schemas.openxmlformats.org/officeDocument/2006/relationships/slideMaster" Target="slideMasters/slideMaster39.xml"/><Relationship Id="rId47" Type="http://schemas.openxmlformats.org/officeDocument/2006/relationships/slideMaster" Target="slideMasters/slideMaster44.xml"/><Relationship Id="rId63" Type="http://schemas.openxmlformats.org/officeDocument/2006/relationships/slideMaster" Target="slideMasters/slideMaster60.xml"/><Relationship Id="rId68" Type="http://schemas.openxmlformats.org/officeDocument/2006/relationships/slideMaster" Target="slideMasters/slideMaster65.xml"/><Relationship Id="rId84" Type="http://schemas.openxmlformats.org/officeDocument/2006/relationships/slideMaster" Target="slideMasters/slideMaster81.xml"/><Relationship Id="rId89" Type="http://schemas.openxmlformats.org/officeDocument/2006/relationships/slideMaster" Target="slideMasters/slideMaster86.xml"/><Relationship Id="rId112" Type="http://schemas.openxmlformats.org/officeDocument/2006/relationships/slideMaster" Target="slideMasters/slideMaster109.xml"/><Relationship Id="rId133" Type="http://schemas.openxmlformats.org/officeDocument/2006/relationships/presProps" Target="presProps.xml"/><Relationship Id="rId16" Type="http://schemas.openxmlformats.org/officeDocument/2006/relationships/slideMaster" Target="slideMasters/slideMaster13.xml"/><Relationship Id="rId107" Type="http://schemas.openxmlformats.org/officeDocument/2006/relationships/slideMaster" Target="slideMasters/slideMaster104.xml"/><Relationship Id="rId11" Type="http://schemas.openxmlformats.org/officeDocument/2006/relationships/slideMaster" Target="slideMasters/slideMaster8.xml"/><Relationship Id="rId32" Type="http://schemas.openxmlformats.org/officeDocument/2006/relationships/slideMaster" Target="slideMasters/slideMaster29.xml"/><Relationship Id="rId37" Type="http://schemas.openxmlformats.org/officeDocument/2006/relationships/slideMaster" Target="slideMasters/slideMaster34.xml"/><Relationship Id="rId53" Type="http://schemas.openxmlformats.org/officeDocument/2006/relationships/slideMaster" Target="slideMasters/slideMaster50.xml"/><Relationship Id="rId58" Type="http://schemas.openxmlformats.org/officeDocument/2006/relationships/slideMaster" Target="slideMasters/slideMaster55.xml"/><Relationship Id="rId74" Type="http://schemas.openxmlformats.org/officeDocument/2006/relationships/slideMaster" Target="slideMasters/slideMaster71.xml"/><Relationship Id="rId79" Type="http://schemas.openxmlformats.org/officeDocument/2006/relationships/slideMaster" Target="slideMasters/slideMaster76.xml"/><Relationship Id="rId102" Type="http://schemas.openxmlformats.org/officeDocument/2006/relationships/slideMaster" Target="slideMasters/slideMaster99.xml"/><Relationship Id="rId123" Type="http://schemas.openxmlformats.org/officeDocument/2006/relationships/slide" Target="slides/slide6.xml"/><Relationship Id="rId128" Type="http://schemas.openxmlformats.org/officeDocument/2006/relationships/slide" Target="slides/slide11.xml"/><Relationship Id="rId5" Type="http://schemas.openxmlformats.org/officeDocument/2006/relationships/slideMaster" Target="slideMasters/slideMaster2.xml"/><Relationship Id="rId90" Type="http://schemas.openxmlformats.org/officeDocument/2006/relationships/slideMaster" Target="slideMasters/slideMaster87.xml"/><Relationship Id="rId95" Type="http://schemas.openxmlformats.org/officeDocument/2006/relationships/slideMaster" Target="slideMasters/slideMaster92.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Master" Target="slideMasters/slideMaster27.xml"/><Relationship Id="rId35" Type="http://schemas.openxmlformats.org/officeDocument/2006/relationships/slideMaster" Target="slideMasters/slideMaster32.xml"/><Relationship Id="rId43" Type="http://schemas.openxmlformats.org/officeDocument/2006/relationships/slideMaster" Target="slideMasters/slideMaster40.xml"/><Relationship Id="rId48" Type="http://schemas.openxmlformats.org/officeDocument/2006/relationships/slideMaster" Target="slideMasters/slideMaster45.xml"/><Relationship Id="rId56" Type="http://schemas.openxmlformats.org/officeDocument/2006/relationships/slideMaster" Target="slideMasters/slideMaster53.xml"/><Relationship Id="rId64" Type="http://schemas.openxmlformats.org/officeDocument/2006/relationships/slideMaster" Target="slideMasters/slideMaster61.xml"/><Relationship Id="rId69" Type="http://schemas.openxmlformats.org/officeDocument/2006/relationships/slideMaster" Target="slideMasters/slideMaster66.xml"/><Relationship Id="rId77" Type="http://schemas.openxmlformats.org/officeDocument/2006/relationships/slideMaster" Target="slideMasters/slideMaster74.xml"/><Relationship Id="rId100" Type="http://schemas.openxmlformats.org/officeDocument/2006/relationships/slideMaster" Target="slideMasters/slideMaster97.xml"/><Relationship Id="rId105" Type="http://schemas.openxmlformats.org/officeDocument/2006/relationships/slideMaster" Target="slideMasters/slideMaster102.xml"/><Relationship Id="rId113" Type="http://schemas.openxmlformats.org/officeDocument/2006/relationships/slideMaster" Target="slideMasters/slideMaster110.xml"/><Relationship Id="rId118" Type="http://schemas.openxmlformats.org/officeDocument/2006/relationships/slide" Target="slides/slide1.xml"/><Relationship Id="rId126" Type="http://schemas.openxmlformats.org/officeDocument/2006/relationships/slide" Target="slides/slide9.xml"/><Relationship Id="rId134"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Master" Target="slideMasters/slideMaster48.xml"/><Relationship Id="rId72" Type="http://schemas.openxmlformats.org/officeDocument/2006/relationships/slideMaster" Target="slideMasters/slideMaster69.xml"/><Relationship Id="rId80" Type="http://schemas.openxmlformats.org/officeDocument/2006/relationships/slideMaster" Target="slideMasters/slideMaster77.xml"/><Relationship Id="rId85" Type="http://schemas.openxmlformats.org/officeDocument/2006/relationships/slideMaster" Target="slideMasters/slideMaster82.xml"/><Relationship Id="rId93" Type="http://schemas.openxmlformats.org/officeDocument/2006/relationships/slideMaster" Target="slideMasters/slideMaster90.xml"/><Relationship Id="rId98" Type="http://schemas.openxmlformats.org/officeDocument/2006/relationships/slideMaster" Target="slideMasters/slideMaster95.xml"/><Relationship Id="rId121"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Master" Target="slideMasters/slideMaster30.xml"/><Relationship Id="rId38" Type="http://schemas.openxmlformats.org/officeDocument/2006/relationships/slideMaster" Target="slideMasters/slideMaster35.xml"/><Relationship Id="rId46" Type="http://schemas.openxmlformats.org/officeDocument/2006/relationships/slideMaster" Target="slideMasters/slideMaster43.xml"/><Relationship Id="rId59" Type="http://schemas.openxmlformats.org/officeDocument/2006/relationships/slideMaster" Target="slideMasters/slideMaster56.xml"/><Relationship Id="rId67" Type="http://schemas.openxmlformats.org/officeDocument/2006/relationships/slideMaster" Target="slideMasters/slideMaster64.xml"/><Relationship Id="rId103" Type="http://schemas.openxmlformats.org/officeDocument/2006/relationships/slideMaster" Target="slideMasters/slideMaster100.xml"/><Relationship Id="rId108" Type="http://schemas.openxmlformats.org/officeDocument/2006/relationships/slideMaster" Target="slideMasters/slideMaster105.xml"/><Relationship Id="rId116" Type="http://schemas.openxmlformats.org/officeDocument/2006/relationships/slideMaster" Target="slideMasters/slideMaster113.xml"/><Relationship Id="rId124" Type="http://schemas.openxmlformats.org/officeDocument/2006/relationships/slide" Target="slides/slide7.xml"/><Relationship Id="rId129" Type="http://schemas.openxmlformats.org/officeDocument/2006/relationships/slide" Target="slides/slide12.xml"/><Relationship Id="rId20" Type="http://schemas.openxmlformats.org/officeDocument/2006/relationships/slideMaster" Target="slideMasters/slideMaster17.xml"/><Relationship Id="rId41" Type="http://schemas.openxmlformats.org/officeDocument/2006/relationships/slideMaster" Target="slideMasters/slideMaster38.xml"/><Relationship Id="rId54" Type="http://schemas.openxmlformats.org/officeDocument/2006/relationships/slideMaster" Target="slideMasters/slideMaster51.xml"/><Relationship Id="rId62" Type="http://schemas.openxmlformats.org/officeDocument/2006/relationships/slideMaster" Target="slideMasters/slideMaster59.xml"/><Relationship Id="rId70" Type="http://schemas.openxmlformats.org/officeDocument/2006/relationships/slideMaster" Target="slideMasters/slideMaster67.xml"/><Relationship Id="rId75" Type="http://schemas.openxmlformats.org/officeDocument/2006/relationships/slideMaster" Target="slideMasters/slideMaster72.xml"/><Relationship Id="rId83" Type="http://schemas.openxmlformats.org/officeDocument/2006/relationships/slideMaster" Target="slideMasters/slideMaster80.xml"/><Relationship Id="rId88" Type="http://schemas.openxmlformats.org/officeDocument/2006/relationships/slideMaster" Target="slideMasters/slideMaster85.xml"/><Relationship Id="rId91" Type="http://schemas.openxmlformats.org/officeDocument/2006/relationships/slideMaster" Target="slideMasters/slideMaster88.xml"/><Relationship Id="rId96" Type="http://schemas.openxmlformats.org/officeDocument/2006/relationships/slideMaster" Target="slideMasters/slideMaster93.xml"/><Relationship Id="rId111" Type="http://schemas.openxmlformats.org/officeDocument/2006/relationships/slideMaster" Target="slideMasters/slideMaster108.xml"/><Relationship Id="rId13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Master" Target="slideMasters/slideMaster33.xml"/><Relationship Id="rId49" Type="http://schemas.openxmlformats.org/officeDocument/2006/relationships/slideMaster" Target="slideMasters/slideMaster46.xml"/><Relationship Id="rId57" Type="http://schemas.openxmlformats.org/officeDocument/2006/relationships/slideMaster" Target="slideMasters/slideMaster54.xml"/><Relationship Id="rId106" Type="http://schemas.openxmlformats.org/officeDocument/2006/relationships/slideMaster" Target="slideMasters/slideMaster103.xml"/><Relationship Id="rId114" Type="http://schemas.openxmlformats.org/officeDocument/2006/relationships/slideMaster" Target="slideMasters/slideMaster111.xml"/><Relationship Id="rId119" Type="http://schemas.openxmlformats.org/officeDocument/2006/relationships/slide" Target="slides/slide2.xml"/><Relationship Id="rId127" Type="http://schemas.openxmlformats.org/officeDocument/2006/relationships/slide" Target="slides/slide10.xml"/><Relationship Id="rId10" Type="http://schemas.openxmlformats.org/officeDocument/2006/relationships/slideMaster" Target="slideMasters/slideMaster7.xml"/><Relationship Id="rId31" Type="http://schemas.openxmlformats.org/officeDocument/2006/relationships/slideMaster" Target="slideMasters/slideMaster28.xml"/><Relationship Id="rId44" Type="http://schemas.openxmlformats.org/officeDocument/2006/relationships/slideMaster" Target="slideMasters/slideMaster41.xml"/><Relationship Id="rId52" Type="http://schemas.openxmlformats.org/officeDocument/2006/relationships/slideMaster" Target="slideMasters/slideMaster49.xml"/><Relationship Id="rId60" Type="http://schemas.openxmlformats.org/officeDocument/2006/relationships/slideMaster" Target="slideMasters/slideMaster57.xml"/><Relationship Id="rId65" Type="http://schemas.openxmlformats.org/officeDocument/2006/relationships/slideMaster" Target="slideMasters/slideMaster62.xml"/><Relationship Id="rId73" Type="http://schemas.openxmlformats.org/officeDocument/2006/relationships/slideMaster" Target="slideMasters/slideMaster70.xml"/><Relationship Id="rId78" Type="http://schemas.openxmlformats.org/officeDocument/2006/relationships/slideMaster" Target="slideMasters/slideMaster75.xml"/><Relationship Id="rId81" Type="http://schemas.openxmlformats.org/officeDocument/2006/relationships/slideMaster" Target="slideMasters/slideMaster78.xml"/><Relationship Id="rId86" Type="http://schemas.openxmlformats.org/officeDocument/2006/relationships/slideMaster" Target="slideMasters/slideMaster83.xml"/><Relationship Id="rId94" Type="http://schemas.openxmlformats.org/officeDocument/2006/relationships/slideMaster" Target="slideMasters/slideMaster91.xml"/><Relationship Id="rId99" Type="http://schemas.openxmlformats.org/officeDocument/2006/relationships/slideMaster" Target="slideMasters/slideMaster96.xml"/><Relationship Id="rId101" Type="http://schemas.openxmlformats.org/officeDocument/2006/relationships/slideMaster" Target="slideMasters/slideMaster98.xml"/><Relationship Id="rId122" Type="http://schemas.openxmlformats.org/officeDocument/2006/relationships/slide" Target="slides/slide5.xml"/><Relationship Id="rId130" Type="http://schemas.openxmlformats.org/officeDocument/2006/relationships/slide" Target="slides/slide13.xml"/><Relationship Id="rId13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Master" Target="slideMasters/slideMaster36.xml"/><Relationship Id="rId109" Type="http://schemas.openxmlformats.org/officeDocument/2006/relationships/slideMaster" Target="slideMasters/slideMaster106.xml"/><Relationship Id="rId34" Type="http://schemas.openxmlformats.org/officeDocument/2006/relationships/slideMaster" Target="slideMasters/slideMaster31.xml"/><Relationship Id="rId50" Type="http://schemas.openxmlformats.org/officeDocument/2006/relationships/slideMaster" Target="slideMasters/slideMaster47.xml"/><Relationship Id="rId55" Type="http://schemas.openxmlformats.org/officeDocument/2006/relationships/slideMaster" Target="slideMasters/slideMaster52.xml"/><Relationship Id="rId76" Type="http://schemas.openxmlformats.org/officeDocument/2006/relationships/slideMaster" Target="slideMasters/slideMaster73.xml"/><Relationship Id="rId97" Type="http://schemas.openxmlformats.org/officeDocument/2006/relationships/slideMaster" Target="slideMasters/slideMaster94.xml"/><Relationship Id="rId104" Type="http://schemas.openxmlformats.org/officeDocument/2006/relationships/slideMaster" Target="slideMasters/slideMaster101.xml"/><Relationship Id="rId120" Type="http://schemas.openxmlformats.org/officeDocument/2006/relationships/slide" Target="slides/slide3.xml"/><Relationship Id="rId125" Type="http://schemas.openxmlformats.org/officeDocument/2006/relationships/slide" Target="slides/slide8.xml"/><Relationship Id="rId7" Type="http://schemas.openxmlformats.org/officeDocument/2006/relationships/slideMaster" Target="slideMasters/slideMaster4.xml"/><Relationship Id="rId71" Type="http://schemas.openxmlformats.org/officeDocument/2006/relationships/slideMaster" Target="slideMasters/slideMaster68.xml"/><Relationship Id="rId92" Type="http://schemas.openxmlformats.org/officeDocument/2006/relationships/slideMaster" Target="slideMasters/slideMaster89.xml"/><Relationship Id="rId2" Type="http://schemas.openxmlformats.org/officeDocument/2006/relationships/customXml" Target="../customXml/item2.xml"/><Relationship Id="rId29" Type="http://schemas.openxmlformats.org/officeDocument/2006/relationships/slideMaster" Target="slideMasters/slideMaster26.xml"/><Relationship Id="rId24" Type="http://schemas.openxmlformats.org/officeDocument/2006/relationships/slideMaster" Target="slideMasters/slideMaster21.xml"/><Relationship Id="rId40" Type="http://schemas.openxmlformats.org/officeDocument/2006/relationships/slideMaster" Target="slideMasters/slideMaster37.xml"/><Relationship Id="rId45" Type="http://schemas.openxmlformats.org/officeDocument/2006/relationships/slideMaster" Target="slideMasters/slideMaster42.xml"/><Relationship Id="rId66" Type="http://schemas.openxmlformats.org/officeDocument/2006/relationships/slideMaster" Target="slideMasters/slideMaster63.xml"/><Relationship Id="rId87" Type="http://schemas.openxmlformats.org/officeDocument/2006/relationships/slideMaster" Target="slideMasters/slideMaster84.xml"/><Relationship Id="rId110" Type="http://schemas.openxmlformats.org/officeDocument/2006/relationships/slideMaster" Target="slideMasters/slideMaster107.xml"/><Relationship Id="rId115" Type="http://schemas.openxmlformats.org/officeDocument/2006/relationships/slideMaster" Target="slideMasters/slideMaster112.xml"/><Relationship Id="rId131" Type="http://schemas.openxmlformats.org/officeDocument/2006/relationships/notesMaster" Target="notesMasters/notesMaster1.xml"/><Relationship Id="rId136" Type="http://schemas.openxmlformats.org/officeDocument/2006/relationships/tableStyles" Target="tableStyles.xml"/><Relationship Id="rId61" Type="http://schemas.openxmlformats.org/officeDocument/2006/relationships/slideMaster" Target="slideMasters/slideMaster58.xml"/><Relationship Id="rId82" Type="http://schemas.openxmlformats.org/officeDocument/2006/relationships/slideMaster" Target="slideMasters/slideMaster79.xml"/><Relationship Id="rId19" Type="http://schemas.openxmlformats.org/officeDocument/2006/relationships/slideMaster" Target="slideMasters/slideMaster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9965" cy="465775"/>
          </a:xfrm>
          <a:prstGeom prst="rect">
            <a:avLst/>
          </a:prstGeom>
          <a:noFill/>
          <a:ln w="9525">
            <a:noFill/>
            <a:miter lim="800000"/>
            <a:headEnd/>
            <a:tailEnd/>
          </a:ln>
        </p:spPr>
        <p:txBody>
          <a:bodyPr vert="horz" wrap="square" lIns="93159" tIns="46580" rIns="93159" bIns="46580" numCol="1" anchor="t" anchorCtr="0" compatLnSpc="1">
            <a:prstTxWarp prst="textNoShape">
              <a:avLst/>
            </a:prstTxWarp>
          </a:bodyPr>
          <a:lstStyle>
            <a:lvl1pPr defTabSz="464599">
              <a:defRPr sz="1200" b="0">
                <a:solidFill>
                  <a:schemeClr val="tx1"/>
                </a:solidFill>
                <a:ea typeface="ＭＳ Ｐゴシック"/>
                <a:cs typeface="ＭＳ Ｐゴシック"/>
              </a:defRPr>
            </a:lvl1pPr>
          </a:lstStyle>
          <a:p>
            <a:pPr>
              <a:defRPr/>
            </a:pPr>
            <a:endParaRPr lang="en-US"/>
          </a:p>
        </p:txBody>
      </p:sp>
      <p:sp>
        <p:nvSpPr>
          <p:cNvPr id="3" name="Date Placeholder 2"/>
          <p:cNvSpPr>
            <a:spLocks noGrp="1"/>
          </p:cNvSpPr>
          <p:nvPr>
            <p:ph type="dt" sz="quarter" idx="1"/>
          </p:nvPr>
        </p:nvSpPr>
        <p:spPr bwMode="auto">
          <a:xfrm>
            <a:off x="3970437" y="0"/>
            <a:ext cx="3038372" cy="465775"/>
          </a:xfrm>
          <a:prstGeom prst="rect">
            <a:avLst/>
          </a:prstGeom>
          <a:noFill/>
          <a:ln w="9525">
            <a:noFill/>
            <a:miter lim="800000"/>
            <a:headEnd/>
            <a:tailEnd/>
          </a:ln>
        </p:spPr>
        <p:txBody>
          <a:bodyPr vert="horz" wrap="square" lIns="93159" tIns="46580" rIns="93159" bIns="46580" numCol="1" anchor="t" anchorCtr="0" compatLnSpc="1">
            <a:prstTxWarp prst="textNoShape">
              <a:avLst/>
            </a:prstTxWarp>
          </a:bodyPr>
          <a:lstStyle>
            <a:lvl1pPr algn="r" defTabSz="464599">
              <a:defRPr sz="1200" b="0">
                <a:solidFill>
                  <a:schemeClr val="tx1"/>
                </a:solidFill>
                <a:ea typeface="ＭＳ Ｐゴシック"/>
                <a:cs typeface="ＭＳ Ｐゴシック"/>
              </a:defRPr>
            </a:lvl1pPr>
          </a:lstStyle>
          <a:p>
            <a:pPr>
              <a:defRPr/>
            </a:pPr>
            <a:fld id="{320E3240-DFBE-440E-8651-582ED10B7FF2}" type="datetime1">
              <a:rPr lang="en-US"/>
              <a:pPr>
                <a:defRPr/>
              </a:pPr>
              <a:t>2/18/2015</a:t>
            </a:fld>
            <a:endParaRPr lang="en-US"/>
          </a:p>
        </p:txBody>
      </p:sp>
      <p:sp>
        <p:nvSpPr>
          <p:cNvPr id="4" name="Footer Placeholder 3"/>
          <p:cNvSpPr>
            <a:spLocks noGrp="1"/>
          </p:cNvSpPr>
          <p:nvPr>
            <p:ph type="ftr" sz="quarter" idx="2"/>
          </p:nvPr>
        </p:nvSpPr>
        <p:spPr bwMode="auto">
          <a:xfrm>
            <a:off x="0" y="8829036"/>
            <a:ext cx="3039965" cy="465775"/>
          </a:xfrm>
          <a:prstGeom prst="rect">
            <a:avLst/>
          </a:prstGeom>
          <a:noFill/>
          <a:ln w="9525">
            <a:noFill/>
            <a:miter lim="800000"/>
            <a:headEnd/>
            <a:tailEnd/>
          </a:ln>
        </p:spPr>
        <p:txBody>
          <a:bodyPr vert="horz" wrap="square" lIns="93159" tIns="46580" rIns="93159" bIns="46580" numCol="1" anchor="b" anchorCtr="0" compatLnSpc="1">
            <a:prstTxWarp prst="textNoShape">
              <a:avLst/>
            </a:prstTxWarp>
          </a:bodyPr>
          <a:lstStyle>
            <a:lvl1pPr defTabSz="464599">
              <a:defRPr sz="1200" b="0">
                <a:solidFill>
                  <a:schemeClr val="tx1"/>
                </a:solidFill>
                <a:ea typeface="ＭＳ Ｐゴシック"/>
                <a:cs typeface="ＭＳ Ｐゴシック"/>
              </a:defRPr>
            </a:lvl1pPr>
          </a:lstStyle>
          <a:p>
            <a:pPr>
              <a:defRPr/>
            </a:pPr>
            <a:endParaRPr lang="en-US"/>
          </a:p>
        </p:txBody>
      </p:sp>
      <p:sp>
        <p:nvSpPr>
          <p:cNvPr id="5" name="Slide Number Placeholder 4"/>
          <p:cNvSpPr>
            <a:spLocks noGrp="1"/>
          </p:cNvSpPr>
          <p:nvPr>
            <p:ph type="sldNum" sz="quarter" idx="3"/>
          </p:nvPr>
        </p:nvSpPr>
        <p:spPr bwMode="auto">
          <a:xfrm>
            <a:off x="3970437" y="8829036"/>
            <a:ext cx="3038372" cy="465775"/>
          </a:xfrm>
          <a:prstGeom prst="rect">
            <a:avLst/>
          </a:prstGeom>
          <a:noFill/>
          <a:ln w="9525">
            <a:noFill/>
            <a:miter lim="800000"/>
            <a:headEnd/>
            <a:tailEnd/>
          </a:ln>
        </p:spPr>
        <p:txBody>
          <a:bodyPr vert="horz" wrap="square" lIns="93159" tIns="46580" rIns="93159" bIns="46580" numCol="1" anchor="b" anchorCtr="0" compatLnSpc="1">
            <a:prstTxWarp prst="textNoShape">
              <a:avLst/>
            </a:prstTxWarp>
          </a:bodyPr>
          <a:lstStyle>
            <a:lvl1pPr algn="r" defTabSz="464599">
              <a:defRPr sz="1200" b="0">
                <a:solidFill>
                  <a:schemeClr val="tx1"/>
                </a:solidFill>
                <a:ea typeface="ＭＳ Ｐゴシック"/>
                <a:cs typeface="ＭＳ Ｐゴシック"/>
              </a:defRPr>
            </a:lvl1pPr>
          </a:lstStyle>
          <a:p>
            <a:pPr>
              <a:defRPr/>
            </a:pPr>
            <a:fld id="{B9465369-D704-4E6E-95A4-62C4025150D0}" type="slidenum">
              <a:rPr lang="en-US"/>
              <a:pPr>
                <a:defRPr/>
              </a:pPr>
              <a:t>‹#›</a:t>
            </a:fld>
            <a:endParaRPr lang="en-US"/>
          </a:p>
        </p:txBody>
      </p:sp>
    </p:spTree>
    <p:extLst>
      <p:ext uri="{BB962C8B-B14F-4D97-AF65-F5344CB8AC3E}">
        <p14:creationId xmlns:p14="http://schemas.microsoft.com/office/powerpoint/2010/main" val="20341932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9965" cy="465775"/>
          </a:xfrm>
          <a:prstGeom prst="rect">
            <a:avLst/>
          </a:prstGeom>
          <a:noFill/>
          <a:ln w="9525">
            <a:noFill/>
            <a:miter lim="800000"/>
            <a:headEnd/>
            <a:tailEnd/>
          </a:ln>
        </p:spPr>
        <p:txBody>
          <a:bodyPr vert="horz" wrap="square" lIns="93159" tIns="46580" rIns="93159" bIns="46580" numCol="1" anchor="t" anchorCtr="0" compatLnSpc="1">
            <a:prstTxWarp prst="textNoShape">
              <a:avLst/>
            </a:prstTxWarp>
          </a:bodyPr>
          <a:lstStyle>
            <a:lvl1pPr defTabSz="464599">
              <a:defRPr sz="1200" b="0">
                <a:solidFill>
                  <a:schemeClr val="tx1"/>
                </a:solidFill>
                <a:ea typeface="ＭＳ Ｐゴシック"/>
                <a:cs typeface="ＭＳ Ｐゴシック"/>
              </a:defRPr>
            </a:lvl1pPr>
          </a:lstStyle>
          <a:p>
            <a:pPr>
              <a:defRPr/>
            </a:pPr>
            <a:endParaRPr lang="en-US"/>
          </a:p>
        </p:txBody>
      </p:sp>
      <p:sp>
        <p:nvSpPr>
          <p:cNvPr id="3" name="Date Placeholder 2"/>
          <p:cNvSpPr>
            <a:spLocks noGrp="1"/>
          </p:cNvSpPr>
          <p:nvPr>
            <p:ph type="dt" idx="1"/>
          </p:nvPr>
        </p:nvSpPr>
        <p:spPr bwMode="auto">
          <a:xfrm>
            <a:off x="3970437" y="0"/>
            <a:ext cx="3038372" cy="465775"/>
          </a:xfrm>
          <a:prstGeom prst="rect">
            <a:avLst/>
          </a:prstGeom>
          <a:noFill/>
          <a:ln w="9525">
            <a:noFill/>
            <a:miter lim="800000"/>
            <a:headEnd/>
            <a:tailEnd/>
          </a:ln>
        </p:spPr>
        <p:txBody>
          <a:bodyPr vert="horz" wrap="square" lIns="93159" tIns="46580" rIns="93159" bIns="46580" numCol="1" anchor="t" anchorCtr="0" compatLnSpc="1">
            <a:prstTxWarp prst="textNoShape">
              <a:avLst/>
            </a:prstTxWarp>
          </a:bodyPr>
          <a:lstStyle>
            <a:lvl1pPr algn="r" defTabSz="464599">
              <a:defRPr sz="1200" b="0">
                <a:solidFill>
                  <a:schemeClr val="tx1"/>
                </a:solidFill>
                <a:ea typeface="ＭＳ Ｐゴシック"/>
                <a:cs typeface="ＭＳ Ｐゴシック"/>
              </a:defRPr>
            </a:lvl1pPr>
          </a:lstStyle>
          <a:p>
            <a:pPr>
              <a:defRPr/>
            </a:pPr>
            <a:fld id="{CE5435DA-E8B1-44B3-8C8E-03EDF5F5B935}" type="datetime1">
              <a:rPr lang="en-US"/>
              <a:pPr>
                <a:defRPr/>
              </a:pPr>
              <a:t>2/18/2015</a:t>
            </a:fld>
            <a:endParaRPr lang="en-US"/>
          </a:p>
        </p:txBody>
      </p:sp>
      <p:sp>
        <p:nvSpPr>
          <p:cNvPr id="741380" name="Slide Image Placeholder 3"/>
          <p:cNvSpPr>
            <a:spLocks noGrp="1" noRot="1" noChangeAspect="1"/>
          </p:cNvSpPr>
          <p:nvPr>
            <p:ph type="sldImg" idx="2"/>
          </p:nvPr>
        </p:nvSpPr>
        <p:spPr bwMode="auto">
          <a:xfrm>
            <a:off x="1181100" y="696913"/>
            <a:ext cx="4648200" cy="3486150"/>
          </a:xfrm>
          <a:prstGeom prst="rect">
            <a:avLst/>
          </a:prstGeom>
          <a:noFill/>
          <a:ln w="12700">
            <a:solidFill>
              <a:srgbClr val="000000"/>
            </a:solidFill>
            <a:miter lim="800000"/>
            <a:headEnd/>
            <a:tailEnd/>
          </a:ln>
        </p:spPr>
      </p:sp>
      <p:sp>
        <p:nvSpPr>
          <p:cNvPr id="5" name="Notes Placeholder 4"/>
          <p:cNvSpPr>
            <a:spLocks noGrp="1"/>
          </p:cNvSpPr>
          <p:nvPr>
            <p:ph type="body" sz="quarter" idx="3"/>
          </p:nvPr>
        </p:nvSpPr>
        <p:spPr bwMode="auto">
          <a:xfrm>
            <a:off x="701040" y="4417699"/>
            <a:ext cx="5608320" cy="4182425"/>
          </a:xfrm>
          <a:prstGeom prst="rect">
            <a:avLst/>
          </a:prstGeom>
          <a:noFill/>
          <a:ln w="9525">
            <a:noFill/>
            <a:miter lim="800000"/>
            <a:headEnd/>
            <a:tailEnd/>
          </a:ln>
        </p:spPr>
        <p:txBody>
          <a:bodyPr vert="horz" wrap="square" lIns="93159" tIns="46580" rIns="93159" bIns="4658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0" y="8829036"/>
            <a:ext cx="3039965" cy="465775"/>
          </a:xfrm>
          <a:prstGeom prst="rect">
            <a:avLst/>
          </a:prstGeom>
          <a:noFill/>
          <a:ln w="9525">
            <a:noFill/>
            <a:miter lim="800000"/>
            <a:headEnd/>
            <a:tailEnd/>
          </a:ln>
        </p:spPr>
        <p:txBody>
          <a:bodyPr vert="horz" wrap="square" lIns="93159" tIns="46580" rIns="93159" bIns="46580" numCol="1" anchor="b" anchorCtr="0" compatLnSpc="1">
            <a:prstTxWarp prst="textNoShape">
              <a:avLst/>
            </a:prstTxWarp>
          </a:bodyPr>
          <a:lstStyle>
            <a:lvl1pPr defTabSz="464599">
              <a:defRPr sz="1200" b="0">
                <a:solidFill>
                  <a:schemeClr val="tx1"/>
                </a:solidFill>
                <a:ea typeface="ＭＳ Ｐゴシック"/>
                <a:cs typeface="ＭＳ Ｐゴシック"/>
              </a:defRPr>
            </a:lvl1pPr>
          </a:lstStyle>
          <a:p>
            <a:pPr>
              <a:defRPr/>
            </a:pPr>
            <a:endParaRPr lang="en-US"/>
          </a:p>
        </p:txBody>
      </p:sp>
      <p:sp>
        <p:nvSpPr>
          <p:cNvPr id="7" name="Slide Number Placeholder 6"/>
          <p:cNvSpPr>
            <a:spLocks noGrp="1"/>
          </p:cNvSpPr>
          <p:nvPr>
            <p:ph type="sldNum" sz="quarter" idx="5"/>
          </p:nvPr>
        </p:nvSpPr>
        <p:spPr bwMode="auto">
          <a:xfrm>
            <a:off x="3970437" y="8829036"/>
            <a:ext cx="3038372" cy="465775"/>
          </a:xfrm>
          <a:prstGeom prst="rect">
            <a:avLst/>
          </a:prstGeom>
          <a:noFill/>
          <a:ln w="9525">
            <a:noFill/>
            <a:miter lim="800000"/>
            <a:headEnd/>
            <a:tailEnd/>
          </a:ln>
        </p:spPr>
        <p:txBody>
          <a:bodyPr vert="horz" wrap="square" lIns="93159" tIns="46580" rIns="93159" bIns="46580" numCol="1" anchor="b" anchorCtr="0" compatLnSpc="1">
            <a:prstTxWarp prst="textNoShape">
              <a:avLst/>
            </a:prstTxWarp>
          </a:bodyPr>
          <a:lstStyle>
            <a:lvl1pPr algn="r" defTabSz="464599">
              <a:defRPr sz="1200" b="0">
                <a:solidFill>
                  <a:schemeClr val="tx1"/>
                </a:solidFill>
                <a:ea typeface="ＭＳ Ｐゴシック"/>
                <a:cs typeface="ＭＳ Ｐゴシック"/>
              </a:defRPr>
            </a:lvl1pPr>
          </a:lstStyle>
          <a:p>
            <a:pPr>
              <a:defRPr/>
            </a:pPr>
            <a:fld id="{5C04FF00-12A1-484C-B54E-02A6A1C24DD4}" type="slidenum">
              <a:rPr lang="en-US"/>
              <a:pPr>
                <a:defRPr/>
              </a:pPr>
              <a:t>‹#›</a:t>
            </a:fld>
            <a:endParaRPr lang="en-US"/>
          </a:p>
        </p:txBody>
      </p:sp>
    </p:spTree>
    <p:extLst>
      <p:ext uri="{BB962C8B-B14F-4D97-AF65-F5344CB8AC3E}">
        <p14:creationId xmlns:p14="http://schemas.microsoft.com/office/powerpoint/2010/main" val="124996579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texasoncology.com/locationsearch.aspx"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C04FF00-12A1-484C-B54E-02A6A1C24DD4}" type="slidenum">
              <a:rPr lang="en-US" smtClean="0"/>
              <a:pPr>
                <a:defRPr/>
              </a:pPr>
              <a:t>1</a:t>
            </a:fld>
            <a:endParaRPr lang="en-US"/>
          </a:p>
        </p:txBody>
      </p:sp>
    </p:spTree>
    <p:extLst>
      <p:ext uri="{BB962C8B-B14F-4D97-AF65-F5344CB8AC3E}">
        <p14:creationId xmlns:p14="http://schemas.microsoft.com/office/powerpoint/2010/main" val="4026646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C04FF00-12A1-484C-B54E-02A6A1C24DD4}" type="slidenum">
              <a:rPr lang="en-US" smtClean="0"/>
              <a:pPr>
                <a:defRPr/>
              </a:pPr>
              <a:t>10</a:t>
            </a:fld>
            <a:endParaRPr lang="en-US"/>
          </a:p>
        </p:txBody>
      </p:sp>
    </p:spTree>
    <p:extLst>
      <p:ext uri="{BB962C8B-B14F-4D97-AF65-F5344CB8AC3E}">
        <p14:creationId xmlns:p14="http://schemas.microsoft.com/office/powerpoint/2010/main" val="1766211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pPr>
              <a:defRPr/>
            </a:pPr>
            <a:fld id="{5C04FF00-12A1-484C-B54E-02A6A1C24DD4}" type="slidenum">
              <a:rPr lang="en-US" smtClean="0"/>
              <a:pPr>
                <a:defRPr/>
              </a:pPr>
              <a:t>11</a:t>
            </a:fld>
            <a:endParaRPr lang="en-US"/>
          </a:p>
        </p:txBody>
      </p:sp>
    </p:spTree>
    <p:extLst>
      <p:ext uri="{BB962C8B-B14F-4D97-AF65-F5344CB8AC3E}">
        <p14:creationId xmlns:p14="http://schemas.microsoft.com/office/powerpoint/2010/main" val="3509612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pPr>
              <a:defRPr/>
            </a:pPr>
            <a:fld id="{5C04FF00-12A1-484C-B54E-02A6A1C24DD4}" type="slidenum">
              <a:rPr lang="en-US" smtClean="0"/>
              <a:pPr>
                <a:defRPr/>
              </a:pPr>
              <a:t>12</a:t>
            </a:fld>
            <a:endParaRPr lang="en-US"/>
          </a:p>
        </p:txBody>
      </p:sp>
    </p:spTree>
    <p:extLst>
      <p:ext uri="{BB962C8B-B14F-4D97-AF65-F5344CB8AC3E}">
        <p14:creationId xmlns:p14="http://schemas.microsoft.com/office/powerpoint/2010/main" val="3509612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pPr>
              <a:defRPr/>
            </a:pPr>
            <a:fld id="{5C04FF00-12A1-484C-B54E-02A6A1C24DD4}" type="slidenum">
              <a:rPr lang="en-US" smtClean="0"/>
              <a:pPr>
                <a:defRPr/>
              </a:pPr>
              <a:t>13</a:t>
            </a:fld>
            <a:endParaRPr lang="en-US"/>
          </a:p>
        </p:txBody>
      </p:sp>
    </p:spTree>
    <p:extLst>
      <p:ext uri="{BB962C8B-B14F-4D97-AF65-F5344CB8AC3E}">
        <p14:creationId xmlns:p14="http://schemas.microsoft.com/office/powerpoint/2010/main" val="3509612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lvl1pPr defTabSz="464470" eaLnBrk="0" hangingPunct="0">
              <a:defRPr sz="2200">
                <a:solidFill>
                  <a:srgbClr val="646D72"/>
                </a:solidFill>
                <a:latin typeface="Arial" charset="0"/>
                <a:ea typeface="ＭＳ Ｐゴシック" pitchFamily="34" charset="-128"/>
              </a:defRPr>
            </a:lvl1pPr>
            <a:lvl2pPr marL="744426" indent="-286317" defTabSz="464470" eaLnBrk="0" hangingPunct="0">
              <a:defRPr sz="2200">
                <a:solidFill>
                  <a:srgbClr val="646D72"/>
                </a:solidFill>
                <a:latin typeface="Arial" charset="0"/>
                <a:ea typeface="ＭＳ Ｐゴシック" pitchFamily="34" charset="-128"/>
              </a:defRPr>
            </a:lvl2pPr>
            <a:lvl3pPr marL="1145271" indent="-229054" defTabSz="464470" eaLnBrk="0" hangingPunct="0">
              <a:defRPr sz="2200">
                <a:solidFill>
                  <a:srgbClr val="646D72"/>
                </a:solidFill>
                <a:latin typeface="Arial" charset="0"/>
                <a:ea typeface="ＭＳ Ｐゴシック" pitchFamily="34" charset="-128"/>
              </a:defRPr>
            </a:lvl3pPr>
            <a:lvl4pPr marL="1603378" indent="-229054" defTabSz="464470" eaLnBrk="0" hangingPunct="0">
              <a:defRPr sz="2200">
                <a:solidFill>
                  <a:srgbClr val="646D72"/>
                </a:solidFill>
                <a:latin typeface="Arial" charset="0"/>
                <a:ea typeface="ＭＳ Ｐゴシック" pitchFamily="34" charset="-128"/>
              </a:defRPr>
            </a:lvl4pPr>
            <a:lvl5pPr marL="2061487" indent="-229054" defTabSz="464470" eaLnBrk="0" hangingPunct="0">
              <a:defRPr sz="2200">
                <a:solidFill>
                  <a:srgbClr val="646D72"/>
                </a:solidFill>
                <a:latin typeface="Arial" charset="0"/>
                <a:ea typeface="ＭＳ Ｐゴシック" pitchFamily="34" charset="-128"/>
              </a:defRPr>
            </a:lvl5pPr>
            <a:lvl6pPr marL="2519595" indent="-229054" defTabSz="464470" eaLnBrk="0" fontAlgn="base" hangingPunct="0">
              <a:spcBef>
                <a:spcPct val="0"/>
              </a:spcBef>
              <a:spcAft>
                <a:spcPct val="0"/>
              </a:spcAft>
              <a:defRPr sz="2200">
                <a:solidFill>
                  <a:srgbClr val="646D72"/>
                </a:solidFill>
                <a:latin typeface="Arial" charset="0"/>
                <a:ea typeface="ＭＳ Ｐゴシック" pitchFamily="34" charset="-128"/>
              </a:defRPr>
            </a:lvl6pPr>
            <a:lvl7pPr marL="2977703" indent="-229054" defTabSz="464470" eaLnBrk="0" fontAlgn="base" hangingPunct="0">
              <a:spcBef>
                <a:spcPct val="0"/>
              </a:spcBef>
              <a:spcAft>
                <a:spcPct val="0"/>
              </a:spcAft>
              <a:defRPr sz="2200">
                <a:solidFill>
                  <a:srgbClr val="646D72"/>
                </a:solidFill>
                <a:latin typeface="Arial" charset="0"/>
                <a:ea typeface="ＭＳ Ｐゴシック" pitchFamily="34" charset="-128"/>
              </a:defRPr>
            </a:lvl7pPr>
            <a:lvl8pPr marL="3435812" indent="-229054" defTabSz="464470" eaLnBrk="0" fontAlgn="base" hangingPunct="0">
              <a:spcBef>
                <a:spcPct val="0"/>
              </a:spcBef>
              <a:spcAft>
                <a:spcPct val="0"/>
              </a:spcAft>
              <a:defRPr sz="2200">
                <a:solidFill>
                  <a:srgbClr val="646D72"/>
                </a:solidFill>
                <a:latin typeface="Arial" charset="0"/>
                <a:ea typeface="ＭＳ Ｐゴシック" pitchFamily="34" charset="-128"/>
              </a:defRPr>
            </a:lvl8pPr>
            <a:lvl9pPr marL="3893919" indent="-229054" defTabSz="464470" eaLnBrk="0" fontAlgn="base" hangingPunct="0">
              <a:spcBef>
                <a:spcPct val="0"/>
              </a:spcBef>
              <a:spcAft>
                <a:spcPct val="0"/>
              </a:spcAft>
              <a:defRPr sz="2200">
                <a:solidFill>
                  <a:srgbClr val="646D72"/>
                </a:solidFill>
                <a:latin typeface="Arial" charset="0"/>
                <a:ea typeface="ＭＳ Ｐゴシック" pitchFamily="34" charset="-128"/>
              </a:defRPr>
            </a:lvl9pPr>
          </a:lstStyle>
          <a:p>
            <a:pPr eaLnBrk="1" hangingPunct="1"/>
            <a:fld id="{68CD2DD3-8BAF-4625-A38D-2D69B21701EE}" type="slidenum">
              <a:rPr lang="en-US" sz="1200">
                <a:solidFill>
                  <a:srgbClr val="000000"/>
                </a:solidFill>
              </a:rPr>
              <a:pPr eaLnBrk="1" hangingPunct="1"/>
              <a:t>2</a:t>
            </a:fld>
            <a:endParaRPr lang="en-US" sz="1200">
              <a:solidFill>
                <a:srgbClr val="000000"/>
              </a:solidFill>
            </a:endParaRPr>
          </a:p>
        </p:txBody>
      </p:sp>
      <p:sp>
        <p:nvSpPr>
          <p:cNvPr id="228355" name="Rectangle 2"/>
          <p:cNvSpPr>
            <a:spLocks noGrp="1" noRot="1" noChangeAspect="1" noTextEdit="1"/>
          </p:cNvSpPr>
          <p:nvPr>
            <p:ph type="sldImg"/>
          </p:nvPr>
        </p:nvSpPr>
        <p:spPr>
          <a:xfrm>
            <a:off x="1181100" y="696913"/>
            <a:ext cx="4648200" cy="3486150"/>
          </a:xfrm>
          <a:ln/>
        </p:spPr>
      </p:sp>
      <p:sp>
        <p:nvSpPr>
          <p:cNvPr id="228356" name="Rectangle 3"/>
          <p:cNvSpPr>
            <a:spLocks noGrp="1"/>
          </p:cNvSpPr>
          <p:nvPr>
            <p:ph type="body" idx="1"/>
          </p:nvPr>
        </p:nvSpPr>
        <p:spPr>
          <a:noFill/>
        </p:spPr>
        <p:txBody>
          <a:bodyPr lIns="98446" tIns="49223" rIns="98446" bIns="49223"/>
          <a:lstStyle/>
          <a:p>
            <a:pPr defTabSz="462881" eaLnBrk="1" hangingPunct="1"/>
            <a:endParaRPr lang="en-US" sz="10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4963" y="447675"/>
            <a:ext cx="3800475" cy="2851150"/>
          </a:xfrm>
        </p:spPr>
      </p:sp>
      <p:sp>
        <p:nvSpPr>
          <p:cNvPr id="4" name="Slide Number Placeholder 3"/>
          <p:cNvSpPr>
            <a:spLocks noGrp="1"/>
          </p:cNvSpPr>
          <p:nvPr>
            <p:ph type="sldNum" sz="quarter" idx="10"/>
          </p:nvPr>
        </p:nvSpPr>
        <p:spPr>
          <a:xfrm>
            <a:off x="3970345" y="8829679"/>
            <a:ext cx="3038475" cy="465140"/>
          </a:xfrm>
          <a:prstGeom prst="rect">
            <a:avLst/>
          </a:prstGeom>
        </p:spPr>
        <p:txBody>
          <a:bodyPr lIns="91384" tIns="45689" rIns="91384" bIns="45689"/>
          <a:lstStyle/>
          <a:p>
            <a:pPr>
              <a:defRPr/>
            </a:pPr>
            <a:fld id="{3BC20974-9813-431D-8F99-EF5444A84E3F}" type="slidenum">
              <a:rPr lang="en-US" smtClean="0">
                <a:solidFill>
                  <a:prstClr val="black"/>
                </a:solidFill>
              </a:rPr>
              <a:pPr>
                <a:defRPr/>
              </a:pPr>
              <a:t>3</a:t>
            </a:fld>
            <a:endParaRPr lang="en-US" dirty="0">
              <a:solidFill>
                <a:prstClr val="black"/>
              </a:solidFill>
            </a:endParaRPr>
          </a:p>
        </p:txBody>
      </p:sp>
      <p:sp>
        <p:nvSpPr>
          <p:cNvPr id="6" name="Notes Placeholder 4"/>
          <p:cNvSpPr>
            <a:spLocks noGrp="1"/>
          </p:cNvSpPr>
          <p:nvPr>
            <p:ph type="body" sz="quarter" idx="3"/>
          </p:nvPr>
        </p:nvSpPr>
        <p:spPr>
          <a:xfrm>
            <a:off x="806196" y="3406667"/>
            <a:ext cx="5608320" cy="4182425"/>
          </a:xfrm>
        </p:spPr>
        <p:txBody>
          <a:bodyPr/>
          <a:lstStyle/>
          <a:p>
            <a:endParaRPr lang="en-US" sz="900" dirty="0"/>
          </a:p>
        </p:txBody>
      </p:sp>
    </p:spTree>
    <p:extLst>
      <p:ext uri="{BB962C8B-B14F-4D97-AF65-F5344CB8AC3E}">
        <p14:creationId xmlns:p14="http://schemas.microsoft.com/office/powerpoint/2010/main" val="3522752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a:xfrm>
            <a:off x="3970343" y="8829676"/>
            <a:ext cx="3038475" cy="465139"/>
          </a:xfrm>
          <a:prstGeom prst="rect">
            <a:avLst/>
          </a:prstGeom>
        </p:spPr>
        <p:txBody>
          <a:bodyPr lIns="91403" tIns="45699" rIns="91403" bIns="45699"/>
          <a:lstStyle/>
          <a:p>
            <a:pPr>
              <a:defRPr/>
            </a:pPr>
            <a:fld id="{683D9C07-C9D8-4B06-86A2-ED3DA698894A}" type="slidenum">
              <a:rPr lang="en-US" smtClean="0">
                <a:solidFill>
                  <a:prstClr val="black"/>
                </a:solidFill>
              </a:rPr>
              <a:pPr>
                <a:defRPr/>
              </a:pPr>
              <a:t>4</a:t>
            </a:fld>
            <a:endParaRPr lang="en-US" dirty="0">
              <a:solidFill>
                <a:prstClr val="black"/>
              </a:solidFill>
            </a:endParaRPr>
          </a:p>
        </p:txBody>
      </p:sp>
      <p:sp>
        <p:nvSpPr>
          <p:cNvPr id="5" name="AutoShape 5"/>
          <p:cNvSpPr>
            <a:spLocks noChangeArrowheads="1"/>
          </p:cNvSpPr>
          <p:nvPr/>
        </p:nvSpPr>
        <p:spPr bwMode="auto">
          <a:xfrm>
            <a:off x="5943600" y="3733801"/>
            <a:ext cx="3962401" cy="762000"/>
          </a:xfrm>
          <a:prstGeom prst="homePlate">
            <a:avLst>
              <a:gd name="adj" fmla="val 35750"/>
            </a:avLst>
          </a:prstGeom>
          <a:noFill/>
          <a:ln>
            <a:noFill/>
          </a:ln>
          <a:extLst/>
        </p:spPr>
        <p:txBody>
          <a:bodyPr lIns="91403" tIns="45699" rIns="91403" bIns="45699" anchor="ctr"/>
          <a:lstStyle/>
          <a:p>
            <a:pPr algn="ctr" defTabSz="457007">
              <a:spcBef>
                <a:spcPct val="50000"/>
              </a:spcBef>
              <a:buClr>
                <a:srgbClr val="222C80"/>
              </a:buClr>
            </a:pPr>
            <a:endParaRPr lang="en-US" sz="1200" b="0" dirty="0">
              <a:ea typeface="ＭＳ Ｐゴシック" pitchFamily="34" charset="-128"/>
            </a:endParaRPr>
          </a:p>
        </p:txBody>
      </p:sp>
      <p:sp>
        <p:nvSpPr>
          <p:cNvPr id="7" name="Notes Placeholder 2"/>
          <p:cNvSpPr>
            <a:spLocks noGrp="1"/>
          </p:cNvSpPr>
          <p:nvPr>
            <p:ph type="body" sz="quarter" idx="11"/>
          </p:nvPr>
        </p:nvSpPr>
        <p:spPr/>
        <p:txBody>
          <a:bodyPr>
            <a:normAutofit lnSpcReduction="10000"/>
          </a:bodyPr>
          <a:lstStyle/>
          <a:p>
            <a:endParaRPr lang="en-US" sz="900" dirty="0"/>
          </a:p>
        </p:txBody>
      </p:sp>
    </p:spTree>
    <p:extLst>
      <p:ext uri="{BB962C8B-B14F-4D97-AF65-F5344CB8AC3E}">
        <p14:creationId xmlns:p14="http://schemas.microsoft.com/office/powerpoint/2010/main" val="1953485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pPr>
              <a:defRPr/>
            </a:pPr>
            <a:fld id="{5C04FF00-12A1-484C-B54E-02A6A1C24DD4}" type="slidenum">
              <a:rPr lang="en-US" smtClean="0"/>
              <a:pPr>
                <a:defRPr/>
              </a:pPr>
              <a:t>5</a:t>
            </a:fld>
            <a:endParaRPr lang="en-US"/>
          </a:p>
        </p:txBody>
      </p:sp>
    </p:spTree>
    <p:extLst>
      <p:ext uri="{BB962C8B-B14F-4D97-AF65-F5344CB8AC3E}">
        <p14:creationId xmlns:p14="http://schemas.microsoft.com/office/powerpoint/2010/main" val="3509612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pPr>
              <a:defRPr/>
            </a:pPr>
            <a:fld id="{5C04FF00-12A1-484C-B54E-02A6A1C24DD4}" type="slidenum">
              <a:rPr lang="en-US" smtClean="0"/>
              <a:pPr>
                <a:defRPr/>
              </a:pPr>
              <a:t>6</a:t>
            </a:fld>
            <a:endParaRPr lang="en-US"/>
          </a:p>
        </p:txBody>
      </p:sp>
    </p:spTree>
    <p:extLst>
      <p:ext uri="{BB962C8B-B14F-4D97-AF65-F5344CB8AC3E}">
        <p14:creationId xmlns:p14="http://schemas.microsoft.com/office/powerpoint/2010/main" val="3968192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pPr>
              <a:defRPr/>
            </a:pPr>
            <a:fld id="{5C04FF00-12A1-484C-B54E-02A6A1C24DD4}" type="slidenum">
              <a:rPr lang="en-US" smtClean="0"/>
              <a:pPr>
                <a:defRPr/>
              </a:pPr>
              <a:t>7</a:t>
            </a:fld>
            <a:endParaRPr lang="en-US"/>
          </a:p>
        </p:txBody>
      </p:sp>
    </p:spTree>
    <p:extLst>
      <p:ext uri="{BB962C8B-B14F-4D97-AF65-F5344CB8AC3E}">
        <p14:creationId xmlns:p14="http://schemas.microsoft.com/office/powerpoint/2010/main" val="3509612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Rectangle 1"/>
          <p:cNvSpPr/>
          <p:nvPr/>
        </p:nvSpPr>
        <p:spPr>
          <a:xfrm>
            <a:off x="247640" y="4243680"/>
            <a:ext cx="6613448" cy="4807883"/>
          </a:xfrm>
          <a:prstGeom prst="rect">
            <a:avLst/>
          </a:prstGeom>
        </p:spPr>
        <p:txBody>
          <a:bodyPr wrap="square" lIns="91647" tIns="45824" rIns="91647" bIns="45824">
            <a:spAutoFit/>
          </a:bodyPr>
          <a:lstStyle/>
          <a:p>
            <a:r>
              <a:rPr lang="en-US" sz="900" dirty="0">
                <a:solidFill>
                  <a:prstClr val="black"/>
                </a:solidFill>
              </a:rPr>
              <a:t>We are working with six medical oncology groups and one cancer center around the country to pilot a new cancer-care payment model that focuses on best treatment practices and better health outcomes. The first-of-its-kind program is aimed at improving the quality of care for patients with breast, colon and lung cancers. The program approaches physician reimbursement for cancer care in a new way, basing it on the overall treatment of the patient. It does this by reimbursing participating medical oncologists upfront for an entire cancer treatment program, which marks a shift away from the current fee-for-service approach. This episode payment will be based on the expected cost of a standard treatment regimen for the specific condition, as predetermined by the physician. </a:t>
            </a:r>
          </a:p>
          <a:p>
            <a:r>
              <a:rPr lang="en-US" sz="900" dirty="0">
                <a:solidFill>
                  <a:prstClr val="black"/>
                </a:solidFill>
              </a:rPr>
              <a:t>We calculate the cancer care payment based on the amount of money the oncology group would make on chemotherapy drug profits, using the difference between the group’s current fee schedule and the drugs’ costs. A case management fee is also added to reflect the time and resources that the oncologist’s office spends in managing the patient relationship. As part of the pilot, office visits, chemotherapy administration and other ancillary services like laboratory tests are paid based on fee-for-service rates.      </a:t>
            </a:r>
          </a:p>
          <a:p>
            <a:r>
              <a:rPr lang="en-US" sz="900" dirty="0">
                <a:solidFill>
                  <a:prstClr val="black"/>
                </a:solidFill>
              </a:rPr>
              <a:t>The oncologist will be paid the same fee regardless of the drugs administered to the patient – in effect, separating the oncologist’s income from drug sales while preserving the ability to maintain a regular visit schedule with the patient. Patient visits will continue to be reimbursed and chemotherapy drugs will be reimbursed at the manufacturer’s cost.   </a:t>
            </a:r>
          </a:p>
          <a:p>
            <a:r>
              <a:rPr lang="en-US" sz="900" dirty="0">
                <a:solidFill>
                  <a:prstClr val="black"/>
                </a:solidFill>
              </a:rPr>
              <a:t>For patients with relapsed cancers who may be treated for indefinite periods, the fee is renewed every four months. For adjuvant treatments that are given immediately after curative surgery, the fee is a single event.</a:t>
            </a:r>
          </a:p>
          <a:p>
            <a:r>
              <a:rPr lang="en-US" sz="900" dirty="0">
                <a:solidFill>
                  <a:prstClr val="black"/>
                </a:solidFill>
              </a:rPr>
              <a:t>In this pilot, each medical group must agree to two key requirements to participate: (1) they must choose a standard chemotherapy regimen for each of the 19 clinical presentations associated with breast, colon, and lung cancer and (2) they must participate in performance reviews of their data with the other participating oncology groups. The various treatment regimens selected by the groups will be evaluated to identify which are the most effective for a range of clinical presentations (e.g., physical signs and symptoms and diagnoses). We will play no role in determining which treatment plan the oncologists choose, but the intent of the pilot is to identify and reduce unnecessary drug administration that does not improve the patient’s health outcomes. The medical group is free to change their drug regimens at any time, but the cancer care payment does not change. </a:t>
            </a:r>
          </a:p>
          <a:p>
            <a:r>
              <a:rPr lang="en-US" sz="900" dirty="0">
                <a:solidFill>
                  <a:prstClr val="black"/>
                </a:solidFill>
              </a:rPr>
              <a:t>Pilot results were published in July 2014.   The five groups were compared with a large national payer registry of fee-for-service patients with cancer to examine the difference in cost before and after the initiation of the payment change.   Between October 2009 and December 2012, the five groups treated 810 patients with breast, colon, and lung cancer using the episode payments.   The registry predicted fee-for-service cost of the episodes cohort was $98,121,388, but the actual cost was $64,760,116.   The predicted cost of the chemotherapy drugs was $7,519,504, but the actual cost was $20,979417.   There was no difference between the groups on multiple quality measures.   In summary, there was a 34% decrease in total cost of care for the episode patients.   </a:t>
            </a:r>
          </a:p>
          <a:p>
            <a:r>
              <a:rPr lang="en-US" sz="900" dirty="0">
                <a:solidFill>
                  <a:prstClr val="black"/>
                </a:solidFill>
              </a:rPr>
              <a:t>This program has expanded as of 1/1/2015 to include an additional Texas based practice.   This practice, Texas Oncology, has over 150 </a:t>
            </a:r>
            <a:r>
              <a:rPr lang="en-US" sz="900" u="sng" dirty="0">
                <a:solidFill>
                  <a:prstClr val="black"/>
                </a:solidFill>
                <a:hlinkClick r:id="rId3" tooltip="sites of service"/>
              </a:rPr>
              <a:t>sites of service</a:t>
            </a:r>
            <a:r>
              <a:rPr lang="en-US" sz="900" dirty="0">
                <a:solidFill>
                  <a:prstClr val="black"/>
                </a:solidFill>
              </a:rPr>
              <a:t> throughout Texas and southeastern Oklahoma. </a:t>
            </a:r>
          </a:p>
        </p:txBody>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5C04FF00-12A1-484C-B54E-02A6A1C24DD4}" type="slidenum">
              <a:rPr lang="en-US" smtClean="0"/>
              <a:pPr>
                <a:defRPr/>
              </a:pPr>
              <a:t>9</a:t>
            </a:fld>
            <a:endParaRPr lang="en-US"/>
          </a:p>
        </p:txBody>
      </p:sp>
      <p:sp>
        <p:nvSpPr>
          <p:cNvPr id="5" name="Notes Placeholder 2"/>
          <p:cNvSpPr>
            <a:spLocks noGrp="1"/>
          </p:cNvSpPr>
          <p:nvPr>
            <p:ph type="body" idx="3"/>
          </p:nvPr>
        </p:nvSpPr>
        <p:spPr>
          <a:xfrm>
            <a:off x="701040" y="4246014"/>
            <a:ext cx="5608320" cy="4633892"/>
          </a:xfrm>
        </p:spPr>
        <p:txBody>
          <a:bodyPr/>
          <a:lstStyle/>
          <a:p>
            <a:endParaRPr lang="en-US" sz="800" dirty="0"/>
          </a:p>
        </p:txBody>
      </p:sp>
    </p:spTree>
    <p:extLst>
      <p:ext uri="{BB962C8B-B14F-4D97-AF65-F5344CB8AC3E}">
        <p14:creationId xmlns:p14="http://schemas.microsoft.com/office/powerpoint/2010/main" val="1473168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Master" Target="../slideMasters/slideMaster59.xml"/><Relationship Id="rId1" Type="http://schemas.openxmlformats.org/officeDocument/2006/relationships/themeOverride" Target="../theme/themeOverride1.xml"/></Relationships>
</file>

<file path=ppt/slideLayouts/_rels/slideLayout6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3388" y="0"/>
            <a:ext cx="2706687" cy="3086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03325" y="0"/>
            <a:ext cx="7967663" cy="3086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B5105B7C-9D3C-436B-8328-519A9A2C825F}"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9DD47E36-19B8-42E5-9ECD-C158C0978FBA}"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9C363988-A5BC-4A0B-A835-2EFC6864B1E8}"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C9D40054-656C-447D-92FA-859221754293}"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5988" y="1600200"/>
            <a:ext cx="2554287"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22675" y="1600200"/>
            <a:ext cx="2555875"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0CADEF5F-A38A-4209-8AC9-4CCA0DEEE711}" type="slidenum">
              <a:rPr lang="en-US"/>
              <a:pPr>
                <a:defRPr/>
              </a:pPr>
              <a:t>‹#›</a:t>
            </a:fld>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5856A04B-408D-4760-AA9C-667AE401ACE1}" type="slidenum">
              <a:rPr lang="en-US"/>
              <a:pPr>
                <a:defRPr/>
              </a:pPr>
              <a:t>‹#›</a:t>
            </a:fld>
            <a:endParaRPr lang="en-US" dirty="0"/>
          </a:p>
        </p:txBody>
      </p:sp>
      <p:sp>
        <p:nvSpPr>
          <p:cNvPr id="8"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E44A161F-CAA7-4CD1-9B55-55E5E55EFCC5}" type="slidenum">
              <a:rPr lang="en-US"/>
              <a:pPr>
                <a:defRPr/>
              </a:pPr>
              <a:t>‹#›</a:t>
            </a:fld>
            <a:endParaRPr lang="en-US" dirty="0"/>
          </a:p>
        </p:txBody>
      </p:sp>
      <p:sp>
        <p:nvSpPr>
          <p:cNvPr id="4"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FA96B480-F3B6-45F9-B9F2-C489601197F5}" type="slidenum">
              <a:rPr lang="en-US"/>
              <a:pPr>
                <a:defRPr/>
              </a:pPr>
              <a:t>‹#›</a:t>
            </a:fld>
            <a:endParaRPr lang="en-US" dirty="0"/>
          </a:p>
        </p:txBody>
      </p:sp>
      <p:sp>
        <p:nvSpPr>
          <p:cNvPr id="3"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DD808030-C7A6-40A6-9C94-B10A7F967C14}" type="slidenum">
              <a:rPr lang="en-US"/>
              <a:pPr>
                <a:defRPr/>
              </a:pPr>
              <a:t>‹#›</a:t>
            </a:fld>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1649ED29-3E45-48C3-AF9A-B15E9AB01849}" type="slidenum">
              <a:rPr lang="en-US"/>
              <a:pPr>
                <a:defRPr/>
              </a:pPr>
              <a:t>‹#›</a:t>
            </a:fld>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21350" y="2922588"/>
            <a:ext cx="1608138" cy="1570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3763" y="2922588"/>
            <a:ext cx="4675187" cy="1570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CCA3EC5C-D208-407E-A876-19DBBA05921E}"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9200" y="219075"/>
            <a:ext cx="1370013" cy="5062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5988" y="219075"/>
            <a:ext cx="3960812" cy="5062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C99793AD-6A40-4424-B50D-5E40409309A0}"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F0C7EAC4-035F-4263-BE9E-EDB29440B2C9}"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C310BE83-AB91-4670-8F13-64F0053AA2B7}"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417E50B4-B92D-49F1-BE83-52F61A66C356}"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5988" y="1600200"/>
            <a:ext cx="2554287"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22675" y="1600200"/>
            <a:ext cx="2555875"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1F5EA10B-8095-4B97-B4FF-552F73F694A2}" type="slidenum">
              <a:rPr lang="en-US"/>
              <a:pPr>
                <a:defRPr/>
              </a:pPr>
              <a:t>‹#›</a:t>
            </a:fld>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5CEC79C3-83FD-4308-BE8E-3D4E4620A07D}" type="slidenum">
              <a:rPr lang="en-US"/>
              <a:pPr>
                <a:defRPr/>
              </a:pPr>
              <a:t>‹#›</a:t>
            </a:fld>
            <a:endParaRPr lang="en-US" dirty="0"/>
          </a:p>
        </p:txBody>
      </p:sp>
      <p:sp>
        <p:nvSpPr>
          <p:cNvPr id="8"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6B78A5F2-5DCD-463A-B3D1-750644E133A0}" type="slidenum">
              <a:rPr lang="en-US"/>
              <a:pPr>
                <a:defRPr/>
              </a:pPr>
              <a:t>‹#›</a:t>
            </a:fld>
            <a:endParaRPr lang="en-US" dirty="0"/>
          </a:p>
        </p:txBody>
      </p:sp>
      <p:sp>
        <p:nvSpPr>
          <p:cNvPr id="4"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7C909EBF-F3F7-4743-AA0D-045E3B7BB1A1}" type="slidenum">
              <a:rPr lang="en-US"/>
              <a:pPr>
                <a:defRPr/>
              </a:pPr>
              <a:t>‹#›</a:t>
            </a:fld>
            <a:endParaRPr lang="en-US" dirty="0"/>
          </a:p>
        </p:txBody>
      </p:sp>
      <p:sp>
        <p:nvSpPr>
          <p:cNvPr id="3"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8936CE65-3A70-4372-98BA-070D99D94D5E}" type="slidenum">
              <a:rPr lang="en-US"/>
              <a:pPr>
                <a:defRPr/>
              </a:pPr>
              <a:t>‹#›</a:t>
            </a:fld>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46441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6BEF32D8-A87E-4F23-B538-8C391C3E61DB}" type="slidenum">
              <a:rPr lang="en-US"/>
              <a:pPr>
                <a:defRPr/>
              </a:pPr>
              <a:t>‹#›</a:t>
            </a:fld>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30E90025-9DA0-43A5-AF91-924A80D24477}"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9200" y="219075"/>
            <a:ext cx="1370013" cy="5062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5988" y="219075"/>
            <a:ext cx="3960812" cy="5062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811E14CD-40FD-4A54-AAA7-657F29C71FC3}"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F71441FC-5591-49BA-BC57-009D105EF090}"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C25F3713-F6F0-47F8-857D-D6590F7CD153}"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78A810E9-81D4-47E5-BA8C-7FCF99C1902B}"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5988" y="1600200"/>
            <a:ext cx="2554287"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22675" y="1600200"/>
            <a:ext cx="2555875"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B91B26F8-F29B-4B5A-865C-775A8D74E388}" type="slidenum">
              <a:rPr lang="en-US"/>
              <a:pPr>
                <a:defRPr/>
              </a:pPr>
              <a:t>‹#›</a:t>
            </a:fld>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AB3828F4-E4AA-4588-AAED-378A9BB26E6E}" type="slidenum">
              <a:rPr lang="en-US"/>
              <a:pPr>
                <a:defRPr/>
              </a:pPr>
              <a:t>‹#›</a:t>
            </a:fld>
            <a:endParaRPr lang="en-US" dirty="0"/>
          </a:p>
        </p:txBody>
      </p:sp>
      <p:sp>
        <p:nvSpPr>
          <p:cNvPr id="8"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69E493BB-2E4E-44EA-9AF3-9F58F3989632}" type="slidenum">
              <a:rPr lang="en-US"/>
              <a:pPr>
                <a:defRPr/>
              </a:pPr>
              <a:t>‹#›</a:t>
            </a:fld>
            <a:endParaRPr lang="en-US" dirty="0"/>
          </a:p>
        </p:txBody>
      </p:sp>
      <p:sp>
        <p:nvSpPr>
          <p:cNvPr id="4"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31C05DA0-3941-4745-B06C-10CCF8B6DC05}" type="slidenum">
              <a:rPr lang="en-US"/>
              <a:pPr>
                <a:defRPr/>
              </a:pPr>
              <a:t>‹#›</a:t>
            </a:fld>
            <a:endParaRPr lang="en-US" dirty="0"/>
          </a:p>
        </p:txBody>
      </p:sp>
      <p:sp>
        <p:nvSpPr>
          <p:cNvPr id="3"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4FFB6508-D38A-45FF-929F-EEF6BDA3060F}" type="slidenum">
              <a:rPr lang="en-US"/>
              <a:pPr>
                <a:defRPr/>
              </a:pPr>
              <a:t>‹#›</a:t>
            </a:fld>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08BB9676-9062-4170-B5A9-C8FDF183EBFD}" type="slidenum">
              <a:rPr lang="en-US"/>
              <a:pPr>
                <a:defRPr/>
              </a:pPr>
              <a:t>‹#›</a:t>
            </a:fld>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63AE4245-091F-46F0-9C18-A6E9E9F62D26}"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9200" y="219075"/>
            <a:ext cx="1370013" cy="5062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5988" y="219075"/>
            <a:ext cx="3960812" cy="5062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DB3314A7-AEEB-4451-90D0-DFE769FAE4D8}"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2470C3D6-9281-4E2C-8353-3EB107A21902}" type="slidenum">
              <a:rPr lang="en-US"/>
              <a:pPr>
                <a:defRPr/>
              </a:pPr>
              <a:t>‹#›</a:t>
            </a:fld>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B09692DC-C1FF-4285-884E-7A4D5E9B6709}" type="slidenum">
              <a:rPr lang="en-US"/>
              <a:pPr>
                <a:defRPr/>
              </a:pPr>
              <a:t>‹#›</a:t>
            </a:fld>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55DFC329-76F8-4F1D-B31A-6386C0DCC393}" type="slidenum">
              <a:rPr lang="en-US"/>
              <a:pPr>
                <a:defRPr/>
              </a:pPr>
              <a:t>‹#›</a:t>
            </a:fld>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5988" y="1600200"/>
            <a:ext cx="2554287"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22675" y="1600200"/>
            <a:ext cx="2555875"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8804D89F-6FF8-43AC-8BAE-AF51D2521EAE}" type="slidenum">
              <a:rPr lang="en-US"/>
              <a:pPr>
                <a:defRPr/>
              </a:pPr>
              <a:t>‹#›</a:t>
            </a:fld>
            <a:endParaRPr lang="en-US" dirty="0"/>
          </a:p>
        </p:txBody>
      </p:sp>
      <p:sp>
        <p:nvSpPr>
          <p:cNvPr id="6"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9BD0C31B-CE3A-4D2D-8E88-BAB9AC0F8194}" type="slidenum">
              <a:rPr lang="en-US"/>
              <a:pPr>
                <a:defRPr/>
              </a:pPr>
              <a:t>‹#›</a:t>
            </a:fld>
            <a:endParaRPr lang="en-US" dirty="0"/>
          </a:p>
        </p:txBody>
      </p:sp>
      <p:sp>
        <p:nvSpPr>
          <p:cNvPr id="8"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C5AD965A-DD82-43BA-859E-D62056EA13B6}" type="slidenum">
              <a:rPr lang="en-US"/>
              <a:pPr>
                <a:defRPr/>
              </a:pPr>
              <a:t>‹#›</a:t>
            </a:fld>
            <a:endParaRPr lang="en-US" dirty="0"/>
          </a:p>
        </p:txBody>
      </p:sp>
      <p:sp>
        <p:nvSpPr>
          <p:cNvPr id="4"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C21CAAF0-8A3F-4209-ADA0-66EDA06B3BF2}" type="slidenum">
              <a:rPr lang="en-US"/>
              <a:pPr>
                <a:defRPr/>
              </a:pPr>
              <a:t>‹#›</a:t>
            </a:fld>
            <a:endParaRPr lang="en-US" dirty="0"/>
          </a:p>
        </p:txBody>
      </p:sp>
      <p:sp>
        <p:nvSpPr>
          <p:cNvPr id="3"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71CD9D8F-AB54-4611-BA04-5932F0B3C6FB}" type="slidenum">
              <a:rPr lang="en-US"/>
              <a:pPr>
                <a:defRPr/>
              </a:pPr>
              <a:t>‹#›</a:t>
            </a:fld>
            <a:endParaRPr lang="en-US" dirty="0"/>
          </a:p>
        </p:txBody>
      </p:sp>
      <p:sp>
        <p:nvSpPr>
          <p:cNvPr id="6"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BBA7C503-84C3-4EF1-8153-B067259A3D44}" type="slidenum">
              <a:rPr lang="en-US"/>
              <a:pPr>
                <a:defRPr/>
              </a:pPr>
              <a:t>‹#›</a:t>
            </a:fld>
            <a:endParaRPr lang="en-US" dirty="0"/>
          </a:p>
        </p:txBody>
      </p:sp>
      <p:sp>
        <p:nvSpPr>
          <p:cNvPr id="6"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8D9EB970-0A74-4864-AF84-DD68B6973984}" type="slidenum">
              <a:rPr lang="en-US"/>
              <a:pPr>
                <a:defRPr/>
              </a:pPr>
              <a:t>‹#›</a:t>
            </a:fld>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9200" y="219075"/>
            <a:ext cx="1370013" cy="5062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5988" y="219075"/>
            <a:ext cx="3960812" cy="5062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D96AE827-B3DB-431E-ACD3-FE24ABDB0F94}" type="slidenum">
              <a:rPr lang="en-US"/>
              <a:pPr>
                <a:defRPr/>
              </a:pPr>
              <a:t>‹#›</a:t>
            </a:fld>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2390BA9F-A81E-43C0-B929-F13978385EF8}" type="slidenum">
              <a:rPr lang="en-US"/>
              <a:pPr>
                <a:defRPr/>
              </a:pPr>
              <a:t>‹#›</a:t>
            </a:fld>
            <a:endParaRPr lang="en-US" dirty="0"/>
          </a:p>
        </p:txBody>
      </p:sp>
      <p:sp>
        <p:nvSpPr>
          <p:cNvPr id="5" name="Rectangle 11"/>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A8B28025-F8CE-49A9-8DDE-A016FB824252}" type="slidenum">
              <a:rPr lang="en-US"/>
              <a:pPr>
                <a:defRPr/>
              </a:pPr>
              <a:t>‹#›</a:t>
            </a:fld>
            <a:endParaRPr lang="en-US" dirty="0"/>
          </a:p>
        </p:txBody>
      </p:sp>
      <p:sp>
        <p:nvSpPr>
          <p:cNvPr id="5" name="Rectangle 11"/>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B2D7BFE4-EB9F-49B8-8215-38DF3B3F485B}" type="slidenum">
              <a:rPr lang="en-US"/>
              <a:pPr>
                <a:defRPr/>
              </a:pPr>
              <a:t>‹#›</a:t>
            </a:fld>
            <a:endParaRPr lang="en-US" dirty="0"/>
          </a:p>
        </p:txBody>
      </p:sp>
      <p:sp>
        <p:nvSpPr>
          <p:cNvPr id="5" name="Rectangle 11"/>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5988" y="1600200"/>
            <a:ext cx="2554287"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22675" y="1600200"/>
            <a:ext cx="2555875"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DC20A898-0928-46C5-9351-D982A1686C76}" type="slidenum">
              <a:rPr lang="en-US"/>
              <a:pPr>
                <a:defRPr/>
              </a:pPr>
              <a:t>‹#›</a:t>
            </a:fld>
            <a:endParaRPr lang="en-US" dirty="0"/>
          </a:p>
        </p:txBody>
      </p:sp>
      <p:sp>
        <p:nvSpPr>
          <p:cNvPr id="6" name="Rectangle 11"/>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E1DB85CD-B083-40F9-9EEA-27857E317C41}" type="slidenum">
              <a:rPr lang="en-US"/>
              <a:pPr>
                <a:defRPr/>
              </a:pPr>
              <a:t>‹#›</a:t>
            </a:fld>
            <a:endParaRPr lang="en-US" dirty="0"/>
          </a:p>
        </p:txBody>
      </p:sp>
      <p:sp>
        <p:nvSpPr>
          <p:cNvPr id="8" name="Rectangle 11"/>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C60A8C6F-2593-4DD8-8718-64EC4839DFCD}" type="slidenum">
              <a:rPr lang="en-US"/>
              <a:pPr>
                <a:defRPr/>
              </a:pPr>
              <a:t>‹#›</a:t>
            </a:fld>
            <a:endParaRPr lang="en-US" dirty="0"/>
          </a:p>
        </p:txBody>
      </p:sp>
      <p:sp>
        <p:nvSpPr>
          <p:cNvPr id="4" name="Rectangle 11"/>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7663CDAF-BA4F-4913-B3AC-7A0E65A9CBCC}" type="slidenum">
              <a:rPr lang="en-US"/>
              <a:pPr>
                <a:defRPr/>
              </a:pPr>
              <a:t>‹#›</a:t>
            </a:fld>
            <a:endParaRPr lang="en-US" dirty="0"/>
          </a:p>
        </p:txBody>
      </p:sp>
      <p:sp>
        <p:nvSpPr>
          <p:cNvPr id="3" name="Rectangle 11"/>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830AE828-3528-4B6D-9A10-FF9CCB4F3389}" type="slidenum">
              <a:rPr lang="en-US"/>
              <a:pPr>
                <a:defRPr/>
              </a:pPr>
              <a:t>‹#›</a:t>
            </a:fld>
            <a:endParaRPr lang="en-US" dirty="0"/>
          </a:p>
        </p:txBody>
      </p:sp>
      <p:sp>
        <p:nvSpPr>
          <p:cNvPr id="6" name="Rectangle 11"/>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5C98B706-7BF8-4C00-A860-42B8F8A62D3D}" type="slidenum">
              <a:rPr lang="en-US"/>
              <a:pPr>
                <a:defRPr/>
              </a:pPr>
              <a:t>‹#›</a:t>
            </a:fld>
            <a:endParaRPr lang="en-US" dirty="0"/>
          </a:p>
        </p:txBody>
      </p:sp>
      <p:sp>
        <p:nvSpPr>
          <p:cNvPr id="6" name="Rectangle 11"/>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69DC7B4E-C5FD-49FD-97B1-5AFE18D94F62}" type="slidenum">
              <a:rPr lang="en-US"/>
              <a:pPr>
                <a:defRPr/>
              </a:pPr>
              <a:t>‹#›</a:t>
            </a:fld>
            <a:endParaRPr lang="en-US" dirty="0"/>
          </a:p>
        </p:txBody>
      </p:sp>
      <p:sp>
        <p:nvSpPr>
          <p:cNvPr id="5" name="Rectangle 11"/>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9200" y="219075"/>
            <a:ext cx="1370013" cy="5062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5988" y="219075"/>
            <a:ext cx="3960812" cy="5062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24EFE8A7-66AF-4FA6-BD3D-6D84922EDCA8}" type="slidenum">
              <a:rPr lang="en-US"/>
              <a:pPr>
                <a:defRPr/>
              </a:pPr>
              <a:t>‹#›</a:t>
            </a:fld>
            <a:endParaRPr lang="en-US" dirty="0"/>
          </a:p>
        </p:txBody>
      </p:sp>
      <p:sp>
        <p:nvSpPr>
          <p:cNvPr id="5" name="Rectangle 11"/>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B0D7113E-F5A2-443B-904F-8589BF1D6F4E}" type="slidenum">
              <a:rPr lang="en-US"/>
              <a:pPr>
                <a:defRPr/>
              </a:pPr>
              <a:t>‹#›</a:t>
            </a:fld>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DFA36BB9-5ABD-4AE5-AE91-52E0863B5623}" type="slidenum">
              <a:rPr lang="en-US"/>
              <a:pPr>
                <a:defRPr/>
              </a:pPr>
              <a:t>‹#›</a:t>
            </a:fld>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11B3C5A2-CA6D-48BC-A404-C1C925C7263F}" type="slidenum">
              <a:rPr lang="en-US"/>
              <a:pPr>
                <a:defRPr/>
              </a:pPr>
              <a:t>‹#›</a:t>
            </a:fld>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5988" y="1600200"/>
            <a:ext cx="2554287"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22675" y="1600200"/>
            <a:ext cx="2555875"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6A74E805-2C6F-4A8C-B491-CB13A846CE14}" type="slidenum">
              <a:rPr lang="en-US"/>
              <a:pPr>
                <a:defRPr/>
              </a:pPr>
              <a:t>‹#›</a:t>
            </a:fld>
            <a:endParaRPr lang="en-US" dirty="0"/>
          </a:p>
        </p:txBody>
      </p:sp>
      <p:sp>
        <p:nvSpPr>
          <p:cNvPr id="6"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90875" y="4314825"/>
            <a:ext cx="2640013" cy="577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83288" y="4314825"/>
            <a:ext cx="2641600" cy="577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A370A331-1105-4E4D-8B38-67D3281687F8}" type="slidenum">
              <a:rPr lang="en-US"/>
              <a:pPr>
                <a:defRPr/>
              </a:pPr>
              <a:t>‹#›</a:t>
            </a:fld>
            <a:endParaRPr lang="en-US" dirty="0"/>
          </a:p>
        </p:txBody>
      </p:sp>
      <p:sp>
        <p:nvSpPr>
          <p:cNvPr id="8"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230958F1-6438-4B7E-A1BF-96920359EF36}" type="slidenum">
              <a:rPr lang="en-US"/>
              <a:pPr>
                <a:defRPr/>
              </a:pPr>
              <a:t>‹#›</a:t>
            </a:fld>
            <a:endParaRPr lang="en-US" dirty="0"/>
          </a:p>
        </p:txBody>
      </p:sp>
      <p:sp>
        <p:nvSpPr>
          <p:cNvPr id="4"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1274C2D4-E7B6-4301-9EEA-54C86F94F366}" type="slidenum">
              <a:rPr lang="en-US"/>
              <a:pPr>
                <a:defRPr/>
              </a:pPr>
              <a:t>‹#›</a:t>
            </a:fld>
            <a:endParaRPr lang="en-US" dirty="0"/>
          </a:p>
        </p:txBody>
      </p:sp>
      <p:sp>
        <p:nvSpPr>
          <p:cNvPr id="3"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13891A4A-80F9-4E0C-8EEB-B2C0ED8988C2}" type="slidenum">
              <a:rPr lang="en-US"/>
              <a:pPr>
                <a:defRPr/>
              </a:pPr>
              <a:t>‹#›</a:t>
            </a:fld>
            <a:endParaRPr lang="en-US" dirty="0"/>
          </a:p>
        </p:txBody>
      </p:sp>
      <p:sp>
        <p:nvSpPr>
          <p:cNvPr id="6"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D2A6F43D-28F0-43EF-8E12-43AA4A2F4867}" type="slidenum">
              <a:rPr lang="en-US"/>
              <a:pPr>
                <a:defRPr/>
              </a:pPr>
              <a:t>‹#›</a:t>
            </a:fld>
            <a:endParaRPr lang="en-US" dirty="0"/>
          </a:p>
        </p:txBody>
      </p:sp>
      <p:sp>
        <p:nvSpPr>
          <p:cNvPr id="6"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26B7F75B-A4D9-481E-9CF7-D60EEFC65F2C}" type="slidenum">
              <a:rPr lang="en-US"/>
              <a:pPr>
                <a:defRPr/>
              </a:pPr>
              <a:t>‹#›</a:t>
            </a:fld>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9200" y="219075"/>
            <a:ext cx="1370013" cy="5062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5988" y="219075"/>
            <a:ext cx="3960812" cy="5062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B734CC17-DB46-4CE7-B81E-E26771A6D213}" type="slidenum">
              <a:rPr lang="en-US"/>
              <a:pPr>
                <a:defRPr/>
              </a:pPr>
              <a:t>‹#›</a:t>
            </a:fld>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9B0CC1EB-EDD5-4F65-87D9-C9449CE2162E}"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272D6213-1089-4C75-ADBC-50A086F704CF}"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3D274523-E0A0-4CB6-89BD-47F50170825A}"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0" y="0"/>
            <a:ext cx="1366838" cy="1338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663238" y="0"/>
            <a:ext cx="1366837" cy="1338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3D42B1A6-339B-436D-8E3F-DC778D60BF93}"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3366CD97-516E-4A32-9614-44302CC7DA69}"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8BCE8C0C-4A5C-4B0A-8AAF-62D01F0DCA21}"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DEE81873-3215-4C0F-ABD5-C86163F2AB3A}"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0CA7C96A-60A0-4A39-BE1E-683DF7215641}"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D16AC456-9D98-4FCF-B150-03F7C865EC12}"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EEF33227-2560-4294-8BF7-BAE0FF74B605}"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3388" y="0"/>
            <a:ext cx="2706687" cy="3086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03325" y="0"/>
            <a:ext cx="7967663" cy="3086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5C6D11BE-7331-4ADB-A21D-BDC99E1FBE9F}"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6244779B-82D6-4542-B0FA-A6278C57B1B5}"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462BDBAC-7E29-4365-9E1B-14E9B25ABB73}"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D78ADA46-8F53-4C4D-AD74-5631AB1E39BC}"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5988" y="1600200"/>
            <a:ext cx="2554287"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22675" y="1600200"/>
            <a:ext cx="2555875"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FCC78AF8-356F-4569-A050-689EB35D0C43}" type="slidenum">
              <a:rPr lang="en-US"/>
              <a:pPr>
                <a:defRPr/>
              </a:pPr>
              <a:t>‹#›</a:t>
            </a:fld>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1EDC83B1-B08A-41EE-A61D-6266FEF153EC}" type="slidenum">
              <a:rPr lang="en-US"/>
              <a:pPr>
                <a:defRPr/>
              </a:pPr>
              <a:t>‹#›</a:t>
            </a:fld>
            <a:endParaRPr lang="en-US" dirty="0"/>
          </a:p>
        </p:txBody>
      </p:sp>
      <p:sp>
        <p:nvSpPr>
          <p:cNvPr id="8"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D2FAE00A-30D4-4007-A61C-149B3997FC26}" type="slidenum">
              <a:rPr lang="en-US"/>
              <a:pPr>
                <a:defRPr/>
              </a:pPr>
              <a:t>‹#›</a:t>
            </a:fld>
            <a:endParaRPr lang="en-US" dirty="0"/>
          </a:p>
        </p:txBody>
      </p:sp>
      <p:sp>
        <p:nvSpPr>
          <p:cNvPr id="4"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F6C73264-C6E5-409C-984C-A43CBEA5B5F5}" type="slidenum">
              <a:rPr lang="en-US"/>
              <a:pPr>
                <a:defRPr/>
              </a:pPr>
              <a:t>‹#›</a:t>
            </a:fld>
            <a:endParaRPr lang="en-US" dirty="0"/>
          </a:p>
        </p:txBody>
      </p:sp>
      <p:sp>
        <p:nvSpPr>
          <p:cNvPr id="3"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4557B64E-E960-423F-980D-D79446954C7E}" type="slidenum">
              <a:rPr lang="en-US"/>
              <a:pPr>
                <a:defRPr/>
              </a:pPr>
              <a:t>‹#›</a:t>
            </a:fld>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F0AB2485-B6AF-461D-9E54-9C35C702852B}" type="slidenum">
              <a:rPr lang="en-US"/>
              <a:pPr>
                <a:defRPr/>
              </a:pPr>
              <a:t>‹#›</a:t>
            </a:fld>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48EC453D-F262-4B0C-BB18-799E540AA080}"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9200" y="219075"/>
            <a:ext cx="1370013" cy="5062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5988" y="219075"/>
            <a:ext cx="3960812" cy="5062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B9365846-3EAE-473A-A7EE-272673424EDA}"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5179ED6E-115C-4599-9B83-DA06570CB1D5}"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77ACFF47-F765-457F-8A19-FB55FF4BBF5C}"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FC243502-D53B-4CFE-A382-F5F0262855BC}"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5988" y="1600200"/>
            <a:ext cx="2554287"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22675" y="1600200"/>
            <a:ext cx="2555875"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22876491-43A9-4852-933F-2D7E02E3133F}" type="slidenum">
              <a:rPr lang="en-US"/>
              <a:pPr>
                <a:defRPr/>
              </a:pPr>
              <a:t>‹#›</a:t>
            </a:fld>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40B98F6E-A5CC-4343-B2F0-FA8B4043A6A1}" type="slidenum">
              <a:rPr lang="en-US"/>
              <a:pPr>
                <a:defRPr/>
              </a:pPr>
              <a:t>‹#›</a:t>
            </a:fld>
            <a:endParaRPr lang="en-US" dirty="0"/>
          </a:p>
        </p:txBody>
      </p:sp>
      <p:sp>
        <p:nvSpPr>
          <p:cNvPr id="8"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8D6D3272-2384-46CA-A70E-0D4B7696CA3C}" type="slidenum">
              <a:rPr lang="en-US"/>
              <a:pPr>
                <a:defRPr/>
              </a:pPr>
              <a:t>‹#›</a:t>
            </a:fld>
            <a:endParaRPr lang="en-US" dirty="0"/>
          </a:p>
        </p:txBody>
      </p:sp>
      <p:sp>
        <p:nvSpPr>
          <p:cNvPr id="4"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2089F268-53E2-4386-86EC-09A7A8B2CD73}" type="slidenum">
              <a:rPr lang="en-US"/>
              <a:pPr>
                <a:defRPr/>
              </a:pPr>
              <a:t>‹#›</a:t>
            </a:fld>
            <a:endParaRPr lang="en-US" dirty="0"/>
          </a:p>
        </p:txBody>
      </p:sp>
      <p:sp>
        <p:nvSpPr>
          <p:cNvPr id="3"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6F11E557-7C97-456C-A0BF-18B20C83BE57}" type="slidenum">
              <a:rPr lang="en-US"/>
              <a:pPr>
                <a:defRPr/>
              </a:pPr>
              <a:t>‹#›</a:t>
            </a:fld>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268F999D-FB4A-4667-9B02-6343DA8E1E95}" type="slidenum">
              <a:rPr lang="en-US"/>
              <a:pPr>
                <a:defRPr/>
              </a:pPr>
              <a:t>‹#›</a:t>
            </a:fld>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3915F97B-D2F3-4331-B6D9-3FBD58A0548A}"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9200" y="219075"/>
            <a:ext cx="1370013" cy="5062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5988" y="219075"/>
            <a:ext cx="3960812" cy="5062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8B14BFA4-353B-4F33-94F0-CFD53B77AF90}"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FCA1CCFD-F994-466B-A97C-B7E48CC5436E}"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DEB12197-DE7E-4488-ADB4-A6BF27DC66E4}"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A8886569-8DAC-401A-97BF-AE346C3D9EB6}"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5988" y="1600200"/>
            <a:ext cx="2554287"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22675" y="1600200"/>
            <a:ext cx="2555875"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A209FF2E-7D3A-4EF4-B0FA-CF077EB61673}" type="slidenum">
              <a:rPr lang="en-US"/>
              <a:pPr>
                <a:defRPr/>
              </a:pPr>
              <a:t>‹#›</a:t>
            </a:fld>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BBD1E64F-B78D-4AA5-AE70-6B6FA46F8DB8}" type="slidenum">
              <a:rPr lang="en-US"/>
              <a:pPr>
                <a:defRPr/>
              </a:pPr>
              <a:t>‹#›</a:t>
            </a:fld>
            <a:endParaRPr lang="en-US" dirty="0"/>
          </a:p>
        </p:txBody>
      </p:sp>
      <p:sp>
        <p:nvSpPr>
          <p:cNvPr id="8"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EC92E356-621B-40A9-ACED-A5EB460B2A5A}" type="slidenum">
              <a:rPr lang="en-US"/>
              <a:pPr>
                <a:defRPr/>
              </a:pPr>
              <a:t>‹#›</a:t>
            </a:fld>
            <a:endParaRPr lang="en-US" dirty="0"/>
          </a:p>
        </p:txBody>
      </p:sp>
      <p:sp>
        <p:nvSpPr>
          <p:cNvPr id="4"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9FF7839D-0811-472F-A0DD-0C4D1366D0A8}" type="slidenum">
              <a:rPr lang="en-US"/>
              <a:pPr>
                <a:defRPr/>
              </a:pPr>
              <a:t>‹#›</a:t>
            </a:fld>
            <a:endParaRPr lang="en-US" dirty="0"/>
          </a:p>
        </p:txBody>
      </p:sp>
      <p:sp>
        <p:nvSpPr>
          <p:cNvPr id="3"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D1ADEEDC-46C8-4019-BA3E-353908397E43}" type="slidenum">
              <a:rPr lang="en-US"/>
              <a:pPr>
                <a:defRPr/>
              </a:pPr>
              <a:t>‹#›</a:t>
            </a:fld>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AC9DC9E7-B5B8-4091-9808-7E8AC85AEA47}" type="slidenum">
              <a:rPr lang="en-US"/>
              <a:pPr>
                <a:defRPr/>
              </a:pPr>
              <a:t>‹#›</a:t>
            </a:fld>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F7D25C8E-E5A2-4BAA-9FDF-9D2EF3621ABF}"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9200" y="219075"/>
            <a:ext cx="1370013" cy="5062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5988" y="219075"/>
            <a:ext cx="3960812" cy="5062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48AA121B-07E9-43D6-9DCA-690B5D04D13A}"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E4B52B0C-C2D3-47D2-AFD4-E6E6CAC0B6CC}" type="slidenum">
              <a:rPr lang="en-US"/>
              <a:pPr>
                <a:defRPr/>
              </a:pPr>
              <a:t>‹#›</a:t>
            </a:fld>
            <a:endParaRPr lang="en-US" dirty="0"/>
          </a:p>
        </p:txBody>
      </p:sp>
      <p:sp>
        <p:nvSpPr>
          <p:cNvPr id="5" name="Rectangle 13"/>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44AE00E2-5943-4712-867C-2143B888E319}" type="slidenum">
              <a:rPr lang="en-US"/>
              <a:pPr>
                <a:defRPr/>
              </a:pPr>
              <a:t>‹#›</a:t>
            </a:fld>
            <a:endParaRPr lang="en-US" dirty="0"/>
          </a:p>
        </p:txBody>
      </p:sp>
      <p:sp>
        <p:nvSpPr>
          <p:cNvPr id="5" name="Rectangle 13"/>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42EB8288-D8B9-46DA-A1E1-9D5C2D8DC9AA}" type="slidenum">
              <a:rPr lang="en-US"/>
              <a:pPr>
                <a:defRPr/>
              </a:pPr>
              <a:t>‹#›</a:t>
            </a:fld>
            <a:endParaRPr lang="en-US" dirty="0"/>
          </a:p>
        </p:txBody>
      </p:sp>
      <p:sp>
        <p:nvSpPr>
          <p:cNvPr id="5" name="Rectangle 13"/>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5988" y="1600200"/>
            <a:ext cx="2554287"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22675" y="1600200"/>
            <a:ext cx="2555875"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4716D53B-7ED8-4A95-8D4C-4A3B6A1414B3}" type="slidenum">
              <a:rPr lang="en-US"/>
              <a:pPr>
                <a:defRPr/>
              </a:pPr>
              <a:t>‹#›</a:t>
            </a:fld>
            <a:endParaRPr lang="en-US" dirty="0"/>
          </a:p>
        </p:txBody>
      </p:sp>
      <p:sp>
        <p:nvSpPr>
          <p:cNvPr id="6" name="Rectangle 13"/>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8271D658-4AC6-4FAE-AEC6-E88653789AD2}" type="slidenum">
              <a:rPr lang="en-US"/>
              <a:pPr>
                <a:defRPr/>
              </a:pPr>
              <a:t>‹#›</a:t>
            </a:fld>
            <a:endParaRPr lang="en-US" dirty="0"/>
          </a:p>
        </p:txBody>
      </p:sp>
      <p:sp>
        <p:nvSpPr>
          <p:cNvPr id="8" name="Rectangle 13"/>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98DA7194-8296-4C69-9F35-5787C48F9510}" type="slidenum">
              <a:rPr lang="en-US"/>
              <a:pPr>
                <a:defRPr/>
              </a:pPr>
              <a:t>‹#›</a:t>
            </a:fld>
            <a:endParaRPr lang="en-US" dirty="0"/>
          </a:p>
        </p:txBody>
      </p:sp>
      <p:sp>
        <p:nvSpPr>
          <p:cNvPr id="4" name="Rectangle 13"/>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FE7C503D-05E4-42E9-9FBD-F71C437F02F7}" type="slidenum">
              <a:rPr lang="en-US"/>
              <a:pPr>
                <a:defRPr/>
              </a:pPr>
              <a:t>‹#›</a:t>
            </a:fld>
            <a:endParaRPr lang="en-US" dirty="0"/>
          </a:p>
        </p:txBody>
      </p:sp>
      <p:sp>
        <p:nvSpPr>
          <p:cNvPr id="3" name="Rectangle 13"/>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4D090AD5-B9FA-4A22-9886-CE6A57567C28}" type="slidenum">
              <a:rPr lang="en-US"/>
              <a:pPr>
                <a:defRPr/>
              </a:pPr>
              <a:t>‹#›</a:t>
            </a:fld>
            <a:endParaRPr lang="en-US" dirty="0"/>
          </a:p>
        </p:txBody>
      </p:sp>
      <p:sp>
        <p:nvSpPr>
          <p:cNvPr id="6" name="Rectangle 13"/>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1FC99A82-3983-4C0C-989F-B21432FB3AE2}" type="slidenum">
              <a:rPr lang="en-US"/>
              <a:pPr>
                <a:defRPr/>
              </a:pPr>
              <a:t>‹#›</a:t>
            </a:fld>
            <a:endParaRPr lang="en-US" dirty="0"/>
          </a:p>
        </p:txBody>
      </p:sp>
      <p:sp>
        <p:nvSpPr>
          <p:cNvPr id="6" name="Rectangle 13"/>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895E8B2F-77C0-4A7E-AE84-949BE61793D3}" type="slidenum">
              <a:rPr lang="en-US"/>
              <a:pPr>
                <a:defRPr/>
              </a:pPr>
              <a:t>‹#›</a:t>
            </a:fld>
            <a:endParaRPr lang="en-US" dirty="0"/>
          </a:p>
        </p:txBody>
      </p:sp>
      <p:sp>
        <p:nvSpPr>
          <p:cNvPr id="5" name="Rectangle 13"/>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9200" y="219075"/>
            <a:ext cx="1370013" cy="5062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5988" y="219075"/>
            <a:ext cx="3960812" cy="5062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A71BBC9F-35AD-4164-B1F0-831CBA2C2843}" type="slidenum">
              <a:rPr lang="en-US"/>
              <a:pPr>
                <a:defRPr/>
              </a:pPr>
              <a:t>‹#›</a:t>
            </a:fld>
            <a:endParaRPr lang="en-US" dirty="0"/>
          </a:p>
        </p:txBody>
      </p:sp>
      <p:sp>
        <p:nvSpPr>
          <p:cNvPr id="5" name="Rectangle 13"/>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E9D099BA-516F-4E1E-987C-5F05309A2086}"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F30091E5-CC7E-4940-9F52-96A026185012}"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3DB08FA1-F480-4E9C-B52D-C15503E86EEB}"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5988" y="1600200"/>
            <a:ext cx="2554287"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22675" y="1600200"/>
            <a:ext cx="2555875"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38DA9FC3-3E9C-4110-ABE6-1FD913DBE037}" type="slidenum">
              <a:rPr lang="en-US"/>
              <a:pPr>
                <a:defRPr/>
              </a:pPr>
              <a:t>‹#›</a:t>
            </a:fld>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5A32B389-5F9D-4B9B-A473-285197205CB3}" type="slidenum">
              <a:rPr lang="en-US"/>
              <a:pPr>
                <a:defRPr/>
              </a:pPr>
              <a:t>‹#›</a:t>
            </a:fld>
            <a:endParaRPr lang="en-US" dirty="0"/>
          </a:p>
        </p:txBody>
      </p:sp>
      <p:sp>
        <p:nvSpPr>
          <p:cNvPr id="8"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3AC1D043-D6A3-4D88-B7E2-D051E0DFFD71}" type="slidenum">
              <a:rPr lang="en-US"/>
              <a:pPr>
                <a:defRPr/>
              </a:pPr>
              <a:t>‹#›</a:t>
            </a:fld>
            <a:endParaRPr lang="en-US" dirty="0"/>
          </a:p>
        </p:txBody>
      </p:sp>
      <p:sp>
        <p:nvSpPr>
          <p:cNvPr id="4"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033C1C69-389C-47FB-9E77-C70BA81C67DC}" type="slidenum">
              <a:rPr lang="en-US"/>
              <a:pPr>
                <a:defRPr/>
              </a:pPr>
              <a:t>‹#›</a:t>
            </a:fld>
            <a:endParaRPr lang="en-US" dirty="0"/>
          </a:p>
        </p:txBody>
      </p:sp>
      <p:sp>
        <p:nvSpPr>
          <p:cNvPr id="3"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9188A690-B0AE-4126-8C93-4905684A97E4}" type="slidenum">
              <a:rPr lang="en-US"/>
              <a:pPr>
                <a:defRPr/>
              </a:pPr>
              <a:t>‹#›</a:t>
            </a:fld>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4400" y="3322638"/>
            <a:ext cx="1360488" cy="1570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78175" y="3322638"/>
            <a:ext cx="3933825" cy="1570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B4B21AB6-B8A8-47A7-8B36-548585D68F2B}" type="slidenum">
              <a:rPr lang="en-US"/>
              <a:pPr>
                <a:defRPr/>
              </a:pPr>
              <a:t>‹#›</a:t>
            </a:fld>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2DD7AA25-FEA0-4F99-A480-D2A4D41962E2}"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9200" y="219075"/>
            <a:ext cx="1370013" cy="5062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5988" y="219075"/>
            <a:ext cx="3960812" cy="5062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ABC5A9A4-E74C-4EA9-A596-FF7917ADBD2A}"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B2CCB986-608B-4F78-AC80-72F490C314DB}"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4DC20C3E-D921-4EC0-BE20-5A308DB66A44}"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B2A0E763-8F08-4C7B-8F57-A3F45F16B4D2}"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0" y="0"/>
            <a:ext cx="1366838" cy="1338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663238" y="0"/>
            <a:ext cx="1366837" cy="1338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E882BC54-C283-45F4-854E-0CD0BB2E934B}"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04AAE1BB-5340-41F6-A6B9-FA682E032AAB}"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E0708E7F-CCF0-4074-B791-9387FBA6D398}"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2A16AB7C-762B-46EF-B306-A248748BC1D0}"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D022683A-16A9-44EA-B307-2A91DE9AEA91}"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7A11BB62-51F2-42AF-9453-482D8E6A3A23}"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955D4565-04FF-4846-B3E0-2F06941E066E}"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3388" y="0"/>
            <a:ext cx="2706687" cy="3086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03325" y="0"/>
            <a:ext cx="7967663" cy="3086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CF401C1E-5DEF-42E5-94C9-7F546E7D0FF6}"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912B0ADA-0813-413F-8CFB-6EE1115EA2F3}"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B699E7A2-CCB6-47DC-BCF7-57AA6CA28952}"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8FA82D2D-8DB3-400D-90A7-B3C216E41DE2}"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5988" y="1600200"/>
            <a:ext cx="2544762"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13150" y="1600200"/>
            <a:ext cx="2546350"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9461D74C-D31D-4C51-B0E1-4005C600B83F}" type="slidenum">
              <a:rPr lang="en-US"/>
              <a:pPr>
                <a:defRPr/>
              </a:pPr>
              <a:t>‹#›</a:t>
            </a:fld>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884F3212-C3EE-461A-870F-39517F57BBF4}" type="slidenum">
              <a:rPr lang="en-US"/>
              <a:pPr>
                <a:defRPr/>
              </a:pPr>
              <a:t>‹#›</a:t>
            </a:fld>
            <a:endParaRPr lang="en-US" dirty="0"/>
          </a:p>
        </p:txBody>
      </p:sp>
      <p:sp>
        <p:nvSpPr>
          <p:cNvPr id="8"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D03FA45B-C786-471F-95BB-B383B15B3607}" type="slidenum">
              <a:rPr lang="en-US"/>
              <a:pPr>
                <a:defRPr/>
              </a:pPr>
              <a:t>‹#›</a:t>
            </a:fld>
            <a:endParaRPr lang="en-US" dirty="0"/>
          </a:p>
        </p:txBody>
      </p:sp>
      <p:sp>
        <p:nvSpPr>
          <p:cNvPr id="4"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92501EA9-F1C7-4007-9519-3B75ED68CA0F}" type="slidenum">
              <a:rPr lang="en-US"/>
              <a:pPr>
                <a:defRPr/>
              </a:pPr>
              <a:t>‹#›</a:t>
            </a:fld>
            <a:endParaRPr lang="en-US" dirty="0"/>
          </a:p>
        </p:txBody>
      </p:sp>
      <p:sp>
        <p:nvSpPr>
          <p:cNvPr id="3"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3876AEEA-2148-4603-B1C1-3D73DE552D35}" type="slidenum">
              <a:rPr lang="en-US"/>
              <a:pPr>
                <a:defRPr/>
              </a:pPr>
              <a:t>‹#›</a:t>
            </a:fld>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B56DE888-920B-495F-B4B0-E21D73EB1C20}" type="slidenum">
              <a:rPr lang="en-US"/>
              <a:pPr>
                <a:defRPr/>
              </a:pPr>
              <a:t>‹#›</a:t>
            </a:fld>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9FC7C01A-F12B-4DD0-B01A-E9FFF7AE03DB}"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9200" y="219075"/>
            <a:ext cx="1370013" cy="5062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5988" y="219075"/>
            <a:ext cx="3960812" cy="5062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6F0367F6-C694-4370-83A1-B8FD63E3F3A0}"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21040D50-C155-41C8-B707-8A020F2D1EEA}"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D329B18D-14BF-4218-BFA0-A46C14C11D8F}"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65529E94-F96A-4B74-B8D0-5002F31E676D}"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5988" y="1600200"/>
            <a:ext cx="2554287"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22675" y="1600200"/>
            <a:ext cx="2555875"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3F36D2A2-7B85-4E10-B2F7-379F9AA0BDAA}" type="slidenum">
              <a:rPr lang="en-US"/>
              <a:pPr>
                <a:defRPr/>
              </a:pPr>
              <a:t>‹#›</a:t>
            </a:fld>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8A627F8B-2DF8-4E6F-B0FA-9962CCA2B1F2}" type="slidenum">
              <a:rPr lang="en-US"/>
              <a:pPr>
                <a:defRPr/>
              </a:pPr>
              <a:t>‹#›</a:t>
            </a:fld>
            <a:endParaRPr lang="en-US" dirty="0"/>
          </a:p>
        </p:txBody>
      </p:sp>
      <p:sp>
        <p:nvSpPr>
          <p:cNvPr id="8"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C57EA9CB-3030-4A8D-8C3F-06431B237F83}" type="slidenum">
              <a:rPr lang="en-US"/>
              <a:pPr>
                <a:defRPr/>
              </a:pPr>
              <a:t>‹#›</a:t>
            </a:fld>
            <a:endParaRPr lang="en-US" dirty="0"/>
          </a:p>
        </p:txBody>
      </p:sp>
      <p:sp>
        <p:nvSpPr>
          <p:cNvPr id="4"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231558D1-6559-4210-AD20-82CC869B6CF2}" type="slidenum">
              <a:rPr lang="en-US"/>
              <a:pPr>
                <a:defRPr/>
              </a:pPr>
              <a:t>‹#›</a:t>
            </a:fld>
            <a:endParaRPr lang="en-US" dirty="0"/>
          </a:p>
        </p:txBody>
      </p:sp>
      <p:sp>
        <p:nvSpPr>
          <p:cNvPr id="3"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48AD8DBA-D0FB-4EE0-B300-DA06D73C0496}" type="slidenum">
              <a:rPr lang="en-US"/>
              <a:pPr>
                <a:defRPr/>
              </a:pPr>
              <a:t>‹#›</a:t>
            </a:fld>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265DE0C8-FE9B-4A56-9B19-48132072A9BE}" type="slidenum">
              <a:rPr lang="en-US"/>
              <a:pPr>
                <a:defRPr/>
              </a:pPr>
              <a:t>‹#›</a:t>
            </a:fld>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F62898E0-7B35-4316-A0B4-D9D32356F2A9}"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9200" y="219075"/>
            <a:ext cx="1370013" cy="5062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5988" y="219075"/>
            <a:ext cx="3960812" cy="5062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6A8B28D8-1C90-441B-B78C-3CF9CF870524}"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12B30D9C-74F1-420D-A625-69A6D7EE5F05}" type="slidenum">
              <a:rPr lang="en-US"/>
              <a:pPr>
                <a:defRPr/>
              </a:pPr>
              <a:t>‹#›</a:t>
            </a:fld>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32162B8E-28F9-475D-A898-1CD709531C04}" type="slidenum">
              <a:rPr lang="en-US"/>
              <a:pPr>
                <a:defRPr/>
              </a:pPr>
              <a:t>‹#›</a:t>
            </a:fld>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D291A17F-F34F-4262-A6DC-B0A067678068}" type="slidenum">
              <a:rPr lang="en-US"/>
              <a:pPr>
                <a:defRPr/>
              </a:pPr>
              <a:t>‹#›</a:t>
            </a:fld>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5988" y="1600200"/>
            <a:ext cx="2554287"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22675" y="1600200"/>
            <a:ext cx="2555875"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C3EA0662-65DB-4801-9E54-E5B3FA7B8BAB}" type="slidenum">
              <a:rPr lang="en-US"/>
              <a:pPr>
                <a:defRPr/>
              </a:pPr>
              <a:t>‹#›</a:t>
            </a:fld>
            <a:endParaRPr lang="en-US" dirty="0"/>
          </a:p>
        </p:txBody>
      </p:sp>
      <p:sp>
        <p:nvSpPr>
          <p:cNvPr id="6"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90875" y="4314825"/>
            <a:ext cx="2640013" cy="577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83288" y="4314825"/>
            <a:ext cx="2641600" cy="577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28E0FCD4-9A81-433E-9CCF-22F4F68BE99D}" type="slidenum">
              <a:rPr lang="en-US"/>
              <a:pPr>
                <a:defRPr/>
              </a:pPr>
              <a:t>‹#›</a:t>
            </a:fld>
            <a:endParaRPr lang="en-US" dirty="0"/>
          </a:p>
        </p:txBody>
      </p:sp>
      <p:sp>
        <p:nvSpPr>
          <p:cNvPr id="8"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CEFB5174-43A3-4AC8-BF01-3BAF9431FD8F}" type="slidenum">
              <a:rPr lang="en-US"/>
              <a:pPr>
                <a:defRPr/>
              </a:pPr>
              <a:t>‹#›</a:t>
            </a:fld>
            <a:endParaRPr lang="en-US" dirty="0"/>
          </a:p>
        </p:txBody>
      </p:sp>
      <p:sp>
        <p:nvSpPr>
          <p:cNvPr id="4"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5126C028-31AB-4CA0-912E-57C26173C50D}" type="slidenum">
              <a:rPr lang="en-US"/>
              <a:pPr>
                <a:defRPr/>
              </a:pPr>
              <a:t>‹#›</a:t>
            </a:fld>
            <a:endParaRPr lang="en-US" dirty="0"/>
          </a:p>
        </p:txBody>
      </p:sp>
      <p:sp>
        <p:nvSpPr>
          <p:cNvPr id="3"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CAF3FD4B-35DF-4545-9499-FBAFC4ED5925}" type="slidenum">
              <a:rPr lang="en-US"/>
              <a:pPr>
                <a:defRPr/>
              </a:pPr>
              <a:t>‹#›</a:t>
            </a:fld>
            <a:endParaRPr lang="en-US" dirty="0"/>
          </a:p>
        </p:txBody>
      </p:sp>
      <p:sp>
        <p:nvSpPr>
          <p:cNvPr id="6"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BFBF9F8E-AB15-4960-A254-D14471442CEC}" type="slidenum">
              <a:rPr lang="en-US"/>
              <a:pPr>
                <a:defRPr/>
              </a:pPr>
              <a:t>‹#›</a:t>
            </a:fld>
            <a:endParaRPr lang="en-US" dirty="0"/>
          </a:p>
        </p:txBody>
      </p:sp>
      <p:sp>
        <p:nvSpPr>
          <p:cNvPr id="6"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ED7E3014-1030-488B-9090-58FCC14D9516}" type="slidenum">
              <a:rPr lang="en-US"/>
              <a:pPr>
                <a:defRPr/>
              </a:pPr>
              <a:t>‹#›</a:t>
            </a:fld>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9200" y="219075"/>
            <a:ext cx="1370013" cy="5062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5988" y="219075"/>
            <a:ext cx="3960812" cy="5062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FF4239A7-D72D-49F7-BF6F-1057B4D7E28F}" type="slidenum">
              <a:rPr lang="en-US"/>
              <a:pPr>
                <a:defRPr/>
              </a:pPr>
              <a:t>‹#›</a:t>
            </a:fld>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002006E6-1E0E-484B-B8E4-E69B28002917}" type="slidenum">
              <a:rPr lang="en-US"/>
              <a:pPr>
                <a:defRPr/>
              </a:pPr>
              <a:t>‹#›</a:t>
            </a:fld>
            <a:endParaRPr lang="en-US" dirty="0"/>
          </a:p>
        </p:txBody>
      </p:sp>
      <p:sp>
        <p:nvSpPr>
          <p:cNvPr id="5" name="Rectangle 14"/>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7CB1B962-F3D2-41BB-99C6-369A3130E83F}" type="slidenum">
              <a:rPr lang="en-US"/>
              <a:pPr>
                <a:defRPr/>
              </a:pPr>
              <a:t>‹#›</a:t>
            </a:fld>
            <a:endParaRPr lang="en-US" dirty="0"/>
          </a:p>
        </p:txBody>
      </p:sp>
      <p:sp>
        <p:nvSpPr>
          <p:cNvPr id="5" name="Rectangle 14"/>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6B304E90-39EF-48EC-AD29-C83F0013112F}" type="slidenum">
              <a:rPr lang="en-US"/>
              <a:pPr>
                <a:defRPr/>
              </a:pPr>
              <a:t>‹#›</a:t>
            </a:fld>
            <a:endParaRPr lang="en-US" dirty="0"/>
          </a:p>
        </p:txBody>
      </p:sp>
      <p:sp>
        <p:nvSpPr>
          <p:cNvPr id="5" name="Rectangle 14"/>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5988" y="1600200"/>
            <a:ext cx="2554287"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22675" y="1600200"/>
            <a:ext cx="2555875"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2C5DFCB6-FA35-4F7A-B789-0357567470D0}" type="slidenum">
              <a:rPr lang="en-US"/>
              <a:pPr>
                <a:defRPr/>
              </a:pPr>
              <a:t>‹#›</a:t>
            </a:fld>
            <a:endParaRPr lang="en-US" dirty="0"/>
          </a:p>
        </p:txBody>
      </p:sp>
      <p:sp>
        <p:nvSpPr>
          <p:cNvPr id="6" name="Rectangle 14"/>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94180E3E-F1E4-4B25-B52C-610B0E3D9AC8}" type="slidenum">
              <a:rPr lang="en-US"/>
              <a:pPr>
                <a:defRPr/>
              </a:pPr>
              <a:t>‹#›</a:t>
            </a:fld>
            <a:endParaRPr lang="en-US" dirty="0"/>
          </a:p>
        </p:txBody>
      </p:sp>
      <p:sp>
        <p:nvSpPr>
          <p:cNvPr id="8" name="Rectangle 14"/>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68A90F27-DBFC-494D-BB60-1D0360A43191}" type="slidenum">
              <a:rPr lang="en-US"/>
              <a:pPr>
                <a:defRPr/>
              </a:pPr>
              <a:t>‹#›</a:t>
            </a:fld>
            <a:endParaRPr lang="en-US" dirty="0"/>
          </a:p>
        </p:txBody>
      </p:sp>
      <p:sp>
        <p:nvSpPr>
          <p:cNvPr id="4" name="Rectangle 14"/>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379C502B-CA43-4E8A-9798-DC3F14F1CB86}" type="slidenum">
              <a:rPr lang="en-US"/>
              <a:pPr>
                <a:defRPr/>
              </a:pPr>
              <a:t>‹#›</a:t>
            </a:fld>
            <a:endParaRPr lang="en-US" dirty="0"/>
          </a:p>
        </p:txBody>
      </p:sp>
      <p:sp>
        <p:nvSpPr>
          <p:cNvPr id="3" name="Rectangle 14"/>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72B33B13-F285-49D8-B038-BE0BC7B01AA3}" type="slidenum">
              <a:rPr lang="en-US"/>
              <a:pPr>
                <a:defRPr/>
              </a:pPr>
              <a:t>‹#›</a:t>
            </a:fld>
            <a:endParaRPr lang="en-US" dirty="0"/>
          </a:p>
        </p:txBody>
      </p:sp>
      <p:sp>
        <p:nvSpPr>
          <p:cNvPr id="6" name="Rectangle 14"/>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EE0EE4F0-31C5-4C18-991F-D844A0815142}" type="slidenum">
              <a:rPr lang="en-US"/>
              <a:pPr>
                <a:defRPr/>
              </a:pPr>
              <a:t>‹#›</a:t>
            </a:fld>
            <a:endParaRPr lang="en-US" dirty="0"/>
          </a:p>
        </p:txBody>
      </p:sp>
      <p:sp>
        <p:nvSpPr>
          <p:cNvPr id="6" name="Rectangle 14"/>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259EA90A-1D93-4F0B-BFEF-6CD7B42AE2D6}" type="slidenum">
              <a:rPr lang="en-US"/>
              <a:pPr>
                <a:defRPr/>
              </a:pPr>
              <a:t>‹#›</a:t>
            </a:fld>
            <a:endParaRPr lang="en-US" dirty="0"/>
          </a:p>
        </p:txBody>
      </p:sp>
      <p:sp>
        <p:nvSpPr>
          <p:cNvPr id="5" name="Rectangle 14"/>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9200" y="219075"/>
            <a:ext cx="1370013" cy="5062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5988" y="219075"/>
            <a:ext cx="3960812" cy="5062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DA638F87-7F35-4A81-BD00-55B94AD4793A}" type="slidenum">
              <a:rPr lang="en-US"/>
              <a:pPr>
                <a:defRPr/>
              </a:pPr>
              <a:t>‹#›</a:t>
            </a:fld>
            <a:endParaRPr lang="en-US" dirty="0"/>
          </a:p>
        </p:txBody>
      </p:sp>
      <p:sp>
        <p:nvSpPr>
          <p:cNvPr id="5" name="Rectangle 14"/>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6AACC135-E0CA-4026-A03D-8DD7FECB9CED}" type="slidenum">
              <a:rPr lang="en-US"/>
              <a:pPr>
                <a:defRPr/>
              </a:pPr>
              <a:t>‹#›</a:t>
            </a:fld>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66AC85F5-FC66-4F98-902E-2CA3ACB6350C}" type="slidenum">
              <a:rPr lang="en-US"/>
              <a:pPr>
                <a:defRPr/>
              </a:pPr>
              <a:t>‹#›</a:t>
            </a:fld>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1BC32B5D-9508-4B30-A3CF-95A72499E612}" type="slidenum">
              <a:rPr lang="en-US"/>
              <a:pPr>
                <a:defRPr/>
              </a:pPr>
              <a:t>‹#›</a:t>
            </a:fld>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5988" y="1600200"/>
            <a:ext cx="2554287"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22675" y="1600200"/>
            <a:ext cx="2555875"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EA4C7D3C-BA91-4B4C-84C3-2A0D4C7ACD59}" type="slidenum">
              <a:rPr lang="en-US"/>
              <a:pPr>
                <a:defRPr/>
              </a:pPr>
              <a:t>‹#›</a:t>
            </a:fld>
            <a:endParaRPr lang="en-US" dirty="0"/>
          </a:p>
        </p:txBody>
      </p:sp>
      <p:sp>
        <p:nvSpPr>
          <p:cNvPr id="6"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FBA167B7-FBDA-4739-8138-8E822DE04614}" type="slidenum">
              <a:rPr lang="en-US"/>
              <a:pPr>
                <a:defRPr/>
              </a:pPr>
              <a:t>‹#›</a:t>
            </a:fld>
            <a:endParaRPr lang="en-US" dirty="0"/>
          </a:p>
        </p:txBody>
      </p:sp>
      <p:sp>
        <p:nvSpPr>
          <p:cNvPr id="8"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410EAA28-39C6-4462-A1DA-C57866613FB8}" type="slidenum">
              <a:rPr lang="en-US"/>
              <a:pPr>
                <a:defRPr/>
              </a:pPr>
              <a:t>‹#›</a:t>
            </a:fld>
            <a:endParaRPr lang="en-US" dirty="0"/>
          </a:p>
        </p:txBody>
      </p:sp>
      <p:sp>
        <p:nvSpPr>
          <p:cNvPr id="4"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D4FD53E0-30CB-47AB-8060-BEDF050687A6}" type="slidenum">
              <a:rPr lang="en-US"/>
              <a:pPr>
                <a:defRPr/>
              </a:pPr>
              <a:t>‹#›</a:t>
            </a:fld>
            <a:endParaRPr lang="en-US" dirty="0"/>
          </a:p>
        </p:txBody>
      </p:sp>
      <p:sp>
        <p:nvSpPr>
          <p:cNvPr id="3"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02F1B261-CBA0-4BFC-9820-A5DB1419B46C}" type="slidenum">
              <a:rPr lang="en-US"/>
              <a:pPr>
                <a:defRPr/>
              </a:pPr>
              <a:t>‹#›</a:t>
            </a:fld>
            <a:endParaRPr lang="en-US" dirty="0"/>
          </a:p>
        </p:txBody>
      </p:sp>
      <p:sp>
        <p:nvSpPr>
          <p:cNvPr id="6"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857806B8-E05C-41EE-BAC8-DD6074DE02E8}" type="slidenum">
              <a:rPr lang="en-US"/>
              <a:pPr>
                <a:defRPr/>
              </a:pPr>
              <a:t>‹#›</a:t>
            </a:fld>
            <a:endParaRPr lang="en-US" dirty="0"/>
          </a:p>
        </p:txBody>
      </p:sp>
      <p:sp>
        <p:nvSpPr>
          <p:cNvPr id="6"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81ACAA22-2383-40D2-8BB0-22187F242552}" type="slidenum">
              <a:rPr lang="en-US"/>
              <a:pPr>
                <a:defRPr/>
              </a:pPr>
              <a:t>‹#›</a:t>
            </a:fld>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9200" y="219075"/>
            <a:ext cx="1370013" cy="5062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5988" y="219075"/>
            <a:ext cx="3960812" cy="5062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641F81E9-5859-4296-9A0A-ABAFDA44391A}" type="slidenum">
              <a:rPr lang="en-US"/>
              <a:pPr>
                <a:defRPr/>
              </a:pPr>
              <a:t>‹#›</a:t>
            </a:fld>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B1FE5873-B114-4AE6-B821-732F84E197B1}"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38381877-3C15-4E42-887D-16352CF8C4E6}"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5D2B9E0A-130D-4D83-B940-F8909B96BCBB}"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5988" y="1600200"/>
            <a:ext cx="2554287"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22675" y="1600200"/>
            <a:ext cx="2555875"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703C419B-7616-4739-8386-DE763F63090E}" type="slidenum">
              <a:rPr lang="en-US"/>
              <a:pPr>
                <a:defRPr/>
              </a:pPr>
              <a:t>‹#›</a:t>
            </a:fld>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46AFE1D5-5250-4751-B8F0-25B808634E0A}" type="slidenum">
              <a:rPr lang="en-US"/>
              <a:pPr>
                <a:defRPr/>
              </a:pPr>
              <a:t>‹#›</a:t>
            </a:fld>
            <a:endParaRPr lang="en-US" dirty="0"/>
          </a:p>
        </p:txBody>
      </p:sp>
      <p:sp>
        <p:nvSpPr>
          <p:cNvPr id="8" name="Rectangle 9"/>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047296C3-5833-4A59-B7B5-6DA310D43206}" type="slidenum">
              <a:rPr lang="en-US"/>
              <a:pPr>
                <a:defRPr/>
              </a:pPr>
              <a:t>‹#›</a:t>
            </a:fld>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6493AE06-96FC-4AE8-89B9-1E13D0E35CF6}" type="slidenum">
              <a:rPr lang="en-US"/>
              <a:pPr>
                <a:defRPr/>
              </a:pPr>
              <a:t>‹#›</a:t>
            </a:fld>
            <a:endParaRPr lang="en-US" dirty="0"/>
          </a:p>
        </p:txBody>
      </p:sp>
      <p:sp>
        <p:nvSpPr>
          <p:cNvPr id="3" name="Rectangle 9"/>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F59E2025-D1E3-42B7-B971-5009F6BCD5B2}" type="slidenum">
              <a:rPr lang="en-US"/>
              <a:pPr>
                <a:defRPr/>
              </a:pPr>
              <a:t>‹#›</a:t>
            </a:fld>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83D2901D-9A57-4DDC-A8B0-D44F2DC204C8}" type="slidenum">
              <a:rPr lang="en-US"/>
              <a:pPr>
                <a:defRPr/>
              </a:pPr>
              <a:t>‹#›</a:t>
            </a:fld>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38AE35D4-12A2-483C-9EB0-6AD659F5FBCE}"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9200" y="219075"/>
            <a:ext cx="1370013" cy="5062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5988" y="219075"/>
            <a:ext cx="3960812" cy="5062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20C8D15E-E5B0-4466-920A-42602A964005}"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E264C646-E5BF-4958-9BD9-E7DA80681E46}"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E520CAEB-4F64-43A7-A6B6-DF10BF6A4CB3}"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D8E6B212-FAE3-4FAA-8A0A-071FDCAE5E5A}"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0" y="0"/>
            <a:ext cx="1366838" cy="1338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663238" y="0"/>
            <a:ext cx="1366837" cy="1338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9022B90C-557D-4D83-8113-5B9329F96CAD}"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248D4731-195E-4394-B97C-6DC285B538E9}"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CCDBFB57-C3B4-4B72-B5D8-941B1A2CD84A}"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AC41DED2-E70F-43F3-9FCB-BCFB46329268}"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AA3D5904-49E8-4E14-9997-3E75C076724A}"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51C52765-849A-428B-88FE-EF847FA3EAFD}"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0EFF9EA8-2F13-4C95-A119-761C1B46814C}"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3388" y="0"/>
            <a:ext cx="2706687" cy="3086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03325" y="0"/>
            <a:ext cx="7967663" cy="3086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50CC234B-C7CC-4C74-AFC8-107A9FE2C4E5}"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CF3E5200-13DB-4499-BF7B-8CC8AD7F39EE}"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C85DBDEF-AB35-4DA7-8A5A-0B5B5B3ACE7B}"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D9973D67-B99D-4825-9487-590AC6C4BF06}"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5988" y="1600200"/>
            <a:ext cx="2554287"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22675" y="1600200"/>
            <a:ext cx="2555875"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FC92684C-DEEC-47FA-9403-5482F88A5E67}" type="slidenum">
              <a:rPr lang="en-US"/>
              <a:pPr>
                <a:defRPr/>
              </a:pPr>
              <a:t>‹#›</a:t>
            </a:fld>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017AEEAF-500B-4D64-AD45-421626A074CC}" type="slidenum">
              <a:rPr lang="en-US"/>
              <a:pPr>
                <a:defRPr/>
              </a:pPr>
              <a:t>‹#›</a:t>
            </a:fld>
            <a:endParaRPr lang="en-US" dirty="0"/>
          </a:p>
        </p:txBody>
      </p:sp>
      <p:sp>
        <p:nvSpPr>
          <p:cNvPr id="8" name="Rectangle 9"/>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549260C6-899D-4C52-95E3-12EA717CDB61}" type="slidenum">
              <a:rPr lang="en-US"/>
              <a:pPr>
                <a:defRPr/>
              </a:pPr>
              <a:t>‹#›</a:t>
            </a:fld>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9F95882D-81ED-424E-8F82-7A08CD406755}" type="slidenum">
              <a:rPr lang="en-US"/>
              <a:pPr>
                <a:defRPr/>
              </a:pPr>
              <a:t>‹#›</a:t>
            </a:fld>
            <a:endParaRPr lang="en-US" dirty="0"/>
          </a:p>
        </p:txBody>
      </p:sp>
      <p:sp>
        <p:nvSpPr>
          <p:cNvPr id="3" name="Rectangle 9"/>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87933407-A871-49D7-91DF-74D15ACA25D8}" type="slidenum">
              <a:rPr lang="en-US"/>
              <a:pPr>
                <a:defRPr/>
              </a:pPr>
              <a:t>‹#›</a:t>
            </a:fld>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7490114A-1504-41D4-B58B-069724D94B98}" type="slidenum">
              <a:rPr lang="en-US"/>
              <a:pPr>
                <a:defRPr/>
              </a:pPr>
              <a:t>‹#›</a:t>
            </a:fld>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1C1672E0-DD11-4172-A5AD-8391B54C2DAA}"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9200" y="219075"/>
            <a:ext cx="1370013" cy="5062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5988" y="219075"/>
            <a:ext cx="3960812" cy="5062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BE70F7EF-E1CF-41DE-B279-03DA62AB3CC1}"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5542A197-199E-435E-B850-4EFF87CBE12C}"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3A857C26-3582-4D4F-B0C6-CA9F3DB895BA}"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9118FDB8-6198-464A-9C4A-E77661609BF0}"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5988" y="1600200"/>
            <a:ext cx="2554287"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22675" y="1600200"/>
            <a:ext cx="2555875"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A0E84E26-8994-44E9-A5DF-260500A204CE}" type="slidenum">
              <a:rPr lang="en-US"/>
              <a:pPr>
                <a:defRPr/>
              </a:pPr>
              <a:t>‹#›</a:t>
            </a:fld>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01B4A0C4-DA40-47E7-9E3F-DE5EA90C290F}" type="slidenum">
              <a:rPr lang="en-US"/>
              <a:pPr>
                <a:defRPr/>
              </a:pPr>
              <a:t>‹#›</a:t>
            </a:fld>
            <a:endParaRPr lang="en-US" dirty="0"/>
          </a:p>
        </p:txBody>
      </p:sp>
      <p:sp>
        <p:nvSpPr>
          <p:cNvPr id="8"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A4B6E7CB-6820-44C3-A581-EBD9AD19323E}" type="slidenum">
              <a:rPr lang="en-US"/>
              <a:pPr>
                <a:defRPr/>
              </a:pPr>
              <a:t>‹#›</a:t>
            </a:fld>
            <a:endParaRPr lang="en-US" dirty="0"/>
          </a:p>
        </p:txBody>
      </p:sp>
      <p:sp>
        <p:nvSpPr>
          <p:cNvPr id="4"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474A9134-D6AD-4635-A12B-F21834BEDEE3}" type="slidenum">
              <a:rPr lang="en-US"/>
              <a:pPr>
                <a:defRPr/>
              </a:pPr>
              <a:t>‹#›</a:t>
            </a:fld>
            <a:endParaRPr lang="en-US" dirty="0"/>
          </a:p>
        </p:txBody>
      </p:sp>
      <p:sp>
        <p:nvSpPr>
          <p:cNvPr id="3"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27564DB7-DF6F-4BC1-9ECE-45902668FF52}" type="slidenum">
              <a:rPr lang="en-US"/>
              <a:pPr>
                <a:defRPr/>
              </a:pPr>
              <a:t>‹#›</a:t>
            </a:fld>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4400" y="3322638"/>
            <a:ext cx="1360488" cy="1570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78175" y="3322638"/>
            <a:ext cx="3933825" cy="1570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65B257FE-1864-4506-8A83-B95932C06044}" type="slidenum">
              <a:rPr lang="en-US"/>
              <a:pPr>
                <a:defRPr/>
              </a:pPr>
              <a:t>‹#›</a:t>
            </a:fld>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6EB0371F-2936-46E0-A872-1F73DFB230D8}"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9200" y="219075"/>
            <a:ext cx="1370013" cy="5062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5988" y="219075"/>
            <a:ext cx="3960812" cy="5062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94ED9C77-C122-4B99-A031-170E381769CE}"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C805B0B5-870D-418F-983D-5407A8163AB3}"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6DE65B8A-ADA2-4A97-889B-29CAD5FBDD2A}"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B716D46E-FF2F-4629-90F2-EA9C1DC5B044}"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5988" y="1600200"/>
            <a:ext cx="2554287"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22675" y="1600200"/>
            <a:ext cx="2555875"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8311C9C8-8E1A-490A-8825-75E9DBD649FE}" type="slidenum">
              <a:rPr lang="en-US"/>
              <a:pPr>
                <a:defRPr/>
              </a:pPr>
              <a:t>‹#›</a:t>
            </a:fld>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B0AAAA91-59BB-40F5-9D1E-8E5889089F28}" type="slidenum">
              <a:rPr lang="en-US"/>
              <a:pPr>
                <a:defRPr/>
              </a:pPr>
              <a:t>‹#›</a:t>
            </a:fld>
            <a:endParaRPr lang="en-US" dirty="0"/>
          </a:p>
        </p:txBody>
      </p:sp>
      <p:sp>
        <p:nvSpPr>
          <p:cNvPr id="8"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71D9B7DB-0E06-4686-A5D7-C3C8E03A150C}" type="slidenum">
              <a:rPr lang="en-US"/>
              <a:pPr>
                <a:defRPr/>
              </a:pPr>
              <a:t>‹#›</a:t>
            </a:fld>
            <a:endParaRPr lang="en-US" dirty="0"/>
          </a:p>
        </p:txBody>
      </p:sp>
      <p:sp>
        <p:nvSpPr>
          <p:cNvPr id="4"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AA51A5D4-8223-4BBE-BB39-E798747A9452}" type="slidenum">
              <a:rPr lang="en-US"/>
              <a:pPr>
                <a:defRPr/>
              </a:pPr>
              <a:t>‹#›</a:t>
            </a:fld>
            <a:endParaRPr lang="en-US" dirty="0"/>
          </a:p>
        </p:txBody>
      </p:sp>
      <p:sp>
        <p:nvSpPr>
          <p:cNvPr id="3"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3FBAF6DA-F483-4001-B4C1-9E8E5191B5D4}" type="slidenum">
              <a:rPr lang="en-US"/>
              <a:pPr>
                <a:defRPr/>
              </a:pPr>
              <a:t>‹#›</a:t>
            </a:fld>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7738E5BE-6A45-4215-B965-A69F4A981FC9}" type="slidenum">
              <a:rPr lang="en-US"/>
              <a:pPr>
                <a:defRPr/>
              </a:pPr>
              <a:t>‹#›</a:t>
            </a:fld>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C77E0254-EAA9-49A3-889B-1F685D4127D8}"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9200" y="219075"/>
            <a:ext cx="1370013" cy="5062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5988" y="219075"/>
            <a:ext cx="3960812" cy="5062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8CEB02F1-AC15-4E42-88CC-EAD981E8C10D}"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94416E85-14D0-474C-B0EE-D371E50E3F65}" type="slidenum">
              <a:rPr lang="en-US"/>
              <a:pPr>
                <a:defRPr/>
              </a:pPr>
              <a:t>‹#›</a:t>
            </a:fld>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0F46B901-5655-447A-9294-A6961F622CA3}" type="slidenum">
              <a:rPr lang="en-US"/>
              <a:pPr>
                <a:defRPr/>
              </a:pPr>
              <a:t>‹#›</a:t>
            </a:fld>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0FD84C9A-CF6B-4162-B422-0E1A0BB9708B}" type="slidenum">
              <a:rPr lang="en-US"/>
              <a:pPr>
                <a:defRPr/>
              </a:pPr>
              <a:t>‹#›</a:t>
            </a:fld>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5988" y="1600200"/>
            <a:ext cx="2554287"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22675" y="1600200"/>
            <a:ext cx="2555875"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55C1B751-3995-4EBF-88E8-42DBF3066B3D}" type="slidenum">
              <a:rPr lang="en-US"/>
              <a:pPr>
                <a:defRPr/>
              </a:pPr>
              <a:t>‹#›</a:t>
            </a:fld>
            <a:endParaRPr lang="en-US" dirty="0"/>
          </a:p>
        </p:txBody>
      </p:sp>
      <p:sp>
        <p:nvSpPr>
          <p:cNvPr id="6"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5121DA79-2399-4143-B2A5-55F6DC791488}" type="slidenum">
              <a:rPr lang="en-US"/>
              <a:pPr>
                <a:defRPr/>
              </a:pPr>
              <a:t>‹#›</a:t>
            </a:fld>
            <a:endParaRPr lang="en-US" dirty="0"/>
          </a:p>
        </p:txBody>
      </p:sp>
      <p:sp>
        <p:nvSpPr>
          <p:cNvPr id="8"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4ED11918-20A2-4C0F-8EE3-258912A4ABC4}" type="slidenum">
              <a:rPr lang="en-US"/>
              <a:pPr>
                <a:defRPr/>
              </a:pPr>
              <a:t>‹#›</a:t>
            </a:fld>
            <a:endParaRPr lang="en-US" dirty="0"/>
          </a:p>
        </p:txBody>
      </p:sp>
      <p:sp>
        <p:nvSpPr>
          <p:cNvPr id="4"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29733380-30A4-4270-9DEA-46D87830E299}" type="slidenum">
              <a:rPr lang="en-US"/>
              <a:pPr>
                <a:defRPr/>
              </a:pPr>
              <a:t>‹#›</a:t>
            </a:fld>
            <a:endParaRPr lang="en-US" dirty="0"/>
          </a:p>
        </p:txBody>
      </p:sp>
      <p:sp>
        <p:nvSpPr>
          <p:cNvPr id="3"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AD8A7A4D-9C38-4D4A-BD2B-43718758D6B2}" type="slidenum">
              <a:rPr lang="en-US"/>
              <a:pPr>
                <a:defRPr/>
              </a:pPr>
              <a:t>‹#›</a:t>
            </a:fld>
            <a:endParaRPr lang="en-US" dirty="0"/>
          </a:p>
        </p:txBody>
      </p:sp>
      <p:sp>
        <p:nvSpPr>
          <p:cNvPr id="6"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62E5ECF4-808F-4868-B951-494DEADCE9AB}" type="slidenum">
              <a:rPr lang="en-US"/>
              <a:pPr>
                <a:defRPr/>
              </a:pPr>
              <a:t>‹#›</a:t>
            </a:fld>
            <a:endParaRPr lang="en-US" dirty="0"/>
          </a:p>
        </p:txBody>
      </p:sp>
      <p:sp>
        <p:nvSpPr>
          <p:cNvPr id="6"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72BBEA84-094C-4C33-81B4-9526665120E9}" type="slidenum">
              <a:rPr lang="en-US"/>
              <a:pPr>
                <a:defRPr/>
              </a:pPr>
              <a:t>‹#›</a:t>
            </a:fld>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9200" y="219075"/>
            <a:ext cx="1370013" cy="5062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5988" y="219075"/>
            <a:ext cx="3960812" cy="5062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A93DA190-8128-4346-A317-48177FEC8AEF}" type="slidenum">
              <a:rPr lang="en-US"/>
              <a:pPr>
                <a:defRPr/>
              </a:pPr>
              <a:t>‹#›</a:t>
            </a:fld>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9E1891B0-6C72-4542-ACFF-B42F9BAA456D}"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1825FEBD-430A-42F6-8CEB-C3BF8470A1A4}"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1727F540-29EE-4708-BDC5-78A2336C8F7F}"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5988" y="1600200"/>
            <a:ext cx="2554287"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22675" y="1600200"/>
            <a:ext cx="2555875"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E4DC788D-2539-4F64-A749-DB35CE9AE901}" type="slidenum">
              <a:rPr lang="en-US"/>
              <a:pPr>
                <a:defRPr/>
              </a:pPr>
              <a:t>‹#›</a:t>
            </a:fld>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3895B21B-1966-4431-981D-B2DB9FCB4789}" type="slidenum">
              <a:rPr lang="en-US"/>
              <a:pPr>
                <a:defRPr/>
              </a:pPr>
              <a:t>‹#›</a:t>
            </a:fld>
            <a:endParaRPr lang="en-US" dirty="0"/>
          </a:p>
        </p:txBody>
      </p:sp>
      <p:sp>
        <p:nvSpPr>
          <p:cNvPr id="8"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E0739ED0-324B-4DE8-B924-0B52FBD1046E}" type="slidenum">
              <a:rPr lang="en-US"/>
              <a:pPr>
                <a:defRPr/>
              </a:pPr>
              <a:t>‹#›</a:t>
            </a:fld>
            <a:endParaRPr lang="en-US" dirty="0"/>
          </a:p>
        </p:txBody>
      </p:sp>
      <p:sp>
        <p:nvSpPr>
          <p:cNvPr id="4"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61C2EDF8-0BBD-4F73-B9E2-00255FEEA6BC}" type="slidenum">
              <a:rPr lang="en-US"/>
              <a:pPr>
                <a:defRPr/>
              </a:pPr>
              <a:t>‹#›</a:t>
            </a:fld>
            <a:endParaRPr lang="en-US" dirty="0"/>
          </a:p>
        </p:txBody>
      </p:sp>
      <p:sp>
        <p:nvSpPr>
          <p:cNvPr id="3"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8CD48068-D00A-459F-AEF7-764810C7ED8B}" type="slidenum">
              <a:rPr lang="en-US"/>
              <a:pPr>
                <a:defRPr/>
              </a:pPr>
              <a:t>‹#›</a:t>
            </a:fld>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8C508580-BE55-4CAB-9A33-7497134F2B17}" type="slidenum">
              <a:rPr lang="en-US"/>
              <a:pPr>
                <a:defRPr/>
              </a:pPr>
              <a:t>‹#›</a:t>
            </a:fld>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4AF8EA56-CC1A-4065-8774-127A325DC201}"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9200" y="219075"/>
            <a:ext cx="1370013" cy="5062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5988" y="219075"/>
            <a:ext cx="3960812" cy="5062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188523C9-22B8-4231-8E15-B9B332401464}"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23397BE9-2F99-41E2-A482-B014391E73C9}" type="slidenum">
              <a:rPr lang="en-US"/>
              <a:pPr>
                <a:defRPr/>
              </a:pPr>
              <a:t>‹#›</a:t>
            </a:fld>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7AD5D99F-34D4-4495-97C2-B613369ED5D4}" type="slidenum">
              <a:rPr lang="en-US"/>
              <a:pPr>
                <a:defRPr/>
              </a:pPr>
              <a:t>‹#›</a:t>
            </a:fld>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096B9D2A-89A9-4E07-8F84-C2A49A5911D6}" type="slidenum">
              <a:rPr lang="en-US"/>
              <a:pPr>
                <a:defRPr/>
              </a:pPr>
              <a:t>‹#›</a:t>
            </a:fld>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5988" y="1600200"/>
            <a:ext cx="2554287"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22675" y="1600200"/>
            <a:ext cx="2555875"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A9D45734-D35F-40F8-AA7A-D6DDD9F8EFAC}" type="slidenum">
              <a:rPr lang="en-US"/>
              <a:pPr>
                <a:defRPr/>
              </a:pPr>
              <a:t>‹#›</a:t>
            </a:fld>
            <a:endParaRPr lang="en-US" dirty="0"/>
          </a:p>
        </p:txBody>
      </p:sp>
      <p:sp>
        <p:nvSpPr>
          <p:cNvPr id="6"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6463" y="3914775"/>
            <a:ext cx="4038600" cy="577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97463" y="3914775"/>
            <a:ext cx="4038600" cy="577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F459C386-A9F2-437A-8AE0-5EBBEE4E8D6B}" type="slidenum">
              <a:rPr lang="en-US"/>
              <a:pPr>
                <a:defRPr/>
              </a:pPr>
              <a:t>‹#›</a:t>
            </a:fld>
            <a:endParaRPr lang="en-US" dirty="0"/>
          </a:p>
        </p:txBody>
      </p:sp>
      <p:sp>
        <p:nvSpPr>
          <p:cNvPr id="8"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79085508-9D98-422B-B5FA-5859FB5B0F31}" type="slidenum">
              <a:rPr lang="en-US"/>
              <a:pPr>
                <a:defRPr/>
              </a:pPr>
              <a:t>‹#›</a:t>
            </a:fld>
            <a:endParaRPr lang="en-US" dirty="0"/>
          </a:p>
        </p:txBody>
      </p:sp>
      <p:sp>
        <p:nvSpPr>
          <p:cNvPr id="4"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1C04A54A-91FD-4679-984E-34512E689430}" type="slidenum">
              <a:rPr lang="en-US"/>
              <a:pPr>
                <a:defRPr/>
              </a:pPr>
              <a:t>‹#›</a:t>
            </a:fld>
            <a:endParaRPr lang="en-US" dirty="0"/>
          </a:p>
        </p:txBody>
      </p:sp>
      <p:sp>
        <p:nvSpPr>
          <p:cNvPr id="3"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684636C8-2E5B-476A-B8B0-5D9E67B934BE}" type="slidenum">
              <a:rPr lang="en-US"/>
              <a:pPr>
                <a:defRPr/>
              </a:pPr>
              <a:t>‹#›</a:t>
            </a:fld>
            <a:endParaRPr lang="en-US" dirty="0"/>
          </a:p>
        </p:txBody>
      </p:sp>
      <p:sp>
        <p:nvSpPr>
          <p:cNvPr id="6"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C2331EAD-89C5-4162-BD1F-F1EE51C2449B}" type="slidenum">
              <a:rPr lang="en-US"/>
              <a:pPr>
                <a:defRPr/>
              </a:pPr>
              <a:t>‹#›</a:t>
            </a:fld>
            <a:endParaRPr lang="en-US" dirty="0"/>
          </a:p>
        </p:txBody>
      </p:sp>
      <p:sp>
        <p:nvSpPr>
          <p:cNvPr id="6"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48FFF5CD-64A2-43CD-BDB7-3F3F96BA4A55}" type="slidenum">
              <a:rPr lang="en-US"/>
              <a:pPr>
                <a:defRPr/>
              </a:pPr>
              <a:t>‹#›</a:t>
            </a:fld>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9200" y="219075"/>
            <a:ext cx="1370013" cy="5062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5988" y="219075"/>
            <a:ext cx="3960812" cy="5062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869E9FB9-2521-4DE0-8DA3-99EBB90AF7DE}" type="slidenum">
              <a:rPr lang="en-US"/>
              <a:pPr>
                <a:defRPr/>
              </a:pPr>
              <a:t>‹#›</a:t>
            </a:fld>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6A1C79EA-28AA-4A30-85FC-A24CBA6441C2}"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8D899F61-4FB3-49D2-8C49-4FD0ABD471FE}"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398D12F7-9AA6-4262-A6F4-CD322BD9BD4F}"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0" y="0"/>
            <a:ext cx="1366838" cy="1338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663238" y="0"/>
            <a:ext cx="1366837" cy="1338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D2215C93-E979-435D-BF5A-CABA0BB4FA13}"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C3523220-5BE7-4F4F-B04F-97A059BEF605}"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9633B426-B879-4EBC-BC93-6A457AA58B9D}"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049BB904-5EFF-458B-96BD-504A6B158AFF}"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78ECEE29-DA44-4620-99F7-DE3BD0CF33D5}"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FA315D0E-B441-49EE-8BE0-78CBF9C990EC}"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42A53AEF-4047-4541-8087-CD984094CF23}"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3388" y="0"/>
            <a:ext cx="2706687" cy="3086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03325" y="0"/>
            <a:ext cx="7967663" cy="3086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D9C3C959-AA41-4720-902F-80AF7A873B20}"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DA34FE48-6467-4150-A538-F119AC3E466E}"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64D4272B-4A45-463D-AF7E-D3C873EBBF9B}"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6463" y="3914775"/>
            <a:ext cx="3135312" cy="577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94175" y="3914775"/>
            <a:ext cx="3135313" cy="577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181892DB-06E4-4C10-ABAB-AEFEB1847786}"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5988" y="1600200"/>
            <a:ext cx="2554287"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22675" y="1600200"/>
            <a:ext cx="2555875"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7E21124D-95E5-4331-90A5-CB1194890C5A}" type="slidenum">
              <a:rPr lang="en-US"/>
              <a:pPr>
                <a:defRPr/>
              </a:pPr>
              <a:t>‹#›</a:t>
            </a:fld>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8BED2780-B347-4CF2-AA7B-5E8AF9E2C4C1}" type="slidenum">
              <a:rPr lang="en-US"/>
              <a:pPr>
                <a:defRPr/>
              </a:pPr>
              <a:t>‹#›</a:t>
            </a:fld>
            <a:endParaRPr lang="en-US" dirty="0"/>
          </a:p>
        </p:txBody>
      </p:sp>
      <p:sp>
        <p:nvSpPr>
          <p:cNvPr id="8"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1AD223DF-4017-4C7F-8C9A-28783E7BC111}" type="slidenum">
              <a:rPr lang="en-US"/>
              <a:pPr>
                <a:defRPr/>
              </a:pPr>
              <a:t>‹#›</a:t>
            </a:fld>
            <a:endParaRPr lang="en-US" dirty="0"/>
          </a:p>
        </p:txBody>
      </p:sp>
      <p:sp>
        <p:nvSpPr>
          <p:cNvPr id="4"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0BA93F13-1F0E-4DEF-B561-F2C3B61ED635}" type="slidenum">
              <a:rPr lang="en-US"/>
              <a:pPr>
                <a:defRPr/>
              </a:pPr>
              <a:t>‹#›</a:t>
            </a:fld>
            <a:endParaRPr lang="en-US" dirty="0"/>
          </a:p>
        </p:txBody>
      </p:sp>
      <p:sp>
        <p:nvSpPr>
          <p:cNvPr id="3"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035EA506-FF61-4509-A49C-0887C177EEF4}" type="slidenum">
              <a:rPr lang="en-US"/>
              <a:pPr>
                <a:defRPr/>
              </a:pPr>
              <a:t>‹#›</a:t>
            </a:fld>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70A70468-D263-47FA-ADCD-300F62F06C75}" type="slidenum">
              <a:rPr lang="en-US"/>
              <a:pPr>
                <a:defRPr/>
              </a:pPr>
              <a:t>‹#›</a:t>
            </a:fld>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71B912C3-A6F0-426B-A577-76C470DAA47B}"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9200" y="219075"/>
            <a:ext cx="1370013" cy="5062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5988" y="219075"/>
            <a:ext cx="3960812" cy="5062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1A52CBF1-1605-4F6C-88AE-5F40EAC30288}"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83030931-06BD-42C4-82E6-655350593EB5}"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B54579A7-ED93-434A-B0B5-51449E92C38B}"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95AE91FD-88B5-47F2-9451-BCBFEC364611}"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5988" y="1600200"/>
            <a:ext cx="2554287"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22675" y="1600200"/>
            <a:ext cx="2555875"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19D2D12F-760E-4713-87FD-87DA66FEE540}" type="slidenum">
              <a:rPr lang="en-US"/>
              <a:pPr>
                <a:defRPr/>
              </a:pPr>
              <a:t>‹#›</a:t>
            </a:fld>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6998355E-1E28-4726-B87E-14BB65C2CFE8}" type="slidenum">
              <a:rPr lang="en-US"/>
              <a:pPr>
                <a:defRPr/>
              </a:pPr>
              <a:t>‹#›</a:t>
            </a:fld>
            <a:endParaRPr lang="en-US" dirty="0"/>
          </a:p>
        </p:txBody>
      </p:sp>
      <p:sp>
        <p:nvSpPr>
          <p:cNvPr id="8"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FF4D38BD-8E02-426C-A046-5A1BAC715F9C}" type="slidenum">
              <a:rPr lang="en-US"/>
              <a:pPr>
                <a:defRPr/>
              </a:pPr>
              <a:t>‹#›</a:t>
            </a:fld>
            <a:endParaRPr lang="en-US" dirty="0"/>
          </a:p>
        </p:txBody>
      </p:sp>
      <p:sp>
        <p:nvSpPr>
          <p:cNvPr id="4"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6F5F6D60-9AB0-4BB4-8946-7847F2E23246}" type="slidenum">
              <a:rPr lang="en-US"/>
              <a:pPr>
                <a:defRPr/>
              </a:pPr>
              <a:t>‹#›</a:t>
            </a:fld>
            <a:endParaRPr lang="en-US" dirty="0"/>
          </a:p>
        </p:txBody>
      </p:sp>
      <p:sp>
        <p:nvSpPr>
          <p:cNvPr id="3"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1B46A417-06A7-4F4C-BD2F-3EC956B1BDBD}" type="slidenum">
              <a:rPr lang="en-US"/>
              <a:pPr>
                <a:defRPr/>
              </a:pPr>
              <a:t>‹#›</a:t>
            </a:fld>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F1C883A7-EA1E-4518-953E-84995F74B433}" type="slidenum">
              <a:rPr lang="en-US"/>
              <a:pPr>
                <a:defRPr/>
              </a:pPr>
              <a:t>‹#›</a:t>
            </a:fld>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8A2F6842-24FA-4C0A-8BBB-AF4170B29AF5}"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9200" y="219075"/>
            <a:ext cx="1370013" cy="5062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5988" y="219075"/>
            <a:ext cx="3960812" cy="5062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E14202E6-7FFC-494D-A732-60BEC5845056}" type="slidenum">
              <a:rPr lang="en-US"/>
              <a:pPr>
                <a:defRPr/>
              </a:pPr>
              <a:t>‹#›</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2C3F9555-A5CA-4C65-A9C6-C90EC621510B}" type="slidenum">
              <a:rPr lang="en-US"/>
              <a:pPr>
                <a:defRPr/>
              </a:pPr>
              <a:t>‹#›</a:t>
            </a:fld>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C6330757-76EE-4AAE-B2AA-A76F4A9E614C}" type="slidenum">
              <a:rPr lang="en-US"/>
              <a:pPr>
                <a:defRPr/>
              </a:pPr>
              <a:t>‹#›</a:t>
            </a:fld>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3477B7D5-BEC0-44D7-A889-7B1F23C7B3E1}" type="slidenum">
              <a:rPr lang="en-US"/>
              <a:pPr>
                <a:defRPr/>
              </a:pPr>
              <a:t>‹#›</a:t>
            </a:fld>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5988" y="1600200"/>
            <a:ext cx="2554287"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22675" y="1600200"/>
            <a:ext cx="2555875"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B954C6CB-4DBF-42DB-97E5-C805FC2E70DA}" type="slidenum">
              <a:rPr lang="en-US"/>
              <a:pPr>
                <a:defRPr/>
              </a:pPr>
              <a:t>‹#›</a:t>
            </a:fld>
            <a:endParaRPr lang="en-US" dirty="0"/>
          </a:p>
        </p:txBody>
      </p:sp>
      <p:sp>
        <p:nvSpPr>
          <p:cNvPr id="6"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E9FB2CD6-D0D7-4762-8D40-A40D639F611C}" type="slidenum">
              <a:rPr lang="en-US"/>
              <a:pPr>
                <a:defRPr/>
              </a:pPr>
              <a:t>‹#›</a:t>
            </a:fld>
            <a:endParaRPr lang="en-US" dirty="0"/>
          </a:p>
        </p:txBody>
      </p:sp>
      <p:sp>
        <p:nvSpPr>
          <p:cNvPr id="8"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13092AB7-0E27-4CDD-B32C-6593F4DBAFBB}" type="slidenum">
              <a:rPr lang="en-US"/>
              <a:pPr>
                <a:defRPr/>
              </a:pPr>
              <a:t>‹#›</a:t>
            </a:fld>
            <a:endParaRPr lang="en-US" dirty="0"/>
          </a:p>
        </p:txBody>
      </p:sp>
      <p:sp>
        <p:nvSpPr>
          <p:cNvPr id="4"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5F9F471F-8290-4A87-8F10-EF047FEB340B}" type="slidenum">
              <a:rPr lang="en-US"/>
              <a:pPr>
                <a:defRPr/>
              </a:pPr>
              <a:t>‹#›</a:t>
            </a:fld>
            <a:endParaRPr lang="en-US" dirty="0"/>
          </a:p>
        </p:txBody>
      </p:sp>
      <p:sp>
        <p:nvSpPr>
          <p:cNvPr id="3"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E102F6AF-F357-4BB0-8BFF-82F5CC1C514C}" type="slidenum">
              <a:rPr lang="en-US"/>
              <a:pPr>
                <a:defRPr/>
              </a:pPr>
              <a:t>‹#›</a:t>
            </a:fld>
            <a:endParaRPr lang="en-US" dirty="0"/>
          </a:p>
        </p:txBody>
      </p:sp>
      <p:sp>
        <p:nvSpPr>
          <p:cNvPr id="6"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F5C60B22-D75C-4354-89B8-7500C10832BA}" type="slidenum">
              <a:rPr lang="en-US"/>
              <a:pPr>
                <a:defRPr/>
              </a:pPr>
              <a:t>‹#›</a:t>
            </a:fld>
            <a:endParaRPr lang="en-US" dirty="0"/>
          </a:p>
        </p:txBody>
      </p:sp>
      <p:sp>
        <p:nvSpPr>
          <p:cNvPr id="6"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7D8AE13E-7F9F-488C-AF1A-D8AFF47C73EB}" type="slidenum">
              <a:rPr lang="en-US"/>
              <a:pPr>
                <a:defRPr/>
              </a:pPr>
              <a:t>‹#›</a:t>
            </a:fld>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9200" y="219075"/>
            <a:ext cx="1370013" cy="5062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5988" y="219075"/>
            <a:ext cx="3960812" cy="5062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4FE13A38-81D8-450F-976F-3E5BBF3D805A}" type="slidenum">
              <a:rPr lang="en-US"/>
              <a:pPr>
                <a:defRPr/>
              </a:pPr>
              <a:t>‹#›</a:t>
            </a:fld>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C00E1EA7-6920-410B-90BE-3585314F6FF9}" type="slidenum">
              <a:rPr lang="en-US"/>
              <a:pPr>
                <a:defRPr/>
              </a:pPr>
              <a:t>‹#›</a:t>
            </a:fld>
            <a:endParaRPr lang="en-US" dirty="0"/>
          </a:p>
        </p:txBody>
      </p:sp>
      <p:sp>
        <p:nvSpPr>
          <p:cNvPr id="5" name="Rectangle 13"/>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52D6DD17-707F-44F8-AE21-C5D21089ECA6}" type="slidenum">
              <a:rPr lang="en-US"/>
              <a:pPr>
                <a:defRPr/>
              </a:pPr>
              <a:t>‹#›</a:t>
            </a:fld>
            <a:endParaRPr lang="en-US" dirty="0"/>
          </a:p>
        </p:txBody>
      </p:sp>
      <p:sp>
        <p:nvSpPr>
          <p:cNvPr id="5" name="Rectangle 13"/>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75A7BAD4-471F-4326-84EA-B542A92148C9}" type="slidenum">
              <a:rPr lang="en-US"/>
              <a:pPr>
                <a:defRPr/>
              </a:pPr>
              <a:t>‹#›</a:t>
            </a:fld>
            <a:endParaRPr lang="en-US" dirty="0"/>
          </a:p>
        </p:txBody>
      </p:sp>
      <p:sp>
        <p:nvSpPr>
          <p:cNvPr id="5" name="Rectangle 13"/>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5988" y="1600200"/>
            <a:ext cx="2554287"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22675" y="1600200"/>
            <a:ext cx="2555875"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3FBCA767-7BAA-410A-B2E4-BB903FBAE4FC}" type="slidenum">
              <a:rPr lang="en-US"/>
              <a:pPr>
                <a:defRPr/>
              </a:pPr>
              <a:t>‹#›</a:t>
            </a:fld>
            <a:endParaRPr lang="en-US" dirty="0"/>
          </a:p>
        </p:txBody>
      </p:sp>
      <p:sp>
        <p:nvSpPr>
          <p:cNvPr id="6" name="Rectangle 13"/>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A83DE9AD-F86A-4882-8B29-2CDC652198F4}" type="slidenum">
              <a:rPr lang="en-US"/>
              <a:pPr>
                <a:defRPr/>
              </a:pPr>
              <a:t>‹#›</a:t>
            </a:fld>
            <a:endParaRPr lang="en-US" dirty="0"/>
          </a:p>
        </p:txBody>
      </p:sp>
      <p:sp>
        <p:nvSpPr>
          <p:cNvPr id="8" name="Rectangle 13"/>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CEFFD9EF-CCBA-4552-A11A-6BD6B869EFFE}" type="slidenum">
              <a:rPr lang="en-US"/>
              <a:pPr>
                <a:defRPr/>
              </a:pPr>
              <a:t>‹#›</a:t>
            </a:fld>
            <a:endParaRPr lang="en-US" dirty="0"/>
          </a:p>
        </p:txBody>
      </p:sp>
      <p:sp>
        <p:nvSpPr>
          <p:cNvPr id="4" name="Rectangle 13"/>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7875FEE6-E48B-4450-9D41-E13F6A861B43}" type="slidenum">
              <a:rPr lang="en-US"/>
              <a:pPr>
                <a:defRPr/>
              </a:pPr>
              <a:t>‹#›</a:t>
            </a:fld>
            <a:endParaRPr lang="en-US" dirty="0"/>
          </a:p>
        </p:txBody>
      </p:sp>
      <p:sp>
        <p:nvSpPr>
          <p:cNvPr id="3" name="Rectangle 13"/>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5C3FAFFF-3AAE-4527-9928-2099A9E97F9E}" type="slidenum">
              <a:rPr lang="en-US"/>
              <a:pPr>
                <a:defRPr/>
              </a:pPr>
              <a:t>‹#›</a:t>
            </a:fld>
            <a:endParaRPr lang="en-US" dirty="0"/>
          </a:p>
        </p:txBody>
      </p:sp>
      <p:sp>
        <p:nvSpPr>
          <p:cNvPr id="6" name="Rectangle 13"/>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FA39590B-5F90-459A-8AB3-CD592DFD475F}" type="slidenum">
              <a:rPr lang="en-US"/>
              <a:pPr>
                <a:defRPr/>
              </a:pPr>
              <a:t>‹#›</a:t>
            </a:fld>
            <a:endParaRPr lang="en-US" dirty="0"/>
          </a:p>
        </p:txBody>
      </p:sp>
      <p:sp>
        <p:nvSpPr>
          <p:cNvPr id="6" name="Rectangle 13"/>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68CA9BAE-A527-4E19-A465-6091E7C74568}" type="slidenum">
              <a:rPr lang="en-US"/>
              <a:pPr>
                <a:defRPr/>
              </a:pPr>
              <a:t>‹#›</a:t>
            </a:fld>
            <a:endParaRPr lang="en-US" dirty="0"/>
          </a:p>
        </p:txBody>
      </p:sp>
      <p:sp>
        <p:nvSpPr>
          <p:cNvPr id="5" name="Rectangle 13"/>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9200" y="219075"/>
            <a:ext cx="1370013" cy="5062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5988" y="219075"/>
            <a:ext cx="3960812" cy="5062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A4F3AD05-1B0F-4B38-A0A4-E24412874E31}" type="slidenum">
              <a:rPr lang="en-US"/>
              <a:pPr>
                <a:defRPr/>
              </a:pPr>
              <a:t>‹#›</a:t>
            </a:fld>
            <a:endParaRPr lang="en-US" dirty="0"/>
          </a:p>
        </p:txBody>
      </p:sp>
      <p:sp>
        <p:nvSpPr>
          <p:cNvPr id="5" name="Rectangle 13"/>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E1E6CA8B-4F5F-4F74-98D0-C42105BF247C}"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C7F497D6-EDB3-45BF-A605-61A1BD24D20C}"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52B255D6-C264-452D-86A5-27532F7A6DFB}"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5988" y="1600200"/>
            <a:ext cx="2554287"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22675" y="1600200"/>
            <a:ext cx="2555875"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A6C3C624-7496-4D64-AA43-FD9C5E997A9F}" type="slidenum">
              <a:rPr lang="en-US"/>
              <a:pPr>
                <a:defRPr/>
              </a:pPr>
              <a:t>‹#›</a:t>
            </a:fld>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C981B0DE-D1A9-4263-972C-EA9EA3619180}" type="slidenum">
              <a:rPr lang="en-US"/>
              <a:pPr>
                <a:defRPr/>
              </a:pPr>
              <a:t>‹#›</a:t>
            </a:fld>
            <a:endParaRPr lang="en-US" dirty="0"/>
          </a:p>
        </p:txBody>
      </p:sp>
      <p:sp>
        <p:nvSpPr>
          <p:cNvPr id="8" name="Rectangle 9"/>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5252C6BC-BE86-49DD-BC8B-4703545C709D}" type="slidenum">
              <a:rPr lang="en-US"/>
              <a:pPr>
                <a:defRPr/>
              </a:pPr>
              <a:t>‹#›</a:t>
            </a:fld>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E8A62842-8608-4044-8C5A-CF5C9F1007C9}" type="slidenum">
              <a:rPr lang="en-US"/>
              <a:pPr>
                <a:defRPr/>
              </a:pPr>
              <a:t>‹#›</a:t>
            </a:fld>
            <a:endParaRPr lang="en-US" dirty="0"/>
          </a:p>
        </p:txBody>
      </p:sp>
      <p:sp>
        <p:nvSpPr>
          <p:cNvPr id="3" name="Rectangle 9"/>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0A61E0C5-519C-4810-B99D-C5217CAE2958}" type="slidenum">
              <a:rPr lang="en-US"/>
              <a:pPr>
                <a:defRPr/>
              </a:pPr>
              <a:t>‹#›</a:t>
            </a:fld>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5488" y="2922588"/>
            <a:ext cx="2060575" cy="1570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3763" y="2922588"/>
            <a:ext cx="6029325" cy="1570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94BCA69F-7C95-4F8D-8487-1DED23E5FA4A}" type="slidenum">
              <a:rPr lang="en-US"/>
              <a:pPr>
                <a:defRPr/>
              </a:pPr>
              <a:t>‹#›</a:t>
            </a:fld>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744BD216-2EDB-4BE1-A788-E819530CE362}"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9200" y="219075"/>
            <a:ext cx="1370013" cy="5062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5988" y="219075"/>
            <a:ext cx="3960812" cy="5062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AFA26AFB-232C-4676-AFF3-E34BD8D6DAC0}" type="slidenum">
              <a:rPr lang="en-US"/>
              <a:pPr>
                <a:defRPr/>
              </a:pPr>
              <a:t>‹#›</a:t>
            </a:fld>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D9F570A5-A02F-4E29-8253-5907FF9B69B1}" type="slidenum">
              <a:rPr lang="en-US"/>
              <a:pPr>
                <a:defRPr/>
              </a:pPr>
              <a:t>‹#›</a:t>
            </a:fld>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8DBD678E-09EC-439E-9F2A-295376F9C638}" type="slidenum">
              <a:rPr lang="en-US"/>
              <a:pPr>
                <a:defRPr/>
              </a:pPr>
              <a:t>‹#›</a:t>
            </a:fld>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08C8858B-F2A5-40C3-9B9C-992C960ADEF5}" type="slidenum">
              <a:rPr lang="en-US"/>
              <a:pPr>
                <a:defRPr/>
              </a:pPr>
              <a:t>‹#›</a:t>
            </a:fld>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5988" y="1600200"/>
            <a:ext cx="2554287"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22675" y="1600200"/>
            <a:ext cx="2555875"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53722F84-922A-4C43-8FCC-0D71C49EA31B}" type="slidenum">
              <a:rPr lang="en-US"/>
              <a:pPr>
                <a:defRPr/>
              </a:pPr>
              <a:t>‹#›</a:t>
            </a:fld>
            <a:endParaRPr lang="en-US" dirty="0"/>
          </a:p>
        </p:txBody>
      </p:sp>
      <p:sp>
        <p:nvSpPr>
          <p:cNvPr id="6"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E528A120-963D-4F4A-B80F-430FCBE89076}" type="slidenum">
              <a:rPr lang="en-US"/>
              <a:pPr>
                <a:defRPr/>
              </a:pPr>
              <a:t>‹#›</a:t>
            </a:fld>
            <a:endParaRPr lang="en-US" dirty="0"/>
          </a:p>
        </p:txBody>
      </p:sp>
      <p:sp>
        <p:nvSpPr>
          <p:cNvPr id="8"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731C4B2C-C8E0-4F54-AA83-BA0C0B2E554E}" type="slidenum">
              <a:rPr lang="en-US"/>
              <a:pPr>
                <a:defRPr/>
              </a:pPr>
              <a:t>‹#›</a:t>
            </a:fld>
            <a:endParaRPr lang="en-US" dirty="0"/>
          </a:p>
        </p:txBody>
      </p:sp>
      <p:sp>
        <p:nvSpPr>
          <p:cNvPr id="4"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F13B65FC-155A-4A49-8CFA-3EB00EDF99F7}" type="slidenum">
              <a:rPr lang="en-US"/>
              <a:pPr>
                <a:defRPr/>
              </a:pPr>
              <a:t>‹#›</a:t>
            </a:fld>
            <a:endParaRPr lang="en-US" dirty="0"/>
          </a:p>
        </p:txBody>
      </p:sp>
      <p:sp>
        <p:nvSpPr>
          <p:cNvPr id="3"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AD327D49-C848-459E-959C-B1C719E90A4B}" type="slidenum">
              <a:rPr lang="en-US"/>
              <a:pPr>
                <a:defRPr/>
              </a:pPr>
              <a:t>‹#›</a:t>
            </a:fld>
            <a:endParaRPr lang="en-US" dirty="0"/>
          </a:p>
        </p:txBody>
      </p:sp>
      <p:sp>
        <p:nvSpPr>
          <p:cNvPr id="5" name="Rectangle 16"/>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7118C4CC-FB57-488E-8E42-17DC1C126C55}" type="slidenum">
              <a:rPr lang="en-US"/>
              <a:pPr>
                <a:defRPr/>
              </a:pPr>
              <a:t>‹#›</a:t>
            </a:fld>
            <a:endParaRPr lang="en-US" dirty="0"/>
          </a:p>
        </p:txBody>
      </p:sp>
      <p:sp>
        <p:nvSpPr>
          <p:cNvPr id="6"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49CD31B3-C38D-43A8-A019-65BB4CA60892}" type="slidenum">
              <a:rPr lang="en-US"/>
              <a:pPr>
                <a:defRPr/>
              </a:pPr>
              <a:t>‹#›</a:t>
            </a:fld>
            <a:endParaRPr lang="en-US" dirty="0"/>
          </a:p>
        </p:txBody>
      </p:sp>
      <p:sp>
        <p:nvSpPr>
          <p:cNvPr id="6"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30C5B924-4303-4796-9A93-86D94A45A830}" type="slidenum">
              <a:rPr lang="en-US"/>
              <a:pPr>
                <a:defRPr/>
              </a:pPr>
              <a:t>‹#›</a:t>
            </a:fld>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9200" y="219075"/>
            <a:ext cx="1370013" cy="5062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5988" y="219075"/>
            <a:ext cx="3960812" cy="5062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6319113F-29E4-4BB2-B4D6-CDDA1D41D97E}" type="slidenum">
              <a:rPr lang="en-US"/>
              <a:pPr>
                <a:defRPr/>
              </a:pPr>
              <a:t>‹#›</a:t>
            </a:fld>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680A3DCF-0E88-4CD3-B72E-87E72626929B}" type="slidenum">
              <a:rPr lang="en-US"/>
              <a:pPr>
                <a:defRPr/>
              </a:pPr>
              <a:t>‹#›</a:t>
            </a:fld>
            <a:endParaRPr lang="en-US" dirty="0"/>
          </a:p>
        </p:txBody>
      </p:sp>
      <p:sp>
        <p:nvSpPr>
          <p:cNvPr id="5" name="Rectangle 13"/>
          <p:cNvSpPr>
            <a:spLocks noGrp="1" noChangeArrowheads="1"/>
          </p:cNvSpPr>
          <p:nvPr>
            <p:ph type="ftr" sz="quarter" idx="11"/>
          </p:nvPr>
        </p:nvSpPr>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DD5D91F9-991B-42A0-B5AA-EB581DBE73F7}" type="slidenum">
              <a:rPr lang="en-US"/>
              <a:pPr>
                <a:defRPr/>
              </a:pPr>
              <a:t>‹#›</a:t>
            </a:fld>
            <a:endParaRPr lang="en-US" dirty="0"/>
          </a:p>
        </p:txBody>
      </p:sp>
      <p:sp>
        <p:nvSpPr>
          <p:cNvPr id="5" name="Rectangle 13"/>
          <p:cNvSpPr>
            <a:spLocks noGrp="1" noChangeArrowheads="1"/>
          </p:cNvSpPr>
          <p:nvPr>
            <p:ph type="ftr" sz="quarter" idx="11"/>
          </p:nvPr>
        </p:nvSpPr>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01A067B2-879D-461A-826C-2E8F65ECF766}" type="slidenum">
              <a:rPr lang="en-US"/>
              <a:pPr>
                <a:defRPr/>
              </a:pPr>
              <a:t>‹#›</a:t>
            </a:fld>
            <a:endParaRPr lang="en-US" dirty="0"/>
          </a:p>
        </p:txBody>
      </p:sp>
      <p:sp>
        <p:nvSpPr>
          <p:cNvPr id="5" name="Rectangle 13"/>
          <p:cNvSpPr>
            <a:spLocks noGrp="1" noChangeArrowheads="1"/>
          </p:cNvSpPr>
          <p:nvPr>
            <p:ph type="ftr" sz="quarter" idx="11"/>
          </p:nvPr>
        </p:nvSpPr>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5988" y="1600200"/>
            <a:ext cx="2544762"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13150" y="1600200"/>
            <a:ext cx="2546350"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B6980197-E67B-412E-94BE-FE84DA6C41C0}" type="slidenum">
              <a:rPr lang="en-US"/>
              <a:pPr>
                <a:defRPr/>
              </a:pPr>
              <a:t>‹#›</a:t>
            </a:fld>
            <a:endParaRPr lang="en-US" dirty="0"/>
          </a:p>
        </p:txBody>
      </p:sp>
      <p:sp>
        <p:nvSpPr>
          <p:cNvPr id="6" name="Rectangle 13"/>
          <p:cNvSpPr>
            <a:spLocks noGrp="1" noChangeArrowheads="1"/>
          </p:cNvSpPr>
          <p:nvPr>
            <p:ph type="ftr" sz="quarter" idx="11"/>
          </p:nvPr>
        </p:nvSpPr>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3707B977-CB4C-4433-9D8B-0C9C83A12259}" type="slidenum">
              <a:rPr lang="en-US"/>
              <a:pPr>
                <a:defRPr/>
              </a:pPr>
              <a:t>‹#›</a:t>
            </a:fld>
            <a:endParaRPr lang="en-US" dirty="0"/>
          </a:p>
        </p:txBody>
      </p:sp>
      <p:sp>
        <p:nvSpPr>
          <p:cNvPr id="8" name="Rectangle 13"/>
          <p:cNvSpPr>
            <a:spLocks noGrp="1" noChangeArrowheads="1"/>
          </p:cNvSpPr>
          <p:nvPr>
            <p:ph type="ftr" sz="quarter" idx="11"/>
          </p:nvPr>
        </p:nvSpPr>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8D7E7276-E465-4551-949A-1A5DAC7C06DC}" type="slidenum">
              <a:rPr lang="en-US"/>
              <a:pPr>
                <a:defRPr/>
              </a:pPr>
              <a:t>‹#›</a:t>
            </a:fld>
            <a:endParaRPr lang="en-US" dirty="0"/>
          </a:p>
        </p:txBody>
      </p:sp>
      <p:sp>
        <p:nvSpPr>
          <p:cNvPr id="4" name="Rectangle 13"/>
          <p:cNvSpPr>
            <a:spLocks noGrp="1" noChangeArrowheads="1"/>
          </p:cNvSpPr>
          <p:nvPr>
            <p:ph type="ftr" sz="quarter" idx="11"/>
          </p:nvPr>
        </p:nvSpPr>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8411F9BD-1C88-4ADF-95D2-BBDDFCA50B14}" type="slidenum">
              <a:rPr lang="en-US"/>
              <a:pPr>
                <a:defRPr/>
              </a:pPr>
              <a:t>‹#›</a:t>
            </a:fld>
            <a:endParaRPr lang="en-US" dirty="0"/>
          </a:p>
        </p:txBody>
      </p:sp>
      <p:sp>
        <p:nvSpPr>
          <p:cNvPr id="5" name="Rectangle 16"/>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B012C3BE-BD23-4270-91A3-14328DE4FC57}" type="slidenum">
              <a:rPr lang="en-US"/>
              <a:pPr>
                <a:defRPr/>
              </a:pPr>
              <a:t>‹#›</a:t>
            </a:fld>
            <a:endParaRPr lang="en-US" dirty="0"/>
          </a:p>
        </p:txBody>
      </p:sp>
      <p:sp>
        <p:nvSpPr>
          <p:cNvPr id="3" name="Rectangle 13"/>
          <p:cNvSpPr>
            <a:spLocks noGrp="1" noChangeArrowheads="1"/>
          </p:cNvSpPr>
          <p:nvPr>
            <p:ph type="ftr" sz="quarter" idx="11"/>
          </p:nvPr>
        </p:nvSpPr>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AA223E11-4ED8-4938-A1B0-6BA045713484}" type="slidenum">
              <a:rPr lang="en-US"/>
              <a:pPr>
                <a:defRPr/>
              </a:pPr>
              <a:t>‹#›</a:t>
            </a:fld>
            <a:endParaRPr lang="en-US" dirty="0"/>
          </a:p>
        </p:txBody>
      </p:sp>
      <p:sp>
        <p:nvSpPr>
          <p:cNvPr id="6" name="Rectangle 13"/>
          <p:cNvSpPr>
            <a:spLocks noGrp="1" noChangeArrowheads="1"/>
          </p:cNvSpPr>
          <p:nvPr>
            <p:ph type="ftr" sz="quarter" idx="11"/>
          </p:nvPr>
        </p:nvSpPr>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A2089311-BFB9-4F5D-95E1-0B28FC71D065}" type="slidenum">
              <a:rPr lang="en-US"/>
              <a:pPr>
                <a:defRPr/>
              </a:pPr>
              <a:t>‹#›</a:t>
            </a:fld>
            <a:endParaRPr lang="en-US" dirty="0"/>
          </a:p>
        </p:txBody>
      </p:sp>
      <p:sp>
        <p:nvSpPr>
          <p:cNvPr id="6" name="Rectangle 13"/>
          <p:cNvSpPr>
            <a:spLocks noGrp="1" noChangeArrowheads="1"/>
          </p:cNvSpPr>
          <p:nvPr>
            <p:ph type="ftr" sz="quarter" idx="11"/>
          </p:nvPr>
        </p:nvSpPr>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242E4D91-5C83-4D48-B2AD-495FC71ED7D9}" type="slidenum">
              <a:rPr lang="en-US"/>
              <a:pPr>
                <a:defRPr/>
              </a:pPr>
              <a:t>‹#›</a:t>
            </a:fld>
            <a:endParaRPr lang="en-US" dirty="0"/>
          </a:p>
        </p:txBody>
      </p:sp>
      <p:sp>
        <p:nvSpPr>
          <p:cNvPr id="5" name="Rectangle 13"/>
          <p:cNvSpPr>
            <a:spLocks noGrp="1" noChangeArrowheads="1"/>
          </p:cNvSpPr>
          <p:nvPr>
            <p:ph type="ftr" sz="quarter" idx="11"/>
          </p:nvPr>
        </p:nvSpPr>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9200" y="219075"/>
            <a:ext cx="1370013" cy="5062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5988" y="219075"/>
            <a:ext cx="3960812" cy="5062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504BF24D-9DDF-4661-9CB4-A420386AE420}" type="slidenum">
              <a:rPr lang="en-US"/>
              <a:pPr>
                <a:defRPr/>
              </a:pPr>
              <a:t>‹#›</a:t>
            </a:fld>
            <a:endParaRPr lang="en-US" dirty="0"/>
          </a:p>
        </p:txBody>
      </p:sp>
      <p:sp>
        <p:nvSpPr>
          <p:cNvPr id="5" name="Rectangle 13"/>
          <p:cNvSpPr>
            <a:spLocks noGrp="1" noChangeArrowheads="1"/>
          </p:cNvSpPr>
          <p:nvPr>
            <p:ph type="ftr" sz="quarter" idx="11"/>
          </p:nvPr>
        </p:nvSpPr>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DFFEE6D2-8DDF-4001-847B-A9A54019F494}" type="slidenum">
              <a:rPr lang="en-US"/>
              <a:pPr>
                <a:defRPr/>
              </a:pPr>
              <a:t>‹#›</a:t>
            </a:fld>
            <a:endParaRPr lang="en-US" dirty="0"/>
          </a:p>
        </p:txBody>
      </p:sp>
      <p:sp>
        <p:nvSpPr>
          <p:cNvPr id="5" name="Rectangle 13"/>
          <p:cNvSpPr>
            <a:spLocks noGrp="1" noChangeArrowheads="1"/>
          </p:cNvSpPr>
          <p:nvPr>
            <p:ph type="ftr" sz="quarter" idx="11"/>
          </p:nvPr>
        </p:nvSpPr>
        <p:spPr/>
        <p:txBody>
          <a:bodyPr/>
          <a:lstStyle>
            <a:lvl1pPr>
              <a:defRPr/>
            </a:lvl1pPr>
          </a:lstStyle>
          <a:p>
            <a:pPr>
              <a:defRPr/>
            </a:pPr>
            <a:r>
              <a:rPr lang="en-US" dirty="0"/>
              <a:t>Confidential Property of UnitedHealth Group. Do not distribute or reproduce without express permission of UnitedHealth Group.Confidential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88F95D56-928F-4C92-A353-050450EE6DCC}" type="slidenum">
              <a:rPr lang="en-US"/>
              <a:pPr>
                <a:defRPr/>
              </a:pPr>
              <a:t>‹#›</a:t>
            </a:fld>
            <a:endParaRPr lang="en-US" dirty="0"/>
          </a:p>
        </p:txBody>
      </p:sp>
      <p:sp>
        <p:nvSpPr>
          <p:cNvPr id="5" name="Rectangle 13"/>
          <p:cNvSpPr>
            <a:spLocks noGrp="1" noChangeArrowheads="1"/>
          </p:cNvSpPr>
          <p:nvPr>
            <p:ph type="ftr" sz="quarter" idx="11"/>
          </p:nvPr>
        </p:nvSpPr>
        <p:spPr/>
        <p:txBody>
          <a:bodyPr/>
          <a:lstStyle>
            <a:lvl1pPr>
              <a:defRPr/>
            </a:lvl1pPr>
          </a:lstStyle>
          <a:p>
            <a:pPr>
              <a:defRPr/>
            </a:pPr>
            <a:r>
              <a:rPr lang="en-US" dirty="0"/>
              <a:t>Confidential Property of UnitedHealth Group. Do not distribute or reproduce without express permission of UnitedHealth Group.Confidential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48841A32-5B7C-4AA2-8D3D-843912AD303E}" type="slidenum">
              <a:rPr lang="en-US"/>
              <a:pPr>
                <a:defRPr/>
              </a:pPr>
              <a:t>‹#›</a:t>
            </a:fld>
            <a:endParaRPr lang="en-US" dirty="0"/>
          </a:p>
        </p:txBody>
      </p:sp>
      <p:sp>
        <p:nvSpPr>
          <p:cNvPr id="5" name="Rectangle 13"/>
          <p:cNvSpPr>
            <a:spLocks noGrp="1" noChangeArrowheads="1"/>
          </p:cNvSpPr>
          <p:nvPr>
            <p:ph type="ftr" sz="quarter" idx="11"/>
          </p:nvPr>
        </p:nvSpPr>
        <p:spPr/>
        <p:txBody>
          <a:bodyPr/>
          <a:lstStyle>
            <a:lvl1pPr>
              <a:defRPr/>
            </a:lvl1pPr>
          </a:lstStyle>
          <a:p>
            <a:pPr>
              <a:defRPr/>
            </a:pPr>
            <a:r>
              <a:rPr lang="en-US" dirty="0"/>
              <a:t>Confidential Property of UnitedHealth Group. Do not distribute or reproduce without express permission of UnitedHealth Group.Confidential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5988" y="1600200"/>
            <a:ext cx="3573462"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1600200"/>
            <a:ext cx="3573463"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E75E96AA-B37F-4BC5-AE41-299147C8B5E4}" type="slidenum">
              <a:rPr lang="en-US"/>
              <a:pPr>
                <a:defRPr/>
              </a:pPr>
              <a:t>‹#›</a:t>
            </a:fld>
            <a:endParaRPr lang="en-US" dirty="0"/>
          </a:p>
        </p:txBody>
      </p:sp>
      <p:sp>
        <p:nvSpPr>
          <p:cNvPr id="6" name="Rectangle 13"/>
          <p:cNvSpPr>
            <a:spLocks noGrp="1" noChangeArrowheads="1"/>
          </p:cNvSpPr>
          <p:nvPr>
            <p:ph type="ftr" sz="quarter" idx="11"/>
          </p:nvPr>
        </p:nvSpPr>
        <p:spPr/>
        <p:txBody>
          <a:bodyPr/>
          <a:lstStyle>
            <a:lvl1pPr>
              <a:defRPr/>
            </a:lvl1pPr>
          </a:lstStyle>
          <a:p>
            <a:pPr>
              <a:defRPr/>
            </a:pPr>
            <a:r>
              <a:rPr lang="en-US" dirty="0"/>
              <a:t>Confidential Property of UnitedHealth Group. Do not distribute or reproduce without express permission of UnitedHealth Group.Confidential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F3121116-2554-4F84-95D7-BC0F8E394158}" type="slidenum">
              <a:rPr lang="en-US"/>
              <a:pPr>
                <a:defRPr/>
              </a:pPr>
              <a:t>‹#›</a:t>
            </a:fld>
            <a:endParaRPr lang="en-US" dirty="0"/>
          </a:p>
        </p:txBody>
      </p:sp>
      <p:sp>
        <p:nvSpPr>
          <p:cNvPr id="8" name="Rectangle 13"/>
          <p:cNvSpPr>
            <a:spLocks noGrp="1" noChangeArrowheads="1"/>
          </p:cNvSpPr>
          <p:nvPr>
            <p:ph type="ftr" sz="quarter" idx="11"/>
          </p:nvPr>
        </p:nvSpPr>
        <p:spPr/>
        <p:txBody>
          <a:bodyPr/>
          <a:lstStyle>
            <a:lvl1pPr>
              <a:defRPr/>
            </a:lvl1pPr>
          </a:lstStyle>
          <a:p>
            <a:pPr>
              <a:defRPr/>
            </a:pPr>
            <a:r>
              <a:rPr lang="en-US" dirty="0"/>
              <a:t>Confidential Property of UnitedHealth Group. Do not distribute or reproduce without express permission of UnitedHealth Group.Confidential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90718979-AC03-4C56-91D0-476532C97CBE}" type="slidenum">
              <a:rPr lang="en-US"/>
              <a:pPr>
                <a:defRPr/>
              </a:pPr>
              <a:t>‹#›</a:t>
            </a:fld>
            <a:endParaRPr lang="en-US" dirty="0"/>
          </a:p>
        </p:txBody>
      </p:sp>
      <p:sp>
        <p:nvSpPr>
          <p:cNvPr id="5" name="Rectangle 16"/>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A53E5286-91D4-4B26-8AB5-4279F066AAEA}" type="slidenum">
              <a:rPr lang="en-US"/>
              <a:pPr>
                <a:defRPr/>
              </a:pPr>
              <a:t>‹#›</a:t>
            </a:fld>
            <a:endParaRPr lang="en-US" dirty="0"/>
          </a:p>
        </p:txBody>
      </p:sp>
      <p:sp>
        <p:nvSpPr>
          <p:cNvPr id="4" name="Rectangle 13"/>
          <p:cNvSpPr>
            <a:spLocks noGrp="1" noChangeArrowheads="1"/>
          </p:cNvSpPr>
          <p:nvPr>
            <p:ph type="ftr" sz="quarter" idx="11"/>
          </p:nvPr>
        </p:nvSpPr>
        <p:spPr/>
        <p:txBody>
          <a:bodyPr/>
          <a:lstStyle>
            <a:lvl1pPr>
              <a:defRPr/>
            </a:lvl1pPr>
          </a:lstStyle>
          <a:p>
            <a:pPr>
              <a:defRPr/>
            </a:pPr>
            <a:r>
              <a:rPr lang="en-US" dirty="0"/>
              <a:t>Confidential Property of UnitedHealth Group. Do not distribute or reproduce without express permission of UnitedHealth Group.Confidential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227852DD-4169-467B-9D89-71B9EB1ACCE5}" type="slidenum">
              <a:rPr lang="en-US"/>
              <a:pPr>
                <a:defRPr/>
              </a:pPr>
              <a:t>‹#›</a:t>
            </a:fld>
            <a:endParaRPr lang="en-US" dirty="0"/>
          </a:p>
        </p:txBody>
      </p:sp>
      <p:sp>
        <p:nvSpPr>
          <p:cNvPr id="3" name="Rectangle 13"/>
          <p:cNvSpPr>
            <a:spLocks noGrp="1" noChangeArrowheads="1"/>
          </p:cNvSpPr>
          <p:nvPr>
            <p:ph type="ftr" sz="quarter" idx="11"/>
          </p:nvPr>
        </p:nvSpPr>
        <p:spPr/>
        <p:txBody>
          <a:bodyPr/>
          <a:lstStyle>
            <a:lvl1pPr>
              <a:defRPr/>
            </a:lvl1pPr>
          </a:lstStyle>
          <a:p>
            <a:pPr>
              <a:defRPr/>
            </a:pPr>
            <a:r>
              <a:rPr lang="en-US" dirty="0"/>
              <a:t>Confidential Property of UnitedHealth Group. Do not distribute or reproduce without express permission of UnitedHealth Group.Confidential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EB96BDD2-F939-48B7-AC03-A36FFB9A90E2}" type="slidenum">
              <a:rPr lang="en-US"/>
              <a:pPr>
                <a:defRPr/>
              </a:pPr>
              <a:t>‹#›</a:t>
            </a:fld>
            <a:endParaRPr lang="en-US" dirty="0"/>
          </a:p>
        </p:txBody>
      </p:sp>
      <p:sp>
        <p:nvSpPr>
          <p:cNvPr id="6" name="Rectangle 13"/>
          <p:cNvSpPr>
            <a:spLocks noGrp="1" noChangeArrowheads="1"/>
          </p:cNvSpPr>
          <p:nvPr>
            <p:ph type="ftr" sz="quarter" idx="11"/>
          </p:nvPr>
        </p:nvSpPr>
        <p:spPr/>
        <p:txBody>
          <a:bodyPr/>
          <a:lstStyle>
            <a:lvl1pPr>
              <a:defRPr/>
            </a:lvl1pPr>
          </a:lstStyle>
          <a:p>
            <a:pPr>
              <a:defRPr/>
            </a:pPr>
            <a:r>
              <a:rPr lang="en-US" dirty="0"/>
              <a:t>Confidential Property of UnitedHealth Group. Do not distribute or reproduce without express permission of UnitedHealth </a:t>
            </a:r>
            <a:r>
              <a:rPr lang="en-US" dirty="0" err="1"/>
              <a:t>Group.Confidential</a:t>
            </a:r>
            <a:r>
              <a:rPr lang="en-US" dirty="0"/>
              <a:t>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87B9E42A-5E9E-4B34-AE7D-55B241C0A995}" type="slidenum">
              <a:rPr lang="en-US"/>
              <a:pPr>
                <a:defRPr/>
              </a:pPr>
              <a:t>‹#›</a:t>
            </a:fld>
            <a:endParaRPr lang="en-US"/>
          </a:p>
        </p:txBody>
      </p:sp>
      <p:sp>
        <p:nvSpPr>
          <p:cNvPr id="6" name="Rectangle 13"/>
          <p:cNvSpPr>
            <a:spLocks noGrp="1" noChangeArrowheads="1"/>
          </p:cNvSpPr>
          <p:nvPr>
            <p:ph type="ftr" sz="quarter" idx="11"/>
          </p:nvPr>
        </p:nvSpPr>
        <p:spPr/>
        <p:txBody>
          <a:bodyPr/>
          <a:lstStyle>
            <a:lvl1pPr>
              <a:defRPr/>
            </a:lvl1pPr>
          </a:lstStyle>
          <a:p>
            <a:pPr>
              <a:defRPr/>
            </a:pPr>
            <a:r>
              <a:rPr lang="en-US"/>
              <a:t>Confidential Property of UnitedHealth Group. Do not distribute or reproduce without express permission of UnitedHealth Group.Confidential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AD19C81D-C933-4118-9EF9-A7096BAF696B}" type="slidenum">
              <a:rPr lang="en-US"/>
              <a:pPr>
                <a:defRPr/>
              </a:pPr>
              <a:t>‹#›</a:t>
            </a:fld>
            <a:endParaRPr lang="en-US"/>
          </a:p>
        </p:txBody>
      </p:sp>
      <p:sp>
        <p:nvSpPr>
          <p:cNvPr id="5" name="Rectangle 13"/>
          <p:cNvSpPr>
            <a:spLocks noGrp="1" noChangeArrowheads="1"/>
          </p:cNvSpPr>
          <p:nvPr>
            <p:ph type="ftr" sz="quarter" idx="11"/>
          </p:nvPr>
        </p:nvSpPr>
        <p:spPr/>
        <p:txBody>
          <a:bodyPr/>
          <a:lstStyle>
            <a:lvl1pPr>
              <a:defRPr/>
            </a:lvl1pPr>
          </a:lstStyle>
          <a:p>
            <a:pPr>
              <a:defRPr/>
            </a:pPr>
            <a:r>
              <a:rPr lang="en-US"/>
              <a:t>Confidential Property of UnitedHealth Group. Do not distribute or reproduce without express permission of UnitedHealth Group.Confidential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91275" y="219075"/>
            <a:ext cx="1824038" cy="5062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5988" y="219075"/>
            <a:ext cx="5322887" cy="5062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053E2285-52D1-455B-BCE8-7601DFFDF1ED}" type="slidenum">
              <a:rPr lang="en-US"/>
              <a:pPr>
                <a:defRPr/>
              </a:pPr>
              <a:t>‹#›</a:t>
            </a:fld>
            <a:endParaRPr lang="en-US"/>
          </a:p>
        </p:txBody>
      </p:sp>
      <p:sp>
        <p:nvSpPr>
          <p:cNvPr id="5" name="Rectangle 13"/>
          <p:cNvSpPr>
            <a:spLocks noGrp="1" noChangeArrowheads="1"/>
          </p:cNvSpPr>
          <p:nvPr>
            <p:ph type="ftr" sz="quarter" idx="11"/>
          </p:nvPr>
        </p:nvSpPr>
        <p:spPr/>
        <p:txBody>
          <a:bodyPr/>
          <a:lstStyle>
            <a:lvl1pPr>
              <a:defRPr/>
            </a:lvl1pPr>
          </a:lstStyle>
          <a:p>
            <a:pPr>
              <a:defRPr/>
            </a:pPr>
            <a:r>
              <a:rPr lang="en-US"/>
              <a:t>Confidential Property of UnitedHealth Group. Do not distribute or reproduce without express permission of UnitedHealth Group.Confidential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6F17208D-DF37-48EE-8649-A6FD41EE999F}" type="slidenum">
              <a:rPr lang="en-US"/>
              <a:pPr>
                <a:defRPr/>
              </a:pPr>
              <a:t>‹#›</a:t>
            </a:fld>
            <a:endParaRPr lang="en-US"/>
          </a:p>
        </p:txBody>
      </p:sp>
      <p:sp>
        <p:nvSpPr>
          <p:cNvPr id="5" name="Rectangle 16"/>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7E3CA304-4BF4-47CA-BDF9-C7AFD6AA1AD0}" type="slidenum">
              <a:rPr lang="en-US"/>
              <a:pPr>
                <a:defRPr/>
              </a:pPr>
              <a:t>‹#›</a:t>
            </a:fld>
            <a:endParaRPr lang="en-US"/>
          </a:p>
        </p:txBody>
      </p:sp>
      <p:sp>
        <p:nvSpPr>
          <p:cNvPr id="5" name="Rectangle 16"/>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DD408C79-ED2F-4E0A-96EB-A0B10700A2C2}" type="slidenum">
              <a:rPr lang="en-US"/>
              <a:pPr>
                <a:defRPr/>
              </a:pPr>
              <a:t>‹#›</a:t>
            </a:fld>
            <a:endParaRPr lang="en-US"/>
          </a:p>
        </p:txBody>
      </p:sp>
      <p:sp>
        <p:nvSpPr>
          <p:cNvPr id="5" name="Rectangle 16"/>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5988" y="1600200"/>
            <a:ext cx="2554287"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22675" y="1600200"/>
            <a:ext cx="2555875"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F341AF88-C39F-4FD9-A581-4E2D75DEEFA9}" type="slidenum">
              <a:rPr lang="en-US"/>
              <a:pPr>
                <a:defRPr/>
              </a:pPr>
              <a:t>‹#›</a:t>
            </a:fld>
            <a:endParaRPr lang="en-US"/>
          </a:p>
        </p:txBody>
      </p:sp>
      <p:sp>
        <p:nvSpPr>
          <p:cNvPr id="6" name="Rectangle 16"/>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5988" y="1600200"/>
            <a:ext cx="2554287"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22675" y="1600200"/>
            <a:ext cx="2555875"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ED411AC6-8126-437D-B3A2-9BCEAB3BA223}" type="slidenum">
              <a:rPr lang="en-US"/>
              <a:pPr>
                <a:defRPr/>
              </a:pPr>
              <a:t>‹#›</a:t>
            </a:fld>
            <a:endParaRPr lang="en-US" dirty="0"/>
          </a:p>
        </p:txBody>
      </p:sp>
      <p:sp>
        <p:nvSpPr>
          <p:cNvPr id="6" name="Rectangle 16"/>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29D7A7B4-D078-4BCF-8240-74D5E5D5AB30}" type="slidenum">
              <a:rPr lang="en-US"/>
              <a:pPr>
                <a:defRPr/>
              </a:pPr>
              <a:t>‹#›</a:t>
            </a:fld>
            <a:endParaRPr lang="en-US"/>
          </a:p>
        </p:txBody>
      </p:sp>
      <p:sp>
        <p:nvSpPr>
          <p:cNvPr id="8" name="Rectangle 16"/>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52C038E1-448F-4E38-AA89-2E55C98A6803}" type="slidenum">
              <a:rPr lang="en-US"/>
              <a:pPr>
                <a:defRPr/>
              </a:pPr>
              <a:t>‹#›</a:t>
            </a:fld>
            <a:endParaRPr lang="en-US"/>
          </a:p>
        </p:txBody>
      </p:sp>
      <p:sp>
        <p:nvSpPr>
          <p:cNvPr id="4" name="Rectangle 16"/>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00A11EC4-8DB1-4C22-879E-8BF520EBB1E7}" type="slidenum">
              <a:rPr lang="en-US"/>
              <a:pPr>
                <a:defRPr/>
              </a:pPr>
              <a:t>‹#›</a:t>
            </a:fld>
            <a:endParaRPr lang="en-US"/>
          </a:p>
        </p:txBody>
      </p:sp>
      <p:sp>
        <p:nvSpPr>
          <p:cNvPr id="3" name="Rectangle 16"/>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64E3CEA1-4858-45B9-85F1-EA38D98050F8}" type="slidenum">
              <a:rPr lang="en-US"/>
              <a:pPr>
                <a:defRPr/>
              </a:pPr>
              <a:t>‹#›</a:t>
            </a:fld>
            <a:endParaRPr lang="en-US"/>
          </a:p>
        </p:txBody>
      </p:sp>
      <p:sp>
        <p:nvSpPr>
          <p:cNvPr id="6" name="Rectangle 16"/>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D6F28B32-0366-47B7-A3EC-6C2E8D12A405}" type="slidenum">
              <a:rPr lang="en-US"/>
              <a:pPr>
                <a:defRPr/>
              </a:pPr>
              <a:t>‹#›</a:t>
            </a:fld>
            <a:endParaRPr lang="en-US"/>
          </a:p>
        </p:txBody>
      </p:sp>
      <p:sp>
        <p:nvSpPr>
          <p:cNvPr id="6" name="Rectangle 16"/>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78BE1DBC-3398-4A92-9AFD-90A11CA0BC56}" type="slidenum">
              <a:rPr lang="en-US"/>
              <a:pPr>
                <a:defRPr/>
              </a:pPr>
              <a:t>‹#›</a:t>
            </a:fld>
            <a:endParaRPr lang="en-US"/>
          </a:p>
        </p:txBody>
      </p:sp>
      <p:sp>
        <p:nvSpPr>
          <p:cNvPr id="5" name="Rectangle 16"/>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9200" y="219075"/>
            <a:ext cx="1370013" cy="5062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5988" y="219075"/>
            <a:ext cx="3960812" cy="5062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3C9E522F-3726-46BB-A846-80824E52CAE8}" type="slidenum">
              <a:rPr lang="en-US"/>
              <a:pPr>
                <a:defRPr/>
              </a:pPr>
              <a:t>‹#›</a:t>
            </a:fld>
            <a:endParaRPr lang="en-US"/>
          </a:p>
        </p:txBody>
      </p:sp>
      <p:sp>
        <p:nvSpPr>
          <p:cNvPr id="5" name="Rectangle 16"/>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11E4C4AC-BBF9-4D40-BE23-54058CB95383}" type="slidenum">
              <a:rPr lang="en-US"/>
              <a:pPr>
                <a:defRPr/>
              </a:pPr>
              <a:t>‹#›</a:t>
            </a:fld>
            <a:endParaRPr lang="en-US" dirty="0"/>
          </a:p>
        </p:txBody>
      </p:sp>
      <p:sp>
        <p:nvSpPr>
          <p:cNvPr id="8" name="Rectangle 16"/>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6075"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7075"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8275" y="109538"/>
            <a:ext cx="2057400" cy="6016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6075" y="109538"/>
            <a:ext cx="6019800" cy="6016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8D2E0DF1-CA8C-43D7-8509-80E3A52EF52D}"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9ADA8D4E-E7AE-47FA-8B08-13B0009D3A4D}"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8E22507E-F567-460A-8228-A4B8D41587D0}" type="slidenum">
              <a:rPr lang="en-US"/>
              <a:pPr>
                <a:defRPr/>
              </a:pPr>
              <a:t>‹#›</a:t>
            </a:fld>
            <a:endParaRPr lang="en-US" dirty="0"/>
          </a:p>
        </p:txBody>
      </p:sp>
      <p:sp>
        <p:nvSpPr>
          <p:cNvPr id="4" name="Rectangle 16"/>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FEA8392B-7870-48AC-80A4-166DF791D00F}"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314450"/>
            <a:ext cx="37417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8538" y="1314450"/>
            <a:ext cx="37417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DD67BD64-1F25-48F8-BDDD-BF37D00265BA}" type="slidenum">
              <a:rPr lang="en-US"/>
              <a:pPr>
                <a:defRPr/>
              </a:pPr>
              <a:t>‹#›</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771523F7-55CE-4AD2-9AB6-43DD01C32229}" type="slidenum">
              <a:rPr lang="en-US"/>
              <a:pPr>
                <a:defRPr/>
              </a:pPr>
              <a:t>‹#›</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4B033FEE-DC29-469A-8256-6900A8F5D922}" type="slidenum">
              <a:rPr lang="en-US"/>
              <a:pPr>
                <a:defRPr/>
              </a:pPr>
              <a:t>‹#›</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FD301CF1-C76A-4CC5-9179-2115DA26496B}" type="slidenum">
              <a:rPr lang="en-US"/>
              <a:pPr>
                <a:defRPr/>
              </a:pPr>
              <a:t>‹#›</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3732CE68-4D98-4556-910B-0701F8518BD1}" type="slidenum">
              <a:rPr lang="en-US"/>
              <a:pPr>
                <a:defRPr/>
              </a:pPr>
              <a:t>‹#›</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50685943-68AB-4D0B-8AF7-DC19DDF46E32}" type="slidenum">
              <a:rPr lang="en-US"/>
              <a:pPr>
                <a:defRPr/>
              </a:pPr>
              <a:t>‹#›</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F1772DD8-38CF-4A25-BE93-DFE2A7E27F62}"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0" y="234950"/>
            <a:ext cx="1908175" cy="5605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34950"/>
            <a:ext cx="5575300" cy="5605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3807C9D6-99D7-496D-9A94-2469051FD103}"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F7F09C31-186E-4570-962D-D78FD8227BB1}"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3EA7618A-3760-4067-A697-E66EC8E80D1A}" type="slidenum">
              <a:rPr lang="en-US"/>
              <a:pPr>
                <a:defRPr/>
              </a:pPr>
              <a:t>‹#›</a:t>
            </a:fld>
            <a:endParaRPr lang="en-US" dirty="0"/>
          </a:p>
        </p:txBody>
      </p:sp>
      <p:sp>
        <p:nvSpPr>
          <p:cNvPr id="3" name="Rectangle 16"/>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F145704F-9AF4-412C-8037-8A9D9C37F31E}"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0074445E-51A2-4296-9A47-3BC602778076}"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314450"/>
            <a:ext cx="37417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8538" y="1314450"/>
            <a:ext cx="37417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85069A75-B7D2-46F5-A1FD-796D1E5FC6C1}" type="slidenum">
              <a:rPr lang="en-US"/>
              <a:pPr>
                <a:defRPr/>
              </a:pPr>
              <a:t>‹#›</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757C40A7-5C88-4418-B896-0C4521D6633C}" type="slidenum">
              <a:rPr lang="en-US"/>
              <a:pPr>
                <a:defRPr/>
              </a:pPr>
              <a:t>‹#›</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6449D079-7D9E-4F37-865B-5E9BFA8E51A2}" type="slidenum">
              <a:rPr lang="en-US"/>
              <a:pPr>
                <a:defRPr/>
              </a:pPr>
              <a:t>‹#›</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D7A521BC-43F6-43F8-B991-AB576A6A122B}" type="slidenum">
              <a:rPr lang="en-US"/>
              <a:pPr>
                <a:defRPr/>
              </a:pPr>
              <a:t>‹#›</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CDA030B2-3618-4921-8D21-6F458C817A91}" type="slidenum">
              <a:rPr lang="en-US"/>
              <a:pPr>
                <a:defRPr/>
              </a:pPr>
              <a:t>‹#›</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B6985E36-11E9-4370-93AA-3F942BB0D206}" type="slidenum">
              <a:rPr lang="en-US"/>
              <a:pPr>
                <a:defRPr/>
              </a:pPr>
              <a:t>‹#›</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950FD81F-E341-4FDB-BFB3-A5F3491057D9}"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0" y="234950"/>
            <a:ext cx="1908175" cy="5605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34950"/>
            <a:ext cx="5575300" cy="5605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C93EB757-2CDA-48F0-AE3C-E0A4F7A0F5D5}"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B25FB4CC-7289-4E47-87F5-915C2F0EE11A}" type="slidenum">
              <a:rPr lang="en-US"/>
              <a:pPr>
                <a:defRPr/>
              </a:pPr>
              <a:t>‹#›</a:t>
            </a:fld>
            <a:endParaRPr lang="en-US" dirty="0"/>
          </a:p>
        </p:txBody>
      </p:sp>
      <p:sp>
        <p:nvSpPr>
          <p:cNvPr id="6" name="Rectangle 16"/>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6F4F1D2A-AA6D-4B32-B9DF-91E973F4DBA3}"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85DA8147-7F32-4D99-AB57-5EEAEBE30E92}"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2D11AA15-631D-4BCD-84CB-A4730B5D7151}"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314450"/>
            <a:ext cx="37417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8538" y="1314450"/>
            <a:ext cx="37417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78E647F3-1E8F-4A0B-AD10-E8772FD1C435}" type="slidenum">
              <a:rPr lang="en-US"/>
              <a:pPr>
                <a:defRPr/>
              </a:pPr>
              <a:t>‹#›</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12021902-B110-4997-84E6-15C97B433F48}" type="slidenum">
              <a:rPr lang="en-US"/>
              <a:pPr>
                <a:defRPr/>
              </a:pPr>
              <a:t>‹#›</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DC366E7D-4DAB-4109-A1ED-AD90D505FE0F}" type="slidenum">
              <a:rPr lang="en-US"/>
              <a:pPr>
                <a:defRPr/>
              </a:pPr>
              <a:t>‹#›</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6B18F1F6-D9AB-411E-8EAD-954150F2DB8A}" type="slidenum">
              <a:rPr lang="en-US"/>
              <a:pPr>
                <a:defRPr/>
              </a:pPr>
              <a:t>‹#›</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F06A5570-DD4E-4DA7-9A2B-BA42B0957A87}" type="slidenum">
              <a:rPr lang="en-US"/>
              <a:pPr>
                <a:defRPr/>
              </a:pPr>
              <a:t>‹#›</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197D1D78-FDE1-497E-B232-6B16154F920D}" type="slidenum">
              <a:rPr lang="en-US"/>
              <a:pPr>
                <a:defRPr/>
              </a:pPr>
              <a:t>‹#›</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64B59A49-9CB0-4BB4-85CA-8F72FDC58165}"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A69EC45C-A3A8-4637-B675-2586D57B7F36}" type="slidenum">
              <a:rPr lang="en-US"/>
              <a:pPr>
                <a:defRPr/>
              </a:pPr>
              <a:t>‹#›</a:t>
            </a:fld>
            <a:endParaRPr lang="en-US" dirty="0"/>
          </a:p>
        </p:txBody>
      </p:sp>
      <p:sp>
        <p:nvSpPr>
          <p:cNvPr id="6" name="Rectangle 16"/>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0" y="234950"/>
            <a:ext cx="1908175" cy="5605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34950"/>
            <a:ext cx="5575300" cy="5605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5316742D-CB38-4C19-8DBE-61CD22C88E6B}"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7F58BB39-BC84-437A-AB47-B9E80B8E57EE}" type="slidenum">
              <a:rPr lang="en-US"/>
              <a:pPr>
                <a:defRPr/>
              </a:pPr>
              <a:t>‹#›</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BE14A05C-A519-4026-B740-2A95E05EB94A}" type="slidenum">
              <a:rPr lang="en-US"/>
              <a:pPr>
                <a:defRPr/>
              </a:pPr>
              <a:t>‹#›</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E6F0A15D-E50A-4E0C-A084-CA16C729AE44}" type="slidenum">
              <a:rPr lang="en-US"/>
              <a:pPr>
                <a:defRPr/>
              </a:pPr>
              <a:t>‹#›</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1D7FB661-73F1-44AF-9A07-E58D8232BDE7}" type="slidenum">
              <a:rPr lang="en-US"/>
              <a:pPr>
                <a:defRPr/>
              </a:pPr>
              <a:t>‹#›</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B0E0D89C-043B-4CBB-9E93-B883C74331C4}" type="slidenum">
              <a:rPr lang="en-US"/>
              <a:pPr>
                <a:defRPr/>
              </a:pPr>
              <a:t>‹#›</a:t>
            </a:fld>
            <a:endParaRPr lang="en-US"/>
          </a:p>
        </p:txBody>
      </p:sp>
      <p:sp>
        <p:nvSpPr>
          <p:cNvPr id="8" name="Rectangle 9"/>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A211145D-2BE3-4657-85BD-6D75CC86ABAE}" type="slidenum">
              <a:rPr lang="en-US"/>
              <a:pPr>
                <a:defRPr/>
              </a:pPr>
              <a:t>‹#›</a:t>
            </a:fld>
            <a:endParaRPr lang="en-US"/>
          </a:p>
        </p:txBody>
      </p:sp>
      <p:sp>
        <p:nvSpPr>
          <p:cNvPr id="4" name="Rectangle 9"/>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9A116D1E-CC3A-4B64-8F28-924D398EC9C7}" type="slidenum">
              <a:rPr lang="en-US"/>
              <a:pPr>
                <a:defRPr/>
              </a:pPr>
              <a:t>‹#›</a:t>
            </a:fld>
            <a:endParaRPr lang="en-US"/>
          </a:p>
        </p:txBody>
      </p:sp>
      <p:sp>
        <p:nvSpPr>
          <p:cNvPr id="3" name="Rectangle 9"/>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AF4A4D70-8198-4B26-88BE-F6BD7BE8E4B8}" type="slidenum">
              <a:rPr lang="en-US"/>
              <a:pPr>
                <a:defRPr/>
              </a:pPr>
              <a:t>‹#›</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4C40A65F-6D48-4991-8973-3F45C19088FE}" type="slidenum">
              <a:rPr lang="en-US"/>
              <a:pPr>
                <a:defRPr/>
              </a:pPr>
              <a:t>‹#›</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9990F6FE-364B-4587-A3C2-C994144CDF40}" type="slidenum">
              <a:rPr lang="en-US"/>
              <a:pPr>
                <a:defRPr/>
              </a:pPr>
              <a:t>‹#›</a:t>
            </a:fld>
            <a:endParaRPr lang="en-US" dirty="0"/>
          </a:p>
        </p:txBody>
      </p:sp>
      <p:sp>
        <p:nvSpPr>
          <p:cNvPr id="5" name="Rectangle 16"/>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6B7C93D7-BEB6-4DD9-91E5-48CCEDA7D3DC}" type="slidenum">
              <a:rPr lang="en-US"/>
              <a:pPr>
                <a:defRPr/>
              </a:pPr>
              <a:t>‹#›</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228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28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16211F26-A141-4603-AFBA-72CDDB7EE686}" type="slidenum">
              <a:rPr lang="en-US"/>
              <a:pPr>
                <a:defRPr/>
              </a:pPr>
              <a:t>‹#›</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2F680B57-9463-42E4-A1D4-59F85A87886F}" type="slidenum">
              <a:rPr lang="en-US"/>
              <a:pPr>
                <a:defRPr/>
              </a:pPr>
              <a:t>‹#›</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74C49447-2BA8-428B-8188-5A6F60670A0C}" type="slidenum">
              <a:rPr lang="en-US"/>
              <a:pPr>
                <a:defRPr/>
              </a:pPr>
              <a:t>‹#›</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A5A3E0CB-E2EF-4AAC-9DE3-B4995D360072}" type="slidenum">
              <a:rPr lang="en-US"/>
              <a:pPr>
                <a:defRPr/>
              </a:pPr>
              <a:t>‹#›</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6C83CD62-DF5D-4770-A9AF-B1E8E139749B}" type="slidenum">
              <a:rPr lang="en-US"/>
              <a:pPr>
                <a:defRPr/>
              </a:pPr>
              <a:t>‹#›</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BDC72A35-136C-4CAF-9DA4-072E31A7BE02}" type="slidenum">
              <a:rPr lang="en-US"/>
              <a:pPr>
                <a:defRPr/>
              </a:pPr>
              <a:t>‹#›</a:t>
            </a:fld>
            <a:endParaRPr lang="en-US"/>
          </a:p>
        </p:txBody>
      </p:sp>
      <p:sp>
        <p:nvSpPr>
          <p:cNvPr id="8" name="Rectangle 9"/>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5C755D75-5D20-4606-8B24-05986E1A3F1B}" type="slidenum">
              <a:rPr lang="en-US"/>
              <a:pPr>
                <a:defRPr/>
              </a:pPr>
              <a:t>‹#›</a:t>
            </a:fld>
            <a:endParaRPr lang="en-US"/>
          </a:p>
        </p:txBody>
      </p:sp>
      <p:sp>
        <p:nvSpPr>
          <p:cNvPr id="4" name="Rectangle 9"/>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9E1F02E0-D8C0-433B-9B23-E4FD6A85C8DA}" type="slidenum">
              <a:rPr lang="en-US"/>
              <a:pPr>
                <a:defRPr/>
              </a:pPr>
              <a:t>‹#›</a:t>
            </a:fld>
            <a:endParaRPr lang="en-US"/>
          </a:p>
        </p:txBody>
      </p:sp>
      <p:sp>
        <p:nvSpPr>
          <p:cNvPr id="3" name="Rectangle 9"/>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37127E1C-CA4B-4E57-ADD3-16C79190A32D}" type="slidenum">
              <a:rPr lang="en-US"/>
              <a:pPr>
                <a:defRPr/>
              </a:pPr>
              <a:t>‹#›</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9200" y="219075"/>
            <a:ext cx="1370013" cy="5062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5988" y="219075"/>
            <a:ext cx="3960812" cy="5062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6AEC2DCD-43E5-455F-AF62-05E3C0E25776}" type="slidenum">
              <a:rPr lang="en-US"/>
              <a:pPr>
                <a:defRPr/>
              </a:pPr>
              <a:t>‹#›</a:t>
            </a:fld>
            <a:endParaRPr lang="en-US" dirty="0"/>
          </a:p>
        </p:txBody>
      </p:sp>
      <p:sp>
        <p:nvSpPr>
          <p:cNvPr id="5" name="Rectangle 16"/>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BCEA50BF-7261-4A2D-9FAC-DAEBAB71E7EB}" type="slidenum">
              <a:rPr lang="en-US"/>
              <a:pPr>
                <a:defRPr/>
              </a:pPr>
              <a:t>‹#›</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1EB8BD58-A2BA-4DDD-A3CA-C487BB5B7A8E}" type="slidenum">
              <a:rPr lang="en-US"/>
              <a:pPr>
                <a:defRPr/>
              </a:pPr>
              <a:t>‹#›</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228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28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AD0230E8-FEDB-46E6-BB8D-4B6F6BAE13F5}" type="slidenum">
              <a:rPr lang="en-US"/>
              <a:pPr>
                <a:defRPr/>
              </a:pPr>
              <a:t>‹#›</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EAD2B57A-59E1-4D3C-967B-2860A958217B}" type="slidenum">
              <a:rPr lang="en-US"/>
              <a:pPr>
                <a:defRPr/>
              </a:pPr>
              <a:t>‹#›</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70AB42B6-9962-423E-B7BE-1AD4EDCF8C69}" type="slidenum">
              <a:rPr lang="en-US"/>
              <a:pPr>
                <a:defRPr/>
              </a:pPr>
              <a:t>‹#›</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8E72E4F6-118A-4427-B55A-CCFAEC5878B3}" type="slidenum">
              <a:rPr lang="en-US"/>
              <a:pPr>
                <a:defRPr/>
              </a:pPr>
              <a:t>‹#›</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270C31D5-2686-422C-B5A7-A881ED21B504}" type="slidenum">
              <a:rPr lang="en-US"/>
              <a:pPr>
                <a:defRPr/>
              </a:pPr>
              <a:t>‹#›</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DA21664F-00F8-4325-A13F-2FBF2DCA2CA2}" type="slidenum">
              <a:rPr lang="en-US"/>
              <a:pPr>
                <a:defRPr/>
              </a:pPr>
              <a:t>‹#›</a:t>
            </a:fld>
            <a:endParaRPr lang="en-US"/>
          </a:p>
        </p:txBody>
      </p:sp>
      <p:sp>
        <p:nvSpPr>
          <p:cNvPr id="8" name="Rectangle 9"/>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3626F844-86F4-43DE-A7A6-77D7B3715682}" type="slidenum">
              <a:rPr lang="en-US"/>
              <a:pPr>
                <a:defRPr/>
              </a:pPr>
              <a:t>‹#›</a:t>
            </a:fld>
            <a:endParaRPr lang="en-US"/>
          </a:p>
        </p:txBody>
      </p:sp>
      <p:sp>
        <p:nvSpPr>
          <p:cNvPr id="4" name="Rectangle 9"/>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B99A75E3-2E29-41AF-803F-41B3D3DAAB62}" type="slidenum">
              <a:rPr lang="en-US"/>
              <a:pPr>
                <a:defRPr/>
              </a:pPr>
              <a:t>‹#›</a:t>
            </a:fld>
            <a:endParaRPr lang="en-US"/>
          </a:p>
        </p:txBody>
      </p:sp>
      <p:sp>
        <p:nvSpPr>
          <p:cNvPr id="3" name="Rectangle 9"/>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3E0E81D4-89AE-40C0-B340-F8BA97A0598D}" type="slidenum">
              <a:rPr lang="en-US"/>
              <a:pPr>
                <a:defRPr/>
              </a:pPr>
              <a:t>‹#›</a:t>
            </a:fld>
            <a:endParaRPr lang="en-US" dirty="0"/>
          </a:p>
        </p:txBody>
      </p:sp>
      <p:sp>
        <p:nvSpPr>
          <p:cNvPr id="5" name="Rectangle 15"/>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B2F2E2BE-2FE5-465B-9627-0834D3FD856B}" type="slidenum">
              <a:rPr lang="en-US"/>
              <a:pPr>
                <a:defRPr/>
              </a:pPr>
              <a:t>‹#›</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B9B02370-32DF-46B5-9CB1-38035EABF803}" type="slidenum">
              <a:rPr lang="en-US"/>
              <a:pPr>
                <a:defRPr/>
              </a:pPr>
              <a:t>‹#›</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20825243-99BD-4E7F-A089-AF509421AEAD}" type="slidenum">
              <a:rPr lang="en-US"/>
              <a:pPr>
                <a:defRPr/>
              </a:pPr>
              <a:t>‹#›</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228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28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7B5D392B-8CFC-44AF-933E-F2BDF8B7683B}" type="slidenum">
              <a:rPr lang="en-US"/>
              <a:pPr>
                <a:defRPr/>
              </a:pPr>
              <a:t>‹#›</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D653BFF0-A58B-4354-9D20-02A7F2E2C136}"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9709E02E-33DD-4454-B436-D93859DD2973}"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85F75243-3BCD-430E-92CA-FAD3F667D3BB}"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314450"/>
            <a:ext cx="37417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8538" y="1314450"/>
            <a:ext cx="37417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E21E3994-C645-41D1-8FB2-A1B2281643EF}" type="slidenum">
              <a:rPr lang="en-US"/>
              <a:pPr>
                <a:defRPr/>
              </a:pPr>
              <a:t>‹#›</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BB570268-3168-40E0-892A-25277D57D8C9}" type="slidenum">
              <a:rPr lang="en-US"/>
              <a:pPr>
                <a:defRPr/>
              </a:pPr>
              <a:t>‹#›</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F46C7E1F-7C86-482E-8F90-A3463F349890}" type="slidenum">
              <a:rPr lang="en-US"/>
              <a:pPr>
                <a:defRPr/>
              </a:pPr>
              <a:t>‹#›</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9855C32B-E761-4E65-8345-8CF8845B242C}" type="slidenum">
              <a:rPr lang="en-US"/>
              <a:pPr>
                <a:defRPr/>
              </a:pPr>
              <a:t>‹#›</a:t>
            </a:fld>
            <a:endParaRPr lang="en-US" dirty="0"/>
          </a:p>
        </p:txBody>
      </p:sp>
      <p:sp>
        <p:nvSpPr>
          <p:cNvPr id="5" name="Rectangle 15"/>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D68A70FE-196B-44A4-B9D3-3F823C03AD82}" type="slidenum">
              <a:rPr lang="en-US"/>
              <a:pPr>
                <a:defRPr/>
              </a:pPr>
              <a:t>‹#›</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48A9E1B9-BEB6-42BD-BBFA-514ACBAAECDB}" type="slidenum">
              <a:rPr lang="en-US"/>
              <a:pPr>
                <a:defRPr/>
              </a:pPr>
              <a:t>‹#›</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66C901B4-E78D-4D1F-AE61-FCB3CBF0AC17}" type="slidenum">
              <a:rPr lang="en-US"/>
              <a:pPr>
                <a:defRPr/>
              </a:pPr>
              <a:t>‹#›</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8F028339-4351-4B90-B62B-933F51A68C47}"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0" y="234950"/>
            <a:ext cx="1908175" cy="5605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34950"/>
            <a:ext cx="5575300" cy="5605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52667EF2-2B3D-40F7-BAF5-DAD0D018CD4D}"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9CB7C575-4958-4EB4-9C15-04567D0537C3}"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E0898B47-DDFA-48ED-AD1C-6EC10D5D074A}"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8EA38F4C-0A5B-4D4C-AE82-6AF23F5969DF}"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314450"/>
            <a:ext cx="37417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8538" y="1314450"/>
            <a:ext cx="37417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2D6B9768-F2EE-4351-9170-8AE2023A096C}" type="slidenum">
              <a:rPr lang="en-US"/>
              <a:pPr>
                <a:defRPr/>
              </a:pPr>
              <a:t>‹#›</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32C71A24-15D9-458F-B486-A9BE16890516}" type="slidenum">
              <a:rPr lang="en-US"/>
              <a:pPr>
                <a:defRPr/>
              </a:pPr>
              <a:t>‹#›</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E108463A-A036-44CF-85D6-C6D257E3A2BE}" type="slidenum">
              <a:rPr lang="en-US"/>
              <a:pPr>
                <a:defRPr/>
              </a:pPr>
              <a:t>‹#›</a:t>
            </a:fld>
            <a:endParaRPr lang="en-US" dirty="0"/>
          </a:p>
        </p:txBody>
      </p:sp>
      <p:sp>
        <p:nvSpPr>
          <p:cNvPr id="5" name="Rectangle 15"/>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B89E2185-4824-4ADC-95E4-004808A01B5E}" type="slidenum">
              <a:rPr lang="en-US"/>
              <a:pPr>
                <a:defRPr/>
              </a:pPr>
              <a:t>‹#›</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08353C58-CEDE-4B33-8221-C8967B28AC42}" type="slidenum">
              <a:rPr lang="en-US"/>
              <a:pPr>
                <a:defRPr/>
              </a:pPr>
              <a:t>‹#›</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6E22CED9-5D94-4999-8A7A-0CBCD661E220}" type="slidenum">
              <a:rPr lang="en-US"/>
              <a:pPr>
                <a:defRPr/>
              </a:pPr>
              <a:t>‹#›</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277F7922-B5DF-4A48-A024-ED8C462401BA}" type="slidenum">
              <a:rPr lang="en-US"/>
              <a:pPr>
                <a:defRPr/>
              </a:pPr>
              <a:t>‹#›</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58B51BE2-1D08-4BD8-866A-B568B994B956}"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0" y="234950"/>
            <a:ext cx="1908175" cy="5605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34950"/>
            <a:ext cx="5575300" cy="5605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E1267C87-559D-4049-B503-D16BC8E56C45}"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C35091EF-5ED1-45B9-8304-C285CBF66A6D}" type="slidenum">
              <a:rPr lang="en-US"/>
              <a:pPr>
                <a:defRPr/>
              </a:pPr>
              <a:t>‹#›</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6500F930-0D61-48B9-ACF0-9A060D19DC4D}" type="slidenum">
              <a:rPr lang="en-US"/>
              <a:pPr>
                <a:defRPr/>
              </a:pPr>
              <a:t>‹#›</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C3D00442-875B-412C-BA90-131547E672D0}" type="slidenum">
              <a:rPr lang="en-US"/>
              <a:pPr>
                <a:defRPr/>
              </a:pPr>
              <a:t>‹#›</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5988" y="1600200"/>
            <a:ext cx="2544762"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13150" y="1600200"/>
            <a:ext cx="2546350"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86725E8B-A4AE-47A2-9E86-088F7FE5E872}" type="slidenum">
              <a:rPr lang="en-US"/>
              <a:pPr>
                <a:defRPr/>
              </a:pPr>
              <a:t>‹#›</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5988" y="1600200"/>
            <a:ext cx="2554287"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22675" y="1600200"/>
            <a:ext cx="2555875"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02E53FE4-07C0-4794-B03D-5B7AA176F12C}" type="slidenum">
              <a:rPr lang="en-US"/>
              <a:pPr>
                <a:defRPr/>
              </a:pPr>
              <a:t>‹#›</a:t>
            </a:fld>
            <a:endParaRPr lang="en-US" dirty="0"/>
          </a:p>
        </p:txBody>
      </p:sp>
      <p:sp>
        <p:nvSpPr>
          <p:cNvPr id="6" name="Rectangle 15"/>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74E989CE-11C0-4D81-82B8-DB4AD7F7120E}" type="slidenum">
              <a:rPr lang="en-US"/>
              <a:pPr>
                <a:defRPr/>
              </a:pPr>
              <a:t>‹#›</a:t>
            </a:fld>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582466BB-7B61-4C95-AD91-EF84342C58CF}" type="slidenum">
              <a:rPr lang="en-US"/>
              <a:pPr>
                <a:defRPr/>
              </a:pPr>
              <a:t>‹#›</a:t>
            </a:fld>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6933C3DE-2213-44F6-939B-87D48C1995B5}" type="slidenum">
              <a:rPr lang="en-US"/>
              <a:pPr>
                <a:defRPr/>
              </a:pPr>
              <a:t>‹#›</a:t>
            </a:fld>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1DCA9C53-A8DF-46B5-B13A-07390166BA52}" type="slidenum">
              <a:rPr lang="en-US"/>
              <a:pPr>
                <a:defRPr/>
              </a:pPr>
              <a:t>‹#›</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5D9905F4-3C03-41D4-8779-CCC45AE5EAAC}" type="slidenum">
              <a:rPr lang="en-US"/>
              <a:pPr>
                <a:defRPr/>
              </a:pPr>
              <a:t>‹#›</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8D800A94-635A-40F4-9ABB-44A8D0B82779}" type="slidenum">
              <a:rPr lang="en-US"/>
              <a:pPr>
                <a:defRPr/>
              </a:pPr>
              <a:t>‹#›</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9200" y="219075"/>
            <a:ext cx="1370013" cy="5062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5988" y="219075"/>
            <a:ext cx="3960812" cy="5062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E79450C0-DF95-4EB9-AF44-838C06DBAD34}" type="slidenum">
              <a:rPr lang="en-US"/>
              <a:pPr>
                <a:defRPr/>
              </a:pPr>
              <a:t>‹#›</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EE995FC6-4B48-44E4-AA3F-8D36FBB479B5}"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073B2F3A-F8F7-4780-91E0-B184BAB02ED2}"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F7394001-84C9-4C97-A3DB-8E66CBCA86CA}"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A633B8D0-2190-4CA5-82A1-3CD03EF5210C}" type="slidenum">
              <a:rPr lang="en-US"/>
              <a:pPr>
                <a:defRPr/>
              </a:pPr>
              <a:t>‹#›</a:t>
            </a:fld>
            <a:endParaRPr lang="en-US" dirty="0"/>
          </a:p>
        </p:txBody>
      </p:sp>
      <p:sp>
        <p:nvSpPr>
          <p:cNvPr id="8" name="Rectangle 15"/>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314450"/>
            <a:ext cx="37417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8538" y="1314450"/>
            <a:ext cx="37417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0C3A2891-90A1-4B8F-8AFF-1494F1B12FA7}" type="slidenum">
              <a:rPr lang="en-US"/>
              <a:pPr>
                <a:defRPr/>
              </a:pPr>
              <a:t>‹#›</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1734E58A-CF04-4054-9943-9488E51F369A}" type="slidenum">
              <a:rPr lang="en-US"/>
              <a:pPr>
                <a:defRPr/>
              </a:pPr>
              <a:t>‹#›</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F4977403-D795-4707-BCAD-DB8A99D34856}" type="slidenum">
              <a:rPr lang="en-US"/>
              <a:pPr>
                <a:defRPr/>
              </a:pPr>
              <a:t>‹#›</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6875A55A-AF6F-444E-879A-4EA3373D5B1E}" type="slidenum">
              <a:rPr lang="en-US"/>
              <a:pPr>
                <a:defRPr/>
              </a:pPr>
              <a:t>‹#›</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4B2FBBD8-3B1C-4EF9-9A79-0A0910E4BE5D}" type="slidenum">
              <a:rPr lang="en-US"/>
              <a:pPr>
                <a:defRPr/>
              </a:pPr>
              <a:t>‹#›</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C9F34806-E120-4658-8DC2-561104478798}" type="slidenum">
              <a:rPr lang="en-US"/>
              <a:pPr>
                <a:defRPr/>
              </a:pPr>
              <a:t>‹#›</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5BBA3106-6D44-43D2-9836-2F775791D26F}"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0" y="234950"/>
            <a:ext cx="1908175" cy="5605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34950"/>
            <a:ext cx="5575300" cy="5605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98CC6EFA-3531-4E6A-B639-81558C9F0011}"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0D349465-1D6A-4E8B-A3B3-BACC4D4A30B4}"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449BDFB2-EECA-448C-AF08-078575FE061C}"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6B20F95C-3558-4E0A-AAC9-3F91DA4042F7}" type="slidenum">
              <a:rPr lang="en-US"/>
              <a:pPr>
                <a:defRPr/>
              </a:pPr>
              <a:t>‹#›</a:t>
            </a:fld>
            <a:endParaRPr lang="en-US" dirty="0"/>
          </a:p>
        </p:txBody>
      </p:sp>
      <p:sp>
        <p:nvSpPr>
          <p:cNvPr id="4" name="Rectangle 15"/>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6F6D7DFB-5F3A-4CE2-A603-8331E6D5C437}"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314450"/>
            <a:ext cx="37417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8538" y="1314450"/>
            <a:ext cx="37417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EAE0B7C6-5579-43E9-9DE8-11BD24F6D778}" type="slidenum">
              <a:rPr lang="en-US"/>
              <a:pPr>
                <a:defRPr/>
              </a:pPr>
              <a:t>‹#›</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4B5C0A22-0FFF-4B40-8391-10538BC337A0}" type="slidenum">
              <a:rPr lang="en-US"/>
              <a:pPr>
                <a:defRPr/>
              </a:pPr>
              <a:t>‹#›</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096F0F8F-58AE-46AF-B5C1-C5FA8FAE251E}" type="slidenum">
              <a:rPr lang="en-US"/>
              <a:pPr>
                <a:defRPr/>
              </a:pPr>
              <a:t>‹#›</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AED6E387-8E2B-4535-9CA6-AA1F847CD127}" type="slidenum">
              <a:rPr lang="en-US"/>
              <a:pPr>
                <a:defRPr/>
              </a:pPr>
              <a:t>‹#›</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985FC839-EF22-48B1-AC5C-C24DC69E7CDF}" type="slidenum">
              <a:rPr lang="en-US"/>
              <a:pPr>
                <a:defRPr/>
              </a:pPr>
              <a:t>‹#›</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45771099-3DBF-4015-A94F-903BD3E6E1B1}" type="slidenum">
              <a:rPr lang="en-US"/>
              <a:pPr>
                <a:defRPr/>
              </a:pPr>
              <a:t>‹#›</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2EDACE1E-5719-4E5A-B400-C9D00720655A}"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0" y="234950"/>
            <a:ext cx="1908175" cy="5605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34950"/>
            <a:ext cx="5575300" cy="5605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76E650B3-9090-444D-8E13-A9B01CAF1283}"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9CC221E4-EA2E-4D8C-BEB3-3448FCCB1DF1}"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E3B71D04-A91A-4AFD-9F70-C2E38621BF2B}" type="slidenum">
              <a:rPr lang="en-US"/>
              <a:pPr>
                <a:defRPr/>
              </a:pPr>
              <a:t>‹#›</a:t>
            </a:fld>
            <a:endParaRPr lang="en-US" dirty="0"/>
          </a:p>
        </p:txBody>
      </p:sp>
      <p:sp>
        <p:nvSpPr>
          <p:cNvPr id="3" name="Rectangle 15"/>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F0E9D95F-9774-4404-A1DE-6FA381B13B1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E9F2206D-2B31-4612-A660-A8923FF911A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0113" y="2400300"/>
            <a:ext cx="3173412" cy="909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25925" y="2400300"/>
            <a:ext cx="3175000" cy="909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72E47E37-37FF-4A19-91D0-22D246A3E7C6}"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B1BDCEFA-7E02-42D7-97EF-D2F3FA98EC59}"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B046DB48-4ED9-4FD6-8DD1-73F0A6F412C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E5B37509-CC8E-41B3-926B-06CF757CC8F8}"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1665E5D3-B83E-4371-86CE-A42A5434223C}"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39F04E67-60F4-448F-93BA-699F77400623}"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AAF90C30-4448-41C2-8A86-45D02EEFBE40}"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76913" y="1470025"/>
            <a:ext cx="1624012" cy="18399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0113" y="1470025"/>
            <a:ext cx="4724400" cy="1839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CDE19B2B-3028-4FCC-9B7B-70B4500C795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6D3C02AB-3D6A-4D6E-868B-7273177D0A4D}" type="slidenum">
              <a:rPr lang="en-US"/>
              <a:pPr>
                <a:defRPr/>
              </a:pPr>
              <a:t>‹#›</a:t>
            </a:fld>
            <a:endParaRPr lang="en-US" dirty="0"/>
          </a:p>
        </p:txBody>
      </p:sp>
      <p:sp>
        <p:nvSpPr>
          <p:cNvPr id="6" name="Rectangle 15"/>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0.xml><?xml version="1.0" encoding="utf-8"?>
<p:sldLayout xmlns:a="http://schemas.openxmlformats.org/drawingml/2006/main" xmlns:r="http://schemas.openxmlformats.org/officeDocument/2006/relationships" xmlns:p="http://schemas.openxmlformats.org/presentationml/2006/main" preserve="1" userDrawn="1">
  <p:cSld name="Section Header">
    <p:bg bwMode="gray">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98492" y="1538502"/>
            <a:ext cx="6468076" cy="1362075"/>
          </a:xfrm>
        </p:spPr>
        <p:txBody>
          <a:bodyPr anchor="t">
            <a:normAutofit/>
          </a:bodyPr>
          <a:lstStyle>
            <a:lvl1pPr algn="l" defTabSz="457200" rtl="0" fontAlgn="auto">
              <a:lnSpc>
                <a:spcPts val="3400"/>
              </a:lnSpc>
              <a:spcBef>
                <a:spcPct val="0"/>
              </a:spcBef>
              <a:spcAft>
                <a:spcPts val="0"/>
              </a:spcAft>
              <a:defRPr lang="en-US" sz="2600" b="1" kern="1200">
                <a:solidFill>
                  <a:schemeClr val="bg1"/>
                </a:solidFill>
                <a:latin typeface="Verdana"/>
                <a:ea typeface="+mj-ea"/>
                <a:cs typeface="Verdana"/>
              </a:defRPr>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FF52FC95-4F44-405A-9778-A86DF0DAB49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1" descr="UHC_Logo_large"/>
          <p:cNvPicPr>
            <a:picLocks noChangeAspect="1" noChangeArrowheads="1"/>
          </p:cNvPicPr>
          <p:nvPr userDrawn="1"/>
        </p:nvPicPr>
        <p:blipFill>
          <a:blip r:embed="rId2"/>
          <a:srcRect/>
          <a:stretch>
            <a:fillRect/>
          </a:stretch>
        </p:blipFill>
        <p:spPr bwMode="auto">
          <a:xfrm>
            <a:off x="6762750" y="427038"/>
            <a:ext cx="1841500" cy="388937"/>
          </a:xfrm>
          <a:prstGeom prst="rect">
            <a:avLst/>
          </a:prstGeom>
          <a:noFill/>
          <a:ln w="9525">
            <a:noFill/>
            <a:miter lim="800000"/>
            <a:headEnd/>
            <a:tailEnd/>
          </a:ln>
        </p:spPr>
      </p:pic>
      <p:sp>
        <p:nvSpPr>
          <p:cNvPr id="2" name="Title 1"/>
          <p:cNvSpPr>
            <a:spLocks noGrp="1"/>
          </p:cNvSpPr>
          <p:nvPr>
            <p:ph type="title"/>
          </p:nvPr>
        </p:nvSpPr>
        <p:spPr>
          <a:xfrm>
            <a:off x="915988" y="338670"/>
            <a:ext cx="5697709" cy="702730"/>
          </a:xfrm>
          <a:noFill/>
          <a:ln w="9525">
            <a:noFill/>
            <a:miter lim="800000"/>
            <a:headEnd/>
            <a:tailEnd/>
          </a:ln>
        </p:spPr>
        <p:txBody>
          <a:bodyPr/>
          <a:lstStyle>
            <a:lvl1pPr algn="l" defTabSz="457200" rtl="0" fontAlgn="base">
              <a:lnSpc>
                <a:spcPts val="2400"/>
              </a:lnSpc>
              <a:spcBef>
                <a:spcPct val="0"/>
              </a:spcBef>
              <a:spcAft>
                <a:spcPct val="0"/>
              </a:spcAft>
              <a:defRPr lang="en-US" sz="2200" b="1" kern="1200">
                <a:solidFill>
                  <a:schemeClr val="tx2"/>
                </a:solidFill>
                <a:latin typeface="Verdana" charset="0"/>
                <a:ea typeface="Verdana" charset="0"/>
                <a:cs typeface="Verdana" charset="0"/>
              </a:defRPr>
            </a:lvl1pPr>
          </a:lstStyle>
          <a:p>
            <a:r>
              <a:rPr lang="en-US" dirty="0" smtClean="0"/>
              <a:t>Click to edit Master title style</a:t>
            </a:r>
            <a:endParaRPr lang="en-US" dirty="0"/>
          </a:p>
        </p:txBody>
      </p:sp>
      <p:sp>
        <p:nvSpPr>
          <p:cNvPr id="11" name="Content Placeholder 2"/>
          <p:cNvSpPr>
            <a:spLocks noGrp="1"/>
          </p:cNvSpPr>
          <p:nvPr>
            <p:ph idx="1"/>
          </p:nvPr>
        </p:nvSpPr>
        <p:spPr>
          <a:xfrm>
            <a:off x="915988" y="1521883"/>
            <a:ext cx="5046133" cy="3826934"/>
          </a:xfrm>
          <a:noFill/>
          <a:ln w="9525">
            <a:noFill/>
            <a:miter lim="800000"/>
            <a:headEnd/>
            <a:tailEnd/>
          </a:ln>
        </p:spPr>
        <p:txBody>
          <a:bodyPr/>
          <a:lstStyle>
            <a:lvl1pPr marL="171450" indent="-171450" algn="l" defTabSz="457200" rtl="0" eaLnBrk="1" fontAlgn="base" hangingPunct="1">
              <a:spcBef>
                <a:spcPct val="20000"/>
              </a:spcBef>
              <a:spcAft>
                <a:spcPct val="0"/>
              </a:spcAft>
              <a:buClr>
                <a:schemeClr val="tx2"/>
              </a:buClr>
              <a:buFont typeface="Arial" charset="0"/>
              <a:defRPr lang="en-US" sz="1600" kern="1200" smtClean="0">
                <a:solidFill>
                  <a:schemeClr val="bg2">
                    <a:lumMod val="75000"/>
                  </a:schemeClr>
                </a:solidFill>
                <a:latin typeface="Verdana" charset="0"/>
                <a:ea typeface="Verdana" charset="0"/>
                <a:cs typeface="Verdana" charset="0"/>
              </a:defRPr>
            </a:lvl1pPr>
            <a:lvl2pPr marL="628650" indent="-228600" algn="l" defTabSz="457200" rtl="0" eaLnBrk="1" fontAlgn="base" hangingPunct="1">
              <a:spcBef>
                <a:spcPct val="20000"/>
              </a:spcBef>
              <a:spcAft>
                <a:spcPct val="0"/>
              </a:spcAft>
              <a:buClr>
                <a:schemeClr val="tx2"/>
              </a:buClr>
              <a:buFont typeface="Arial" charset="0"/>
              <a:defRPr lang="en-US" sz="1600" kern="1200" smtClean="0">
                <a:solidFill>
                  <a:schemeClr val="bg2">
                    <a:lumMod val="75000"/>
                  </a:schemeClr>
                </a:solidFill>
                <a:latin typeface="Verdana" charset="0"/>
                <a:ea typeface="Verdana" charset="0"/>
                <a:cs typeface="Verdana" charset="0"/>
              </a:defRPr>
            </a:lvl2pPr>
            <a:lvl3pPr algn="l" defTabSz="457200" rtl="0" eaLnBrk="1" fontAlgn="base" hangingPunct="1">
              <a:spcBef>
                <a:spcPct val="20000"/>
              </a:spcBef>
              <a:spcAft>
                <a:spcPct val="0"/>
              </a:spcAft>
              <a:buClr>
                <a:schemeClr val="tx2"/>
              </a:buClr>
              <a:buFont typeface="Arial" charset="0"/>
              <a:buNone/>
              <a:defRPr lang="en-US" sz="1600" kern="1200" smtClean="0">
                <a:solidFill>
                  <a:schemeClr val="bg2">
                    <a:lumMod val="75000"/>
                  </a:schemeClr>
                </a:solidFill>
                <a:latin typeface="Verdana" charset="0"/>
                <a:ea typeface="Verdana" charset="0"/>
                <a:cs typeface="Verdana" charset="0"/>
              </a:defRPr>
            </a:lvl3pPr>
            <a:lvl4pPr algn="l" defTabSz="457200" rtl="0" eaLnBrk="1" fontAlgn="base" hangingPunct="1">
              <a:spcBef>
                <a:spcPct val="20000"/>
              </a:spcBef>
              <a:spcAft>
                <a:spcPct val="0"/>
              </a:spcAft>
              <a:buFont typeface="Arial" charset="0"/>
              <a:defRPr lang="en-US" sz="1800" kern="1200" smtClean="0">
                <a:solidFill>
                  <a:schemeClr val="tx1"/>
                </a:solidFill>
                <a:latin typeface="Verdana" charset="0"/>
                <a:ea typeface="Verdana" charset="0"/>
                <a:cs typeface="Verdana" charset="0"/>
              </a:defRPr>
            </a:lvl4pPr>
            <a:lvl5pPr algn="l" defTabSz="457200" rtl="0" eaLnBrk="1" fontAlgn="base" hangingPunct="1">
              <a:spcBef>
                <a:spcPct val="20000"/>
              </a:spcBef>
              <a:spcAft>
                <a:spcPct val="0"/>
              </a:spcAft>
              <a:buFont typeface="Arial" charset="0"/>
              <a:defRPr lang="en-US" sz="1800" kern="1200">
                <a:solidFill>
                  <a:schemeClr val="tx1"/>
                </a:solidFill>
                <a:latin typeface="Verdana" charset="0"/>
                <a:ea typeface="Verdana" charset="0"/>
                <a:cs typeface="Verdana" charset="0"/>
              </a:defRPr>
            </a:lvl5pPr>
          </a:lstStyle>
          <a:p>
            <a:pPr lvl="0"/>
            <a:r>
              <a:rPr lang="en-US" dirty="0" smtClean="0"/>
              <a:t>Click to edit Master text styles</a:t>
            </a:r>
          </a:p>
          <a:p>
            <a:pPr lvl="1"/>
            <a:r>
              <a:rPr lang="en-US" dirty="0" smtClean="0"/>
              <a:t>Second level</a:t>
            </a:r>
          </a:p>
          <a:p>
            <a:pPr lvl="2"/>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329D7DD-82F8-444F-A594-78E72FD1EAB0}" type="slidenum">
              <a:rPr lang="en-US"/>
              <a:pPr>
                <a:defRPr/>
              </a:pPr>
              <a:t>‹#›</a:t>
            </a:fld>
            <a:endParaRPr lang="en-US"/>
          </a:p>
        </p:txBody>
      </p:sp>
      <p:sp>
        <p:nvSpPr>
          <p:cNvPr id="6" name="Rectangle 13"/>
          <p:cNvSpPr>
            <a:spLocks noGrp="1" noChangeArrowheads="1"/>
          </p:cNvSpPr>
          <p:nvPr>
            <p:ph type="ftr" sz="quarter" idx="11"/>
          </p:nvPr>
        </p:nvSpPr>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5"/>
          <p:cNvSpPr>
            <a:spLocks noGrp="1"/>
          </p:cNvSpPr>
          <p:nvPr>
            <p:ph type="sldNum" sz="quarter" idx="10"/>
          </p:nvPr>
        </p:nvSpPr>
        <p:spPr>
          <a:ln/>
        </p:spPr>
        <p:txBody>
          <a:bodyPr/>
          <a:lstStyle>
            <a:lvl1pPr>
              <a:defRPr/>
            </a:lvl1pPr>
          </a:lstStyle>
          <a:p>
            <a:pPr>
              <a:defRPr/>
            </a:pPr>
            <a:fld id="{3C2ED239-8313-4006-B0C7-76E26C907CC4}" type="slidenum">
              <a:rPr lang="en-US"/>
              <a:pPr>
                <a:defRPr/>
              </a:pPr>
              <a:t>‹#›</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FAB0A546-3799-45E6-A4FE-8C20E8373012}" type="slidenum">
              <a:rPr lang="en-US"/>
              <a:pPr>
                <a:defRPr/>
              </a:pPr>
              <a:t>‹#›</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BAB0BABE-CF61-4349-83E0-78E3D2B5E2E2}" type="slidenum">
              <a:rPr lang="en-US"/>
              <a:pPr>
                <a:defRPr/>
              </a:pPr>
              <a:t>‹#›</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a:ln/>
        </p:spPr>
        <p:txBody>
          <a:bodyPr/>
          <a:lstStyle>
            <a:lvl1pPr>
              <a:defRPr/>
            </a:lvl1pPr>
          </a:lstStyle>
          <a:p>
            <a:pPr>
              <a:defRPr/>
            </a:pPr>
            <a:fld id="{028BCB7C-58AC-4E9D-9999-209828DCFEE9}" type="slidenum">
              <a:rPr lang="en-US"/>
              <a:pPr>
                <a:defRPr/>
              </a:pPr>
              <a:t>‹#›</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ln/>
        </p:spPr>
        <p:txBody>
          <a:bodyPr/>
          <a:lstStyle>
            <a:lvl1pPr>
              <a:defRPr/>
            </a:lvl1pPr>
          </a:lstStyle>
          <a:p>
            <a:pPr>
              <a:defRPr/>
            </a:pPr>
            <a:fld id="{43877F5C-5917-4411-9A0F-C424D0537822}" type="slidenum">
              <a:rPr lang="en-US"/>
              <a:pPr>
                <a:defRPr/>
              </a:pPr>
              <a:t>‹#›</a:t>
            </a:fld>
            <a:endParaRPr lang="en-US"/>
          </a:p>
        </p:txBody>
      </p:sp>
      <p:sp>
        <p:nvSpPr>
          <p:cNvPr id="8" name="Rectangle 9"/>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a:ln/>
        </p:spPr>
        <p:txBody>
          <a:bodyPr/>
          <a:lstStyle>
            <a:lvl1pPr>
              <a:defRPr/>
            </a:lvl1pPr>
          </a:lstStyle>
          <a:p>
            <a:pPr>
              <a:defRPr/>
            </a:pPr>
            <a:fld id="{DDA68640-FDD5-4937-8B77-0FAA9AEA0A09}" type="slidenum">
              <a:rPr lang="en-US"/>
              <a:pPr>
                <a:defRPr/>
              </a:pPr>
              <a:t>‹#›</a:t>
            </a:fld>
            <a:endParaRPr lang="en-US"/>
          </a:p>
        </p:txBody>
      </p:sp>
      <p:sp>
        <p:nvSpPr>
          <p:cNvPr id="4" name="Rectangle 9"/>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B977B5F7-FFAB-4869-AEB5-3890D6175FD9}" type="slidenum">
              <a:rPr lang="en-US"/>
              <a:pPr>
                <a:defRPr/>
              </a:pPr>
              <a:t>‹#›</a:t>
            </a:fld>
            <a:endParaRPr lang="en-US"/>
          </a:p>
        </p:txBody>
      </p:sp>
      <p:sp>
        <p:nvSpPr>
          <p:cNvPr id="3" name="Rectangle 9"/>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25D6D50B-BACC-4968-A697-534CFF2AF97E}" type="slidenum">
              <a:rPr lang="en-US"/>
              <a:pPr>
                <a:defRPr/>
              </a:pPr>
              <a:t>‹#›</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D29B3A24-AFB5-4DE5-9C49-87EDEA30A196}" type="slidenum">
              <a:rPr lang="en-US"/>
              <a:pPr>
                <a:defRPr/>
              </a:pPr>
              <a:t>‹#›</a:t>
            </a:fld>
            <a:endParaRPr lang="en-US" dirty="0"/>
          </a:p>
        </p:txBody>
      </p:sp>
      <p:sp>
        <p:nvSpPr>
          <p:cNvPr id="6" name="Rectangle 15"/>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DD8BEAEB-72E4-46F2-9F27-3D79EFF3034C}" type="slidenum">
              <a:rPr lang="en-US"/>
              <a:pPr>
                <a:defRPr/>
              </a:pPr>
              <a:t>‹#›</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B7B7D8DF-4D3B-44AF-999B-64F7C6D7507E}" type="slidenum">
              <a:rPr lang="en-US"/>
              <a:pPr>
                <a:defRPr/>
              </a:pPr>
              <a:t>‹#›</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228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28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59034A06-B4A4-40D5-BB92-6D52320E2274}" type="slidenum">
              <a:rPr lang="en-US"/>
              <a:pPr>
                <a:defRPr/>
              </a:pPr>
              <a:t>‹#›</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5"/>
          <p:cNvSpPr>
            <a:spLocks noGrp="1"/>
          </p:cNvSpPr>
          <p:nvPr>
            <p:ph type="sldNum" sz="quarter" idx="10"/>
          </p:nvPr>
        </p:nvSpPr>
        <p:spPr>
          <a:ln/>
        </p:spPr>
        <p:txBody>
          <a:bodyPr/>
          <a:lstStyle>
            <a:lvl1pPr>
              <a:defRPr/>
            </a:lvl1pPr>
          </a:lstStyle>
          <a:p>
            <a:pPr>
              <a:defRPr/>
            </a:pPr>
            <a:fld id="{4AD61349-3BE2-4289-A45A-699A9CDE5C36}" type="slidenum">
              <a:rPr lang="en-US"/>
              <a:pPr>
                <a:defRPr/>
              </a:pPr>
              <a:t>‹#›</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5EC64E4A-83D3-4907-B7CC-CC0FB49B832D}" type="slidenum">
              <a:rPr lang="en-US"/>
              <a:pPr>
                <a:defRPr/>
              </a:pPr>
              <a:t>‹#›</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D0EE08AC-0E27-4B1A-BD9B-DA1F1B535DB6}" type="slidenum">
              <a:rPr lang="en-US"/>
              <a:pPr>
                <a:defRPr/>
              </a:pPr>
              <a:t>‹#›</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a:ln/>
        </p:spPr>
        <p:txBody>
          <a:bodyPr/>
          <a:lstStyle>
            <a:lvl1pPr>
              <a:defRPr/>
            </a:lvl1pPr>
          </a:lstStyle>
          <a:p>
            <a:pPr>
              <a:defRPr/>
            </a:pPr>
            <a:fld id="{7946FB0C-513D-4C49-815F-5360C4A7B7C6}" type="slidenum">
              <a:rPr lang="en-US"/>
              <a:pPr>
                <a:defRPr/>
              </a:pPr>
              <a:t>‹#›</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ln/>
        </p:spPr>
        <p:txBody>
          <a:bodyPr/>
          <a:lstStyle>
            <a:lvl1pPr>
              <a:defRPr/>
            </a:lvl1pPr>
          </a:lstStyle>
          <a:p>
            <a:pPr>
              <a:defRPr/>
            </a:pPr>
            <a:fld id="{6E70F1C7-98D4-444B-956D-7B2DA2B57898}" type="slidenum">
              <a:rPr lang="en-US"/>
              <a:pPr>
                <a:defRPr/>
              </a:pPr>
              <a:t>‹#›</a:t>
            </a:fld>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a:ln/>
        </p:spPr>
        <p:txBody>
          <a:bodyPr/>
          <a:lstStyle>
            <a:lvl1pPr>
              <a:defRPr/>
            </a:lvl1pPr>
          </a:lstStyle>
          <a:p>
            <a:pPr>
              <a:defRPr/>
            </a:pPr>
            <a:fld id="{183A9D88-FFB7-413D-A49D-8E0163FC3221}" type="slidenum">
              <a:rPr lang="en-US"/>
              <a:pPr>
                <a:defRPr/>
              </a:pPr>
              <a:t>‹#›</a:t>
            </a:fld>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C42004D1-4FF0-440D-8EA7-DBAA5F8FD2EC}" type="slidenum">
              <a:rPr lang="en-US"/>
              <a:pPr>
                <a:defRPr/>
              </a:pPr>
              <a:t>‹#›</a:t>
            </a:fld>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E762570E-B732-4DF0-9EF0-7A8F9C701E02}" type="slidenum">
              <a:rPr lang="en-US"/>
              <a:pPr>
                <a:defRPr/>
              </a:pPr>
              <a:t>‹#›</a:t>
            </a:fld>
            <a:endParaRPr lang="en-US" dirty="0"/>
          </a:p>
        </p:txBody>
      </p:sp>
      <p:sp>
        <p:nvSpPr>
          <p:cNvPr id="5" name="Rectangle 15"/>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EF3FD92F-FCAC-4937-9703-B6AFB6E327C7}" type="slidenum">
              <a:rPr lang="en-US"/>
              <a:pPr>
                <a:defRPr/>
              </a:pPr>
              <a:t>‹#›</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244C1476-9EEA-4462-A0F2-14E6BD45FCD2}" type="slidenum">
              <a:rPr lang="en-US"/>
              <a:pPr>
                <a:defRPr/>
              </a:pPr>
              <a:t>‹#›</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97DC81C1-B7BA-4BF4-A279-81D33AA75C4A}" type="slidenum">
              <a:rPr lang="en-US"/>
              <a:pPr>
                <a:defRPr/>
              </a:pPr>
              <a:t>‹#›</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228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28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3B339479-EF6C-44CA-B415-BEE9D9D06895}" type="slidenum">
              <a:rPr lang="en-US"/>
              <a:pPr>
                <a:defRPr/>
              </a:pPr>
              <a:t>‹#›</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6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E5F2B82A-5002-4F81-905E-D7E16E133C62}" type="slidenum">
              <a:rPr lang="en-US"/>
              <a:pPr>
                <a:defRPr/>
              </a:pPr>
              <a:t>‹#›</a:t>
            </a:fld>
            <a:endParaRPr lang="en-US" dirty="0"/>
          </a:p>
        </p:txBody>
      </p:sp>
      <p:sp>
        <p:nvSpPr>
          <p:cNvPr id="5" name="Rectangle 13"/>
          <p:cNvSpPr>
            <a:spLocks noGrp="1" noChangeArrowheads="1"/>
          </p:cNvSpPr>
          <p:nvPr>
            <p:ph type="ftr" sz="quarter" idx="11"/>
          </p:nvPr>
        </p:nvSpPr>
        <p:spPr>
          <a:ln/>
        </p:spPr>
        <p:txBody>
          <a:bodyPr/>
          <a:lstStyle>
            <a:lvl1pPr>
              <a:defRPr/>
            </a:lvl1pPr>
          </a:lstStyle>
          <a:p>
            <a:pPr>
              <a:defRPr/>
            </a:pPr>
            <a:r>
              <a:rPr lang="en-US">
                <a:solidFill>
                  <a:srgbClr val="879196"/>
                </a:solidFill>
              </a:rPr>
              <a:t>Proprietary information of UnitedHealth Group.  Do not distribute or reproduce without express permission of UnitedHealth Group.</a:t>
            </a:r>
          </a:p>
        </p:txBody>
      </p:sp>
    </p:spTree>
    <p:extLst>
      <p:ext uri="{BB962C8B-B14F-4D97-AF65-F5344CB8AC3E}">
        <p14:creationId xmlns:p14="http://schemas.microsoft.com/office/powerpoint/2010/main" val="2186246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600"/>
            </a:lvl1pPr>
          </a:lstStyle>
          <a:p>
            <a:r>
              <a:rPr lang="en-US" smtClean="0"/>
              <a:t>Click to edit Master title style</a:t>
            </a:r>
            <a:endParaRPr lang="en-US"/>
          </a:p>
        </p:txBody>
      </p:sp>
      <p:sp>
        <p:nvSpPr>
          <p:cNvPr id="6" name="Text Placeholder 5"/>
          <p:cNvSpPr>
            <a:spLocks noGrp="1"/>
          </p:cNvSpPr>
          <p:nvPr>
            <p:ph type="body" sz="quarter" idx="12"/>
          </p:nvPr>
        </p:nvSpPr>
        <p:spPr>
          <a:xfrm>
            <a:off x="914400" y="1524000"/>
            <a:ext cx="3581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3"/>
          </p:nvPr>
        </p:nvSpPr>
        <p:spPr>
          <a:xfrm>
            <a:off x="4648200" y="1524000"/>
            <a:ext cx="3581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91A81DAB-EAA8-40F5-A55B-AB2D1FDAF88C}" type="slidenum">
              <a:rPr lang="en-US"/>
              <a:pPr>
                <a:defRPr/>
              </a:pPr>
              <a:t>‹#›</a:t>
            </a:fld>
            <a:endParaRPr lang="en-US" dirty="0"/>
          </a:p>
        </p:txBody>
      </p:sp>
      <p:sp>
        <p:nvSpPr>
          <p:cNvPr id="7" name="Rectangle 13"/>
          <p:cNvSpPr>
            <a:spLocks noGrp="1" noChangeArrowheads="1"/>
          </p:cNvSpPr>
          <p:nvPr>
            <p:ph type="ftr" sz="quarter" idx="15"/>
          </p:nvPr>
        </p:nvSpPr>
        <p:spPr>
          <a:ln/>
        </p:spPr>
        <p:txBody>
          <a:bodyPr/>
          <a:lstStyle>
            <a:lvl1pPr>
              <a:defRPr/>
            </a:lvl1pPr>
          </a:lstStyle>
          <a:p>
            <a:pPr>
              <a:defRPr/>
            </a:pPr>
            <a:r>
              <a:rPr lang="en-US">
                <a:solidFill>
                  <a:srgbClr val="879196"/>
                </a:solidFill>
              </a:rPr>
              <a:t>Proprietary information of UnitedHealth Group.  Do not distribute or reproduce without express permission of UnitedHealth Group.</a:t>
            </a:r>
          </a:p>
        </p:txBody>
      </p:sp>
    </p:spTree>
    <p:extLst>
      <p:ext uri="{BB962C8B-B14F-4D97-AF65-F5344CB8AC3E}">
        <p14:creationId xmlns:p14="http://schemas.microsoft.com/office/powerpoint/2010/main" val="22905087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1600" b="1" dirty="0">
                <a:solidFill>
                  <a:schemeClr val="accent2"/>
                </a:solidFill>
                <a:latin typeface="+mj-lt"/>
                <a:ea typeface="+mj-ea"/>
                <a:cs typeface="+mj-cs"/>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a:ln/>
        </p:spPr>
        <p:txBody>
          <a:bodyPr/>
          <a:lstStyle>
            <a:lvl1pPr>
              <a:defRPr/>
            </a:lvl1pPr>
          </a:lstStyle>
          <a:p>
            <a:pPr>
              <a:defRPr/>
            </a:pPr>
            <a:fld id="{9E18EE4D-CDD0-434E-B9B8-FD9DA765A219}" type="slidenum">
              <a:rPr lang="en-US"/>
              <a:pPr>
                <a:defRPr/>
              </a:pPr>
              <a:t>‹#›</a:t>
            </a:fld>
            <a:endParaRPr lang="en-US" dirty="0"/>
          </a:p>
        </p:txBody>
      </p:sp>
      <p:sp>
        <p:nvSpPr>
          <p:cNvPr id="4" name="Rectangle 13"/>
          <p:cNvSpPr>
            <a:spLocks noGrp="1" noChangeArrowheads="1"/>
          </p:cNvSpPr>
          <p:nvPr>
            <p:ph type="ftr" sz="quarter" idx="11"/>
          </p:nvPr>
        </p:nvSpPr>
        <p:spPr>
          <a:ln/>
        </p:spPr>
        <p:txBody>
          <a:bodyPr/>
          <a:lstStyle>
            <a:lvl1pPr>
              <a:defRPr/>
            </a:lvl1pPr>
          </a:lstStyle>
          <a:p>
            <a:pPr>
              <a:defRPr/>
            </a:pPr>
            <a:r>
              <a:rPr lang="en-US">
                <a:solidFill>
                  <a:srgbClr val="879196"/>
                </a:solidFill>
              </a:rPr>
              <a:t>Proprietary information of UnitedHealth Group.  Do not distribute or reproduce without express permission of UnitedHealth Group.</a:t>
            </a:r>
          </a:p>
        </p:txBody>
      </p:sp>
    </p:spTree>
    <p:extLst>
      <p:ext uri="{BB962C8B-B14F-4D97-AF65-F5344CB8AC3E}">
        <p14:creationId xmlns:p14="http://schemas.microsoft.com/office/powerpoint/2010/main" val="17805784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9C6AEB50-8A76-44BE-8609-75C23818685E}" type="slidenum">
              <a:rPr lang="en-US"/>
              <a:pPr>
                <a:defRPr/>
              </a:pPr>
              <a:t>‹#›</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r>
              <a:rPr lang="en-US">
                <a:solidFill>
                  <a:srgbClr val="879196"/>
                </a:solidFill>
              </a:rPr>
              <a:t>Proprietary information of UnitedHealth Group.  Do not distribute or reproduce without express permission of UnitedHealth Group.</a:t>
            </a:r>
          </a:p>
        </p:txBody>
      </p:sp>
    </p:spTree>
    <p:extLst>
      <p:ext uri="{BB962C8B-B14F-4D97-AF65-F5344CB8AC3E}">
        <p14:creationId xmlns:p14="http://schemas.microsoft.com/office/powerpoint/2010/main" val="2097918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BAA4DED2-055A-4B87-8C58-F120454002C4}" type="slidenum">
              <a:rPr lang="en-US"/>
              <a:pPr>
                <a:defRPr/>
              </a:pPr>
              <a:t>‹#›</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r>
              <a:rPr lang="en-US">
                <a:solidFill>
                  <a:srgbClr val="879196"/>
                </a:solidFill>
              </a:rPr>
              <a:t>Proprietary information of UnitedHealth Group.  Do not distribute or reproduce without express permission of UnitedHealth Group.</a:t>
            </a:r>
          </a:p>
        </p:txBody>
      </p:sp>
    </p:spTree>
    <p:extLst>
      <p:ext uri="{BB962C8B-B14F-4D97-AF65-F5344CB8AC3E}">
        <p14:creationId xmlns:p14="http://schemas.microsoft.com/office/powerpoint/2010/main" val="2963189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5E6BEBFF-998E-4971-BB40-88F939021D85}" type="slidenum">
              <a:rPr lang="en-US"/>
              <a:pPr>
                <a:defRPr/>
              </a:pPr>
              <a:t>‹#›</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r>
              <a:rPr lang="en-US">
                <a:solidFill>
                  <a:srgbClr val="879196"/>
                </a:solidFill>
              </a:rPr>
              <a:t>Proprietary information of UnitedHealth Group.  Do not distribute or reproduce without express permission of UnitedHealth Group.</a:t>
            </a:r>
          </a:p>
        </p:txBody>
      </p:sp>
    </p:spTree>
    <p:extLst>
      <p:ext uri="{BB962C8B-B14F-4D97-AF65-F5344CB8AC3E}">
        <p14:creationId xmlns:p14="http://schemas.microsoft.com/office/powerpoint/2010/main" val="31861990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9200" y="219075"/>
            <a:ext cx="1370013" cy="5062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5988" y="219075"/>
            <a:ext cx="3960812" cy="5062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AF0B9E5C-D37A-4B4C-8DF3-02F5FB864B95}" type="slidenum">
              <a:rPr lang="en-US"/>
              <a:pPr>
                <a:defRPr/>
              </a:pPr>
              <a:t>‹#›</a:t>
            </a:fld>
            <a:endParaRPr lang="en-US" dirty="0"/>
          </a:p>
        </p:txBody>
      </p:sp>
      <p:sp>
        <p:nvSpPr>
          <p:cNvPr id="5" name="Rectangle 15"/>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5240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9FE8FD84-D7D6-4AE8-9DA0-8AF09F90940F}" type="slidenum">
              <a:rPr lang="en-US"/>
              <a:pPr>
                <a:defRPr/>
              </a:pPr>
              <a:t>‹#›</a:t>
            </a:fld>
            <a:endParaRPr lang="en-US"/>
          </a:p>
        </p:txBody>
      </p:sp>
      <p:sp>
        <p:nvSpPr>
          <p:cNvPr id="6" name="Rectangle 13"/>
          <p:cNvSpPr>
            <a:spLocks noGrp="1" noChangeArrowheads="1"/>
          </p:cNvSpPr>
          <p:nvPr>
            <p:ph type="ftr" sz="quarter" idx="11"/>
          </p:nvPr>
        </p:nvSpPr>
        <p:spPr>
          <a:ln/>
        </p:spPr>
        <p:txBody>
          <a:bodyPr/>
          <a:lstStyle>
            <a:lvl1pPr>
              <a:defRPr/>
            </a:lvl1pPr>
          </a:lstStyle>
          <a:p>
            <a:pPr>
              <a:defRPr/>
            </a:pPr>
            <a:r>
              <a:rPr lang="en-US">
                <a:solidFill>
                  <a:srgbClr val="879196"/>
                </a:solidFill>
              </a:rPr>
              <a:t>Proprietary information of UnitedHealth Group.  Do not distribute or reproduce without express permission of UnitedHealth Group.</a:t>
            </a:r>
          </a:p>
        </p:txBody>
      </p:sp>
    </p:spTree>
    <p:extLst>
      <p:ext uri="{BB962C8B-B14F-4D97-AF65-F5344CB8AC3E}">
        <p14:creationId xmlns:p14="http://schemas.microsoft.com/office/powerpoint/2010/main" val="20334803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20ACFF3D-8031-4453-B1D7-8110C5074F2B}" type="slidenum">
              <a:rPr lang="en-US"/>
              <a:pPr>
                <a:defRPr/>
              </a:pPr>
              <a:t>‹#›</a:t>
            </a:fld>
            <a:endParaRPr lang="en-US"/>
          </a:p>
        </p:txBody>
      </p:sp>
      <p:sp>
        <p:nvSpPr>
          <p:cNvPr id="8" name="Rectangle 13"/>
          <p:cNvSpPr>
            <a:spLocks noGrp="1" noChangeArrowheads="1"/>
          </p:cNvSpPr>
          <p:nvPr>
            <p:ph type="ftr" sz="quarter" idx="11"/>
          </p:nvPr>
        </p:nvSpPr>
        <p:spPr>
          <a:ln/>
        </p:spPr>
        <p:txBody>
          <a:bodyPr/>
          <a:lstStyle>
            <a:lvl1pPr>
              <a:defRPr/>
            </a:lvl1pPr>
          </a:lstStyle>
          <a:p>
            <a:pPr>
              <a:defRPr/>
            </a:pPr>
            <a:r>
              <a:rPr lang="en-US">
                <a:solidFill>
                  <a:srgbClr val="879196"/>
                </a:solidFill>
              </a:rPr>
              <a:t>Proprietary information of UnitedHealth Group.  Do not distribute or reproduce without express permission of UnitedHealth Group.</a:t>
            </a:r>
          </a:p>
        </p:txBody>
      </p:sp>
    </p:spTree>
    <p:extLst>
      <p:ext uri="{BB962C8B-B14F-4D97-AF65-F5344CB8AC3E}">
        <p14:creationId xmlns:p14="http://schemas.microsoft.com/office/powerpoint/2010/main" val="37459044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C2984B95-EF7B-4114-A39E-B729DB7F1C59}" type="slidenum">
              <a:rPr lang="en-US"/>
              <a:pPr>
                <a:defRPr/>
              </a:pPr>
              <a:t>‹#›</a:t>
            </a:fld>
            <a:endParaRPr lang="en-US"/>
          </a:p>
        </p:txBody>
      </p:sp>
      <p:sp>
        <p:nvSpPr>
          <p:cNvPr id="4" name="Rectangle 13"/>
          <p:cNvSpPr>
            <a:spLocks noGrp="1" noChangeArrowheads="1"/>
          </p:cNvSpPr>
          <p:nvPr>
            <p:ph type="ftr" sz="quarter" idx="11"/>
          </p:nvPr>
        </p:nvSpPr>
        <p:spPr>
          <a:ln/>
        </p:spPr>
        <p:txBody>
          <a:bodyPr/>
          <a:lstStyle>
            <a:lvl1pPr>
              <a:defRPr/>
            </a:lvl1pPr>
          </a:lstStyle>
          <a:p>
            <a:pPr>
              <a:defRPr/>
            </a:pPr>
            <a:r>
              <a:rPr lang="en-US">
                <a:solidFill>
                  <a:srgbClr val="879196"/>
                </a:solidFill>
              </a:rPr>
              <a:t>Proprietary information of UnitedHealth Group.  Do not distribute or reproduce without express permission of UnitedHealth Group.</a:t>
            </a:r>
          </a:p>
        </p:txBody>
      </p:sp>
    </p:spTree>
    <p:extLst>
      <p:ext uri="{BB962C8B-B14F-4D97-AF65-F5344CB8AC3E}">
        <p14:creationId xmlns:p14="http://schemas.microsoft.com/office/powerpoint/2010/main" val="6517568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D39B8C92-3E28-4693-872D-92106CE18CAD}" type="slidenum">
              <a:rPr lang="en-US"/>
              <a:pPr>
                <a:defRPr/>
              </a:pPr>
              <a:t>‹#›</a:t>
            </a:fld>
            <a:endParaRPr lang="en-US"/>
          </a:p>
        </p:txBody>
      </p:sp>
      <p:sp>
        <p:nvSpPr>
          <p:cNvPr id="3" name="Rectangle 13"/>
          <p:cNvSpPr>
            <a:spLocks noGrp="1" noChangeArrowheads="1"/>
          </p:cNvSpPr>
          <p:nvPr>
            <p:ph type="ftr" sz="quarter" idx="11"/>
          </p:nvPr>
        </p:nvSpPr>
        <p:spPr>
          <a:ln/>
        </p:spPr>
        <p:txBody>
          <a:bodyPr/>
          <a:lstStyle>
            <a:lvl1pPr>
              <a:defRPr/>
            </a:lvl1pPr>
          </a:lstStyle>
          <a:p>
            <a:pPr>
              <a:defRPr/>
            </a:pPr>
            <a:r>
              <a:rPr lang="en-US">
                <a:solidFill>
                  <a:srgbClr val="879196"/>
                </a:solidFill>
              </a:rPr>
              <a:t>Proprietary information of UnitedHealth Group.  Do not distribute or reproduce without express permission of UnitedHealth Group.</a:t>
            </a:r>
          </a:p>
        </p:txBody>
      </p:sp>
    </p:spTree>
    <p:extLst>
      <p:ext uri="{BB962C8B-B14F-4D97-AF65-F5344CB8AC3E}">
        <p14:creationId xmlns:p14="http://schemas.microsoft.com/office/powerpoint/2010/main" val="23253420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A7CC4AFB-B7CF-4822-9E10-4A9B914C9693}" type="slidenum">
              <a:rPr lang="en-US"/>
              <a:pPr>
                <a:defRPr/>
              </a:pPr>
              <a:t>‹#›</a:t>
            </a:fld>
            <a:endParaRPr lang="en-US"/>
          </a:p>
        </p:txBody>
      </p:sp>
      <p:sp>
        <p:nvSpPr>
          <p:cNvPr id="6" name="Rectangle 13"/>
          <p:cNvSpPr>
            <a:spLocks noGrp="1" noChangeArrowheads="1"/>
          </p:cNvSpPr>
          <p:nvPr>
            <p:ph type="ftr" sz="quarter" idx="11"/>
          </p:nvPr>
        </p:nvSpPr>
        <p:spPr>
          <a:ln/>
        </p:spPr>
        <p:txBody>
          <a:bodyPr/>
          <a:lstStyle>
            <a:lvl1pPr>
              <a:defRPr/>
            </a:lvl1pPr>
          </a:lstStyle>
          <a:p>
            <a:pPr>
              <a:defRPr/>
            </a:pPr>
            <a:r>
              <a:rPr lang="en-US">
                <a:solidFill>
                  <a:srgbClr val="879196"/>
                </a:solidFill>
              </a:rPr>
              <a:t>Proprietary information of UnitedHealth Group.  Do not distribute or reproduce without express permission of UnitedHealth Group.</a:t>
            </a:r>
          </a:p>
        </p:txBody>
      </p:sp>
    </p:spTree>
    <p:extLst>
      <p:ext uri="{BB962C8B-B14F-4D97-AF65-F5344CB8AC3E}">
        <p14:creationId xmlns:p14="http://schemas.microsoft.com/office/powerpoint/2010/main" val="22919913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878C7350-D2D4-4F91-8912-C521BADFE9CE}" type="slidenum">
              <a:rPr lang="en-US"/>
              <a:pPr>
                <a:defRPr/>
              </a:pPr>
              <a:t>‹#›</a:t>
            </a:fld>
            <a:endParaRPr lang="en-US"/>
          </a:p>
        </p:txBody>
      </p:sp>
      <p:sp>
        <p:nvSpPr>
          <p:cNvPr id="6" name="Rectangle 13"/>
          <p:cNvSpPr>
            <a:spLocks noGrp="1" noChangeArrowheads="1"/>
          </p:cNvSpPr>
          <p:nvPr>
            <p:ph type="ftr" sz="quarter" idx="11"/>
          </p:nvPr>
        </p:nvSpPr>
        <p:spPr>
          <a:ln/>
        </p:spPr>
        <p:txBody>
          <a:bodyPr/>
          <a:lstStyle>
            <a:lvl1pPr>
              <a:defRPr/>
            </a:lvl1pPr>
          </a:lstStyle>
          <a:p>
            <a:pPr>
              <a:defRPr/>
            </a:pPr>
            <a:r>
              <a:rPr lang="en-US">
                <a:solidFill>
                  <a:srgbClr val="879196"/>
                </a:solidFill>
              </a:rPr>
              <a:t>Proprietary information of UnitedHealth Group.  Do not distribute or reproduce without express permission of UnitedHealth Group.</a:t>
            </a:r>
          </a:p>
        </p:txBody>
      </p:sp>
    </p:spTree>
    <p:extLst>
      <p:ext uri="{BB962C8B-B14F-4D97-AF65-F5344CB8AC3E}">
        <p14:creationId xmlns:p14="http://schemas.microsoft.com/office/powerpoint/2010/main" val="29841705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A4FD353C-F64F-46AD-BEB0-58991F687EEE}" type="slidenum">
              <a:rPr lang="en-US"/>
              <a:pPr>
                <a:defRPr/>
              </a:pPr>
              <a:t>‹#›</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r>
              <a:rPr lang="en-US">
                <a:solidFill>
                  <a:srgbClr val="879196"/>
                </a:solidFill>
              </a:rPr>
              <a:t>Proprietary information of UnitedHealth Group.  Do not distribute or reproduce without express permission of UnitedHealth Group.</a:t>
            </a:r>
          </a:p>
        </p:txBody>
      </p:sp>
    </p:spTree>
    <p:extLst>
      <p:ext uri="{BB962C8B-B14F-4D97-AF65-F5344CB8AC3E}">
        <p14:creationId xmlns:p14="http://schemas.microsoft.com/office/powerpoint/2010/main" val="25253004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228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28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61E24722-8E16-46E0-AA4B-587D91CB8C09}" type="slidenum">
              <a:rPr lang="en-US"/>
              <a:pPr>
                <a:defRPr/>
              </a:pPr>
              <a:t>‹#›</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r>
              <a:rPr lang="en-US">
                <a:solidFill>
                  <a:srgbClr val="879196"/>
                </a:solidFill>
              </a:rPr>
              <a:t>Proprietary information of UnitedHealth Group.  Do not distribute or reproduce without express permission of UnitedHealth Group.</a:t>
            </a:r>
          </a:p>
        </p:txBody>
      </p:sp>
    </p:spTree>
    <p:extLst>
      <p:ext uri="{BB962C8B-B14F-4D97-AF65-F5344CB8AC3E}">
        <p14:creationId xmlns:p14="http://schemas.microsoft.com/office/powerpoint/2010/main" val="38755558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7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B622EFE-0182-4946-A63D-46EAD96EEF7D}" type="slidenum">
              <a:rPr lang="en-US"/>
              <a:pPr/>
              <a:t>‹#›</a:t>
            </a:fld>
            <a:endParaRPr lang="en-US" dirty="0"/>
          </a:p>
        </p:txBody>
      </p:sp>
      <p:sp>
        <p:nvSpPr>
          <p:cNvPr id="4" name="Footer Placeholder 3"/>
          <p:cNvSpPr>
            <a:spLocks noGrp="1"/>
          </p:cNvSpPr>
          <p:nvPr>
            <p:ph type="ftr" sz="quarter" idx="11"/>
          </p:nvPr>
        </p:nvSpPr>
        <p:spPr/>
        <p:txBody>
          <a:bodyPr/>
          <a:lstStyle>
            <a:lvl1pPr>
              <a:defRPr/>
            </a:lvl1pPr>
          </a:lstStyle>
          <a:p>
            <a:r>
              <a:rPr lang="en-US" dirty="0" smtClean="0">
                <a:solidFill>
                  <a:srgbClr val="879196"/>
                </a:solidFill>
              </a:rPr>
              <a:t>Proprietary Information of UnitedHealth Group.  Do not distribute or reproduce without express permission of UnitedHealth Group.</a:t>
            </a:r>
            <a:endParaRPr lang="en-US" dirty="0">
              <a:solidFill>
                <a:srgbClr val="879196"/>
              </a:solidFill>
            </a:endParaRPr>
          </a:p>
        </p:txBody>
      </p:sp>
    </p:spTree>
    <p:extLst>
      <p:ext uri="{BB962C8B-B14F-4D97-AF65-F5344CB8AC3E}">
        <p14:creationId xmlns:p14="http://schemas.microsoft.com/office/powerpoint/2010/main" val="13651775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7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B622EFE-0182-4946-A63D-46EAD96EEF7D}" type="slidenum">
              <a:rPr lang="en-US"/>
              <a:pPr/>
              <a:t>‹#›</a:t>
            </a:fld>
            <a:endParaRPr lang="en-US" dirty="0"/>
          </a:p>
        </p:txBody>
      </p:sp>
      <p:sp>
        <p:nvSpPr>
          <p:cNvPr id="4" name="Footer Placeholder 3"/>
          <p:cNvSpPr>
            <a:spLocks noGrp="1"/>
          </p:cNvSpPr>
          <p:nvPr>
            <p:ph type="ftr" sz="quarter" idx="11"/>
          </p:nvPr>
        </p:nvSpPr>
        <p:spPr/>
        <p:txBody>
          <a:bodyPr/>
          <a:lstStyle>
            <a:lvl1pPr>
              <a:defRPr/>
            </a:lvl1pPr>
          </a:lstStyle>
          <a:p>
            <a:r>
              <a:rPr lang="en-US" dirty="0" smtClean="0">
                <a:solidFill>
                  <a:srgbClr val="879196"/>
                </a:solidFill>
              </a:rPr>
              <a:t>Proprietary Information of UnitedHealth Group.  Do not distribute or reproduce without express permission of UnitedHealth Group.</a:t>
            </a:r>
            <a:endParaRPr lang="en-US" dirty="0">
              <a:solidFill>
                <a:srgbClr val="879196"/>
              </a:solidFill>
            </a:endParaRPr>
          </a:p>
        </p:txBody>
      </p:sp>
    </p:spTree>
    <p:extLst>
      <p:ext uri="{BB962C8B-B14F-4D97-AF65-F5344CB8AC3E}">
        <p14:creationId xmlns:p14="http://schemas.microsoft.com/office/powerpoint/2010/main" val="2294576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E1375F41-E438-4214-B397-D4CB65693CF3}" type="slidenum">
              <a:rPr lang="en-US"/>
              <a:pPr>
                <a:defRPr/>
              </a:pPr>
              <a:t>‹#›</a:t>
            </a:fld>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9E4DD0A-4EC2-4404-8DFA-2FD75D7A4E7D}" type="slidenum">
              <a:rPr lang="en-US"/>
              <a:pPr/>
              <a:t>‹#›</a:t>
            </a:fld>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solidFill>
                  <a:srgbClr val="879196"/>
                </a:solidFill>
              </a:rPr>
              <a:t>Proprietary Information of UnitedHealth Group.  Do not distribute or reproduce without express permission of UnitedHealth Group.</a:t>
            </a:r>
            <a:endParaRPr lang="en-US" dirty="0">
              <a:solidFill>
                <a:srgbClr val="879196"/>
              </a:solidFill>
            </a:endParaRPr>
          </a:p>
        </p:txBody>
      </p:sp>
    </p:spTree>
    <p:extLst>
      <p:ext uri="{BB962C8B-B14F-4D97-AF65-F5344CB8AC3E}">
        <p14:creationId xmlns:p14="http://schemas.microsoft.com/office/powerpoint/2010/main" val="38645904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8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fontAlgn="base">
              <a:spcBef>
                <a:spcPct val="0"/>
              </a:spcBef>
              <a:spcAft>
                <a:spcPct val="0"/>
              </a:spcAft>
            </a:pPr>
            <a:fld id="{34034F64-D7DA-4100-9F72-33C4D5A9F7B8}" type="slidenum">
              <a:rPr lang="en-US" smtClean="0"/>
              <a:pPr defTabSz="457200" fontAlgn="base">
                <a:spcBef>
                  <a:spcPct val="0"/>
                </a:spcBef>
                <a:spcAft>
                  <a:spcPct val="0"/>
                </a:spcAft>
              </a:pPr>
              <a:t>‹#›</a:t>
            </a:fld>
            <a:endParaRPr lang="en-US" dirty="0"/>
          </a:p>
        </p:txBody>
      </p:sp>
      <p:sp>
        <p:nvSpPr>
          <p:cNvPr id="4" name="Footer Placeholder 3"/>
          <p:cNvSpPr>
            <a:spLocks noGrp="1"/>
          </p:cNvSpPr>
          <p:nvPr>
            <p:ph type="ftr" sz="quarter" idx="11"/>
          </p:nvPr>
        </p:nvSpPr>
        <p:spPr/>
        <p:txBody>
          <a:bodyPr/>
          <a:lstStyle/>
          <a:p>
            <a:pPr defTabSz="457200" fontAlgn="base">
              <a:spcBef>
                <a:spcPct val="0"/>
              </a:spcBef>
              <a:spcAft>
                <a:spcPct val="0"/>
              </a:spcAft>
            </a:pPr>
            <a:r>
              <a:rPr lang="en-US" smtClean="0">
                <a:solidFill>
                  <a:srgbClr val="879196"/>
                </a:solidFill>
              </a:rPr>
              <a:t>Proprietary Information of UnitedHealth Group.  Do not distribute or reproduce without express permission of UnitedHealth Group.</a:t>
            </a:r>
            <a:endParaRPr lang="en-US" dirty="0">
              <a:solidFill>
                <a:srgbClr val="879196"/>
              </a:solidFill>
            </a:endParaRPr>
          </a:p>
        </p:txBody>
      </p:sp>
      <p:sp>
        <p:nvSpPr>
          <p:cNvPr id="5" name="Rectangle 4"/>
          <p:cNvSpPr/>
          <p:nvPr userDrawn="1"/>
        </p:nvSpPr>
        <p:spPr bwMode="auto">
          <a:xfrm>
            <a:off x="830859" y="304800"/>
            <a:ext cx="8077200" cy="1066800"/>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400"/>
            <a:endParaRPr lang="en-US" b="0" smtClean="0">
              <a:ea typeface="ＭＳ Ｐゴシック" pitchFamily="34" charset="-128"/>
            </a:endParaRPr>
          </a:p>
        </p:txBody>
      </p:sp>
    </p:spTree>
    <p:extLst>
      <p:ext uri="{BB962C8B-B14F-4D97-AF65-F5344CB8AC3E}">
        <p14:creationId xmlns:p14="http://schemas.microsoft.com/office/powerpoint/2010/main" val="42511451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8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fontAlgn="base">
              <a:spcBef>
                <a:spcPct val="0"/>
              </a:spcBef>
              <a:spcAft>
                <a:spcPct val="0"/>
              </a:spcAft>
            </a:pPr>
            <a:fld id="{34034F64-D7DA-4100-9F72-33C4D5A9F7B8}" type="slidenum">
              <a:rPr lang="en-US" smtClean="0"/>
              <a:pPr defTabSz="457200" fontAlgn="base">
                <a:spcBef>
                  <a:spcPct val="0"/>
                </a:spcBef>
                <a:spcAft>
                  <a:spcPct val="0"/>
                </a:spcAft>
              </a:pPr>
              <a:t>‹#›</a:t>
            </a:fld>
            <a:endParaRPr lang="en-US" dirty="0"/>
          </a:p>
        </p:txBody>
      </p:sp>
      <p:sp>
        <p:nvSpPr>
          <p:cNvPr id="4" name="Footer Placeholder 3"/>
          <p:cNvSpPr>
            <a:spLocks noGrp="1"/>
          </p:cNvSpPr>
          <p:nvPr>
            <p:ph type="ftr" sz="quarter" idx="11"/>
          </p:nvPr>
        </p:nvSpPr>
        <p:spPr/>
        <p:txBody>
          <a:bodyPr/>
          <a:lstStyle/>
          <a:p>
            <a:pPr defTabSz="457200" fontAlgn="base">
              <a:spcBef>
                <a:spcPct val="0"/>
              </a:spcBef>
              <a:spcAft>
                <a:spcPct val="0"/>
              </a:spcAft>
            </a:pPr>
            <a:r>
              <a:rPr lang="en-US" smtClean="0">
                <a:solidFill>
                  <a:srgbClr val="879196"/>
                </a:solidFill>
              </a:rPr>
              <a:t>Proprietary Information of UnitedHealth Group.  Do not distribute or reproduce without express permission of UnitedHealth Group.</a:t>
            </a:r>
            <a:endParaRPr lang="en-US" dirty="0">
              <a:solidFill>
                <a:srgbClr val="879196"/>
              </a:solidFill>
            </a:endParaRPr>
          </a:p>
        </p:txBody>
      </p:sp>
      <p:sp>
        <p:nvSpPr>
          <p:cNvPr id="5" name="Rectangle 4"/>
          <p:cNvSpPr/>
          <p:nvPr userDrawn="1"/>
        </p:nvSpPr>
        <p:spPr bwMode="auto">
          <a:xfrm>
            <a:off x="830859" y="304800"/>
            <a:ext cx="8077200" cy="1066800"/>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400"/>
            <a:endParaRPr lang="en-US" b="0" smtClean="0">
              <a:ea typeface="ＭＳ Ｐゴシック" pitchFamily="34" charset="-128"/>
            </a:endParaRPr>
          </a:p>
        </p:txBody>
      </p:sp>
    </p:spTree>
    <p:extLst>
      <p:ext uri="{BB962C8B-B14F-4D97-AF65-F5344CB8AC3E}">
        <p14:creationId xmlns:p14="http://schemas.microsoft.com/office/powerpoint/2010/main" val="6747643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6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E5F2B82A-5002-4F81-905E-D7E16E133C62}" type="slidenum">
              <a:rPr lang="en-US"/>
              <a:pPr>
                <a:defRPr/>
              </a:pPr>
              <a:t>‹#›</a:t>
            </a:fld>
            <a:endParaRPr lang="en-US" dirty="0"/>
          </a:p>
        </p:txBody>
      </p:sp>
      <p:sp>
        <p:nvSpPr>
          <p:cNvPr id="5" name="Rectangle 13"/>
          <p:cNvSpPr>
            <a:spLocks noGrp="1" noChangeArrowheads="1"/>
          </p:cNvSpPr>
          <p:nvPr>
            <p:ph type="ftr" sz="quarter" idx="11"/>
          </p:nvPr>
        </p:nvSpPr>
        <p:spPr>
          <a:ln/>
        </p:spPr>
        <p:txBody>
          <a:bodyPr/>
          <a:lstStyle>
            <a:lvl1pPr>
              <a:defRPr/>
            </a:lvl1pPr>
          </a:lstStyle>
          <a:p>
            <a:pPr>
              <a:defRPr/>
            </a:pPr>
            <a:r>
              <a:rPr lang="en-US">
                <a:solidFill>
                  <a:srgbClr val="879196"/>
                </a:solidFill>
              </a:rPr>
              <a:t>Proprietary information of UnitedHealth Group.  Do not distribute or reproduce without express permission of UnitedHealth Group.</a:t>
            </a:r>
          </a:p>
        </p:txBody>
      </p:sp>
    </p:spTree>
    <p:extLst>
      <p:ext uri="{BB962C8B-B14F-4D97-AF65-F5344CB8AC3E}">
        <p14:creationId xmlns:p14="http://schemas.microsoft.com/office/powerpoint/2010/main" val="24844516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8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600"/>
            </a:lvl1pPr>
          </a:lstStyle>
          <a:p>
            <a:r>
              <a:rPr lang="en-US" smtClean="0"/>
              <a:t>Click to edit Master title style</a:t>
            </a:r>
            <a:endParaRPr lang="en-US"/>
          </a:p>
        </p:txBody>
      </p:sp>
      <p:sp>
        <p:nvSpPr>
          <p:cNvPr id="6" name="Text Placeholder 5"/>
          <p:cNvSpPr>
            <a:spLocks noGrp="1"/>
          </p:cNvSpPr>
          <p:nvPr>
            <p:ph type="body" sz="quarter" idx="12"/>
          </p:nvPr>
        </p:nvSpPr>
        <p:spPr>
          <a:xfrm>
            <a:off x="914400" y="1524000"/>
            <a:ext cx="3581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3"/>
          </p:nvPr>
        </p:nvSpPr>
        <p:spPr>
          <a:xfrm>
            <a:off x="4648200" y="1524000"/>
            <a:ext cx="3581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91A81DAB-EAA8-40F5-A55B-AB2D1FDAF88C}" type="slidenum">
              <a:rPr lang="en-US"/>
              <a:pPr>
                <a:defRPr/>
              </a:pPr>
              <a:t>‹#›</a:t>
            </a:fld>
            <a:endParaRPr lang="en-US" dirty="0"/>
          </a:p>
        </p:txBody>
      </p:sp>
      <p:sp>
        <p:nvSpPr>
          <p:cNvPr id="7" name="Rectangle 13"/>
          <p:cNvSpPr>
            <a:spLocks noGrp="1" noChangeArrowheads="1"/>
          </p:cNvSpPr>
          <p:nvPr>
            <p:ph type="ftr" sz="quarter" idx="15"/>
          </p:nvPr>
        </p:nvSpPr>
        <p:spPr>
          <a:ln/>
        </p:spPr>
        <p:txBody>
          <a:bodyPr/>
          <a:lstStyle>
            <a:lvl1pPr>
              <a:defRPr/>
            </a:lvl1pPr>
          </a:lstStyle>
          <a:p>
            <a:pPr>
              <a:defRPr/>
            </a:pPr>
            <a:r>
              <a:rPr lang="en-US">
                <a:solidFill>
                  <a:srgbClr val="879196"/>
                </a:solidFill>
              </a:rPr>
              <a:t>Proprietary information of UnitedHealth Group.  Do not distribute or reproduce without express permission of UnitedHealth Group.</a:t>
            </a:r>
          </a:p>
        </p:txBody>
      </p:sp>
    </p:spTree>
    <p:extLst>
      <p:ext uri="{BB962C8B-B14F-4D97-AF65-F5344CB8AC3E}">
        <p14:creationId xmlns:p14="http://schemas.microsoft.com/office/powerpoint/2010/main" val="1629087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1600" b="1" dirty="0">
                <a:solidFill>
                  <a:schemeClr val="accent2"/>
                </a:solidFill>
                <a:latin typeface="+mj-lt"/>
                <a:ea typeface="+mj-ea"/>
                <a:cs typeface="+mj-cs"/>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a:ln/>
        </p:spPr>
        <p:txBody>
          <a:bodyPr/>
          <a:lstStyle>
            <a:lvl1pPr>
              <a:defRPr/>
            </a:lvl1pPr>
          </a:lstStyle>
          <a:p>
            <a:pPr>
              <a:defRPr/>
            </a:pPr>
            <a:fld id="{9E18EE4D-CDD0-434E-B9B8-FD9DA765A219}" type="slidenum">
              <a:rPr lang="en-US"/>
              <a:pPr>
                <a:defRPr/>
              </a:pPr>
              <a:t>‹#›</a:t>
            </a:fld>
            <a:endParaRPr lang="en-US" dirty="0"/>
          </a:p>
        </p:txBody>
      </p:sp>
      <p:sp>
        <p:nvSpPr>
          <p:cNvPr id="4" name="Rectangle 13"/>
          <p:cNvSpPr>
            <a:spLocks noGrp="1" noChangeArrowheads="1"/>
          </p:cNvSpPr>
          <p:nvPr>
            <p:ph type="ftr" sz="quarter" idx="11"/>
          </p:nvPr>
        </p:nvSpPr>
        <p:spPr>
          <a:ln/>
        </p:spPr>
        <p:txBody>
          <a:bodyPr/>
          <a:lstStyle>
            <a:lvl1pPr>
              <a:defRPr/>
            </a:lvl1pPr>
          </a:lstStyle>
          <a:p>
            <a:pPr>
              <a:defRPr/>
            </a:pPr>
            <a:r>
              <a:rPr lang="en-US">
                <a:solidFill>
                  <a:srgbClr val="879196"/>
                </a:solidFill>
              </a:rPr>
              <a:t>Proprietary information of UnitedHealth Group.  Do not distribute or reproduce without express permission of UnitedHealth Group.</a:t>
            </a:r>
          </a:p>
        </p:txBody>
      </p:sp>
    </p:spTree>
    <p:extLst>
      <p:ext uri="{BB962C8B-B14F-4D97-AF65-F5344CB8AC3E}">
        <p14:creationId xmlns:p14="http://schemas.microsoft.com/office/powerpoint/2010/main" val="4170267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1775" y="4122738"/>
            <a:ext cx="6545263" cy="1323975"/>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5261507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57905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88.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231775" y="4122738"/>
            <a:ext cx="6545263" cy="1323975"/>
          </a:xfrm>
          <a:prstGeom prst="rect">
            <a:avLst/>
          </a:prstGeom>
        </p:spPr>
        <p:txBody>
          <a:bodyPr/>
          <a:lstStyle>
            <a:lvl1pPr>
              <a:defRPr lang="en-US" sz="1600" b="1" dirty="0" smtClean="0">
                <a:solidFill>
                  <a:schemeClr val="tx2"/>
                </a:solidFill>
                <a:latin typeface="+mj-lt"/>
                <a:ea typeface="+mj-ea"/>
                <a:cs typeface="ＭＳ Ｐゴシック"/>
              </a:defRPr>
            </a:lvl1pPr>
          </a:lstStyle>
          <a:p>
            <a:pPr lvl="0"/>
            <a:r>
              <a:rPr lang="en-US" dirty="0" smtClean="0"/>
              <a:t>Click to edit Master title style</a:t>
            </a:r>
            <a:endParaRPr lang="en-US" dirty="0"/>
          </a:p>
        </p:txBody>
      </p:sp>
      <p:sp>
        <p:nvSpPr>
          <p:cNvPr id="6" name="Text Placeholder 5"/>
          <p:cNvSpPr>
            <a:spLocks noGrp="1"/>
          </p:cNvSpPr>
          <p:nvPr>
            <p:ph type="body" sz="quarter" idx="12"/>
          </p:nvPr>
        </p:nvSpPr>
        <p:spPr>
          <a:xfrm>
            <a:off x="914399" y="1295401"/>
            <a:ext cx="3838576" cy="498157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3"/>
          </p:nvPr>
        </p:nvSpPr>
        <p:spPr>
          <a:xfrm>
            <a:off x="4857749" y="1295401"/>
            <a:ext cx="3838576" cy="498157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xfrm>
            <a:off x="228600" y="6400800"/>
            <a:ext cx="609600" cy="228600"/>
          </a:xfrm>
          <a:prstGeom prst="rect">
            <a:avLst/>
          </a:prstGeom>
        </p:spPr>
        <p:txBody>
          <a:bodyPr/>
          <a:lstStyle>
            <a:lvl1pPr>
              <a:defRPr/>
            </a:lvl1pPr>
          </a:lstStyle>
          <a:p>
            <a:pPr algn="ctr">
              <a:defRPr/>
            </a:pPr>
            <a:fld id="{37F021A1-6571-4778-BA54-F4DC9F6787B9}" type="slidenum">
              <a:rPr lang="en-US" b="0">
                <a:latin typeface="Arial" pitchFamily="34" charset="0"/>
              </a:rPr>
              <a:pPr algn="ctr">
                <a:defRPr/>
              </a:pPr>
              <a:t>‹#›</a:t>
            </a:fld>
            <a:endParaRPr lang="en-US" b="0" dirty="0">
              <a:latin typeface="Arial" pitchFamily="34" charset="0"/>
            </a:endParaRPr>
          </a:p>
        </p:txBody>
      </p:sp>
      <p:sp>
        <p:nvSpPr>
          <p:cNvPr id="7" name="Footer Placeholder 6"/>
          <p:cNvSpPr>
            <a:spLocks noGrp="1" noChangeArrowheads="1"/>
          </p:cNvSpPr>
          <p:nvPr>
            <p:ph type="ftr" sz="quarter" idx="15"/>
          </p:nvPr>
        </p:nvSpPr>
        <p:spPr>
          <a:xfrm>
            <a:off x="234950" y="6629400"/>
            <a:ext cx="8686800" cy="228600"/>
          </a:xfrm>
          <a:prstGeom prst="rect">
            <a:avLst/>
          </a:prstGeom>
        </p:spPr>
        <p:txBody>
          <a:bodyPr/>
          <a:lstStyle>
            <a:lvl1pPr>
              <a:defRPr>
                <a:latin typeface="Arial" pitchFamily="34" charset="0"/>
              </a:defRPr>
            </a:lvl1pPr>
          </a:lstStyle>
          <a:p>
            <a:pPr algn="ctr">
              <a:defRPr/>
            </a:pPr>
            <a:r>
              <a:rPr lang="en-US" b="0"/>
              <a:t>Proprietary information of UnitedHealth Group.  Do not distribute or reproduce without express permission of UnitedHealth Group. </a:t>
            </a:r>
            <a:endParaRPr lang="en-US" b="0" dirty="0"/>
          </a:p>
        </p:txBody>
      </p:sp>
    </p:spTree>
    <p:extLst>
      <p:ext uri="{BB962C8B-B14F-4D97-AF65-F5344CB8AC3E}">
        <p14:creationId xmlns:p14="http://schemas.microsoft.com/office/powerpoint/2010/main" val="28455079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8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F4C11BC5-55C0-4F37-A18D-A3311BDD87E9}" type="slidenum">
              <a:rPr lang="en-US"/>
              <a:pPr>
                <a:defRPr/>
              </a:pPr>
              <a:t>‹#›</a:t>
            </a:fld>
            <a:endParaRPr lang="en-US" dirty="0"/>
          </a:p>
        </p:txBody>
      </p:sp>
      <p:sp>
        <p:nvSpPr>
          <p:cNvPr id="3" name="Footer Placeholder 2"/>
          <p:cNvSpPr>
            <a:spLocks noGrp="1"/>
          </p:cNvSpPr>
          <p:nvPr>
            <p:ph type="ftr" sz="quarter" idx="11"/>
          </p:nvPr>
        </p:nvSpPr>
        <p:spPr/>
        <p:txBody>
          <a:bodyPr/>
          <a:lstStyle>
            <a:lvl1pPr>
              <a:defRPr>
                <a:solidFill>
                  <a:srgbClr val="879196"/>
                </a:solidFill>
              </a:defRPr>
            </a:lvl1pPr>
          </a:lstStyle>
          <a:p>
            <a:pPr>
              <a:defRPr/>
            </a:pPr>
            <a:r>
              <a:rPr lang="en-US" smtClean="0"/>
              <a:t>Proprietary Information of UnitedHealth Group.  Do not distribute or reproduce without express permission of UnitedHealth Group.</a:t>
            </a:r>
            <a:endParaRPr lang="en-US"/>
          </a:p>
        </p:txBody>
      </p:sp>
    </p:spTree>
    <p:extLst>
      <p:ext uri="{BB962C8B-B14F-4D97-AF65-F5344CB8AC3E}">
        <p14:creationId xmlns:p14="http://schemas.microsoft.com/office/powerpoint/2010/main" val="1547101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72ECD2D3-BE8A-455B-B63C-4DC503751877}" type="slidenum">
              <a:rPr lang="en-US"/>
              <a:pPr>
                <a:defRPr/>
              </a:pPr>
              <a:t>‹#›</a:t>
            </a:fld>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9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B622EFE-0182-4946-A63D-46EAD96EEF7D}" type="slidenum">
              <a:rPr lang="en-US"/>
              <a:pPr/>
              <a:t>‹#›</a:t>
            </a:fld>
            <a:endParaRPr lang="en-US" dirty="0"/>
          </a:p>
        </p:txBody>
      </p:sp>
      <p:sp>
        <p:nvSpPr>
          <p:cNvPr id="4" name="Footer Placeholder 3"/>
          <p:cNvSpPr>
            <a:spLocks noGrp="1"/>
          </p:cNvSpPr>
          <p:nvPr>
            <p:ph type="ftr" sz="quarter" idx="11"/>
          </p:nvPr>
        </p:nvSpPr>
        <p:spPr/>
        <p:txBody>
          <a:bodyPr/>
          <a:lstStyle>
            <a:lvl1pPr>
              <a:defRPr/>
            </a:lvl1pPr>
          </a:lstStyle>
          <a:p>
            <a:r>
              <a:rPr lang="en-US" dirty="0" smtClean="0">
                <a:solidFill>
                  <a:srgbClr val="879196"/>
                </a:solidFill>
              </a:rPr>
              <a:t>Proprietary Information of UnitedHealth Group.  Do not distribute or reproduce without express permission of UnitedHealth Group.</a:t>
            </a:r>
            <a:endParaRPr lang="en-US" dirty="0">
              <a:solidFill>
                <a:srgbClr val="879196"/>
              </a:solidFill>
            </a:endParaRPr>
          </a:p>
        </p:txBody>
      </p:sp>
    </p:spTree>
    <p:extLst>
      <p:ext uri="{BB962C8B-B14F-4D97-AF65-F5344CB8AC3E}">
        <p14:creationId xmlns:p14="http://schemas.microsoft.com/office/powerpoint/2010/main" val="386396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D230BC47-A844-4C9D-A145-7A0CD6C57208}" type="slidenum">
              <a:rPr lang="en-US"/>
              <a:pPr>
                <a:defRPr/>
              </a:pPr>
              <a:t>‹#›</a:t>
            </a:fld>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5988" y="1600200"/>
            <a:ext cx="2544762"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13150" y="1600200"/>
            <a:ext cx="2546350"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F7E51730-5017-4C7C-920F-CF00B1CF0C15}" type="slidenum">
              <a:rPr lang="en-US"/>
              <a:pPr>
                <a:defRPr/>
              </a:pPr>
              <a:t>‹#›</a:t>
            </a:fld>
            <a:endParaRPr lang="en-US" dirty="0"/>
          </a:p>
        </p:txBody>
      </p:sp>
      <p:sp>
        <p:nvSpPr>
          <p:cNvPr id="6"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F5DEC0FE-A353-4337-8F38-569520BB0CE3}" type="slidenum">
              <a:rPr lang="en-US"/>
              <a:pPr>
                <a:defRPr/>
              </a:pPr>
              <a:t>‹#›</a:t>
            </a:fld>
            <a:endParaRPr lang="en-US" dirty="0"/>
          </a:p>
        </p:txBody>
      </p:sp>
      <p:sp>
        <p:nvSpPr>
          <p:cNvPr id="8"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5FB4E205-8945-42A8-A84A-ED0EFEFDFD78}" type="slidenum">
              <a:rPr lang="en-US"/>
              <a:pPr>
                <a:defRPr/>
              </a:pPr>
              <a:t>‹#›</a:t>
            </a:fld>
            <a:endParaRPr lang="en-US" dirty="0"/>
          </a:p>
        </p:txBody>
      </p:sp>
      <p:sp>
        <p:nvSpPr>
          <p:cNvPr id="4"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1E250DEB-5AE0-4838-860F-DC491C350D94}" type="slidenum">
              <a:rPr lang="en-US"/>
              <a:pPr>
                <a:defRPr/>
              </a:pPr>
              <a:t>‹#›</a:t>
            </a:fld>
            <a:endParaRPr lang="en-US" dirty="0"/>
          </a:p>
        </p:txBody>
      </p:sp>
      <p:sp>
        <p:nvSpPr>
          <p:cNvPr id="3"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CE7243E5-C9B3-4616-81B5-BBC84B5D71B6}" type="slidenum">
              <a:rPr lang="en-US"/>
              <a:pPr>
                <a:defRPr/>
              </a:pPr>
              <a:t>‹#›</a:t>
            </a:fld>
            <a:endParaRPr lang="en-US" dirty="0"/>
          </a:p>
        </p:txBody>
      </p:sp>
      <p:sp>
        <p:nvSpPr>
          <p:cNvPr id="6"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05E26E5A-B8E7-405B-8E97-D3C2F9DFEB33}" type="slidenum">
              <a:rPr lang="en-US"/>
              <a:pPr>
                <a:defRPr/>
              </a:pPr>
              <a:t>‹#›</a:t>
            </a:fld>
            <a:endParaRPr lang="en-US" dirty="0"/>
          </a:p>
        </p:txBody>
      </p:sp>
      <p:sp>
        <p:nvSpPr>
          <p:cNvPr id="6"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7554C180-4AE8-428A-A6A9-F78C8050E724}" type="slidenum">
              <a:rPr lang="en-US"/>
              <a:pPr>
                <a:defRPr/>
              </a:pPr>
              <a:t>‹#›</a:t>
            </a:fld>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9200" y="219075"/>
            <a:ext cx="1370013" cy="5062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5988" y="219075"/>
            <a:ext cx="3960812" cy="5062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C2CE269B-40C5-4B3F-AA4A-E26837637484}" type="slidenum">
              <a:rPr lang="en-US"/>
              <a:pPr>
                <a:defRPr/>
              </a:pPr>
              <a:t>‹#›</a:t>
            </a:fld>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C22AF111-3C3A-4062-935C-2DD64E8A2495}" type="slidenum">
              <a:rPr lang="en-US"/>
              <a:pPr>
                <a:defRPr/>
              </a:pPr>
              <a:t>‹#›</a:t>
            </a:fld>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195BEDA1-92AC-4D77-B34D-0FC0399981CD}" type="slidenum">
              <a:rPr lang="en-US"/>
              <a:pPr>
                <a:defRPr/>
              </a:pPr>
              <a:t>‹#›</a:t>
            </a:fld>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1C21E132-6791-4F59-B043-1CD201E59D0E}" type="slidenum">
              <a:rPr lang="en-US"/>
              <a:pPr>
                <a:defRPr/>
              </a:pPr>
              <a:t>‹#›</a:t>
            </a:fld>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5988" y="1600200"/>
            <a:ext cx="2544762"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13150" y="1600200"/>
            <a:ext cx="2546350"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C68154F1-2DAC-4140-8BBA-44EB9B0229B3}" type="slidenum">
              <a:rPr lang="en-US"/>
              <a:pPr>
                <a:defRPr/>
              </a:pPr>
              <a:t>‹#›</a:t>
            </a:fld>
            <a:endParaRPr lang="en-US" dirty="0"/>
          </a:p>
        </p:txBody>
      </p:sp>
      <p:sp>
        <p:nvSpPr>
          <p:cNvPr id="6"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8C58AE04-0B9F-4684-B00E-D409692FE6C5}" type="slidenum">
              <a:rPr lang="en-US"/>
              <a:pPr>
                <a:defRPr/>
              </a:pPr>
              <a:t>‹#›</a:t>
            </a:fld>
            <a:endParaRPr lang="en-US" dirty="0"/>
          </a:p>
        </p:txBody>
      </p:sp>
      <p:sp>
        <p:nvSpPr>
          <p:cNvPr id="8"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CB8B9CA1-EF6A-4621-B52F-BAEAE096BF5F}" type="slidenum">
              <a:rPr lang="en-US"/>
              <a:pPr>
                <a:defRPr/>
              </a:pPr>
              <a:t>‹#›</a:t>
            </a:fld>
            <a:endParaRPr lang="en-US" dirty="0"/>
          </a:p>
        </p:txBody>
      </p:sp>
      <p:sp>
        <p:nvSpPr>
          <p:cNvPr id="4"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F468F34B-A999-4B3D-82CF-A03E4CC68242}" type="slidenum">
              <a:rPr lang="en-US"/>
              <a:pPr>
                <a:defRPr/>
              </a:pPr>
              <a:t>‹#›</a:t>
            </a:fld>
            <a:endParaRPr lang="en-US" dirty="0"/>
          </a:p>
        </p:txBody>
      </p:sp>
      <p:sp>
        <p:nvSpPr>
          <p:cNvPr id="3"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0A7940A4-C0E7-4CBB-8B6E-C082B688E33B}" type="slidenum">
              <a:rPr lang="en-US"/>
              <a:pPr>
                <a:defRPr/>
              </a:pPr>
              <a:t>‹#›</a:t>
            </a:fld>
            <a:endParaRPr lang="en-US" dirty="0"/>
          </a:p>
        </p:txBody>
      </p:sp>
      <p:sp>
        <p:nvSpPr>
          <p:cNvPr id="6"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69868E80-92D4-40D0-83D0-49DB39572C50}" type="slidenum">
              <a:rPr lang="en-US"/>
              <a:pPr>
                <a:defRPr/>
              </a:pPr>
              <a:t>‹#›</a:t>
            </a:fld>
            <a:endParaRPr lang="en-US" dirty="0"/>
          </a:p>
        </p:txBody>
      </p:sp>
      <p:sp>
        <p:nvSpPr>
          <p:cNvPr id="6"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ABDD9194-A45C-4E6E-B66A-F6D13039D3FA}" type="slidenum">
              <a:rPr lang="en-US"/>
              <a:pPr>
                <a:defRPr/>
              </a:pPr>
              <a:t>‹#›</a:t>
            </a:fld>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9200" y="219075"/>
            <a:ext cx="1370013" cy="5062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5988" y="219075"/>
            <a:ext cx="3960812" cy="5062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2CFAE344-82A5-419A-BFD8-8B7979AF4794}" type="slidenum">
              <a:rPr lang="en-US"/>
              <a:pPr>
                <a:defRPr/>
              </a:pPr>
              <a:t>‹#›</a:t>
            </a:fld>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r>
              <a:rPr lang="en-US" dirty="0"/>
              <a:t>Confidential Property of UnitedHealth Group. Do not distribute or reproduce without express permission of UnitedHealth Group.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7B04B9F8-046B-4867-8739-57EA32DAB9F7}"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49EC746A-D01D-427B-8953-8508E3114306}"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E2DDF599-F8A2-4F17-9DFF-9D11334B97B2}"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0" y="0"/>
            <a:ext cx="1366838" cy="1338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663238" y="0"/>
            <a:ext cx="1366837" cy="1338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EE230C7F-1BE9-4326-B89A-821E5E9CB463}"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7A2B7576-5566-4EC7-99B8-B4BD335C65F7}"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E8BA4721-829F-419A-B008-85BE3ADE492A}"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4640743D-DBF3-49C3-B011-CDB63693BD6D}"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F05D1BF0-E54D-435D-8BA5-CB903A82153E}"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86C4E099-1854-4A7F-939B-6F81B57A03BC}"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71DB89A9-12D9-4497-BB47-93CADB5284EB}"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8.jpe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2.jpeg"/></Relationships>
</file>

<file path=ppt/slideMasters/_rels/slideMaster10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9.jpeg"/><Relationship Id="rId1" Type="http://schemas.openxmlformats.org/officeDocument/2006/relationships/theme" Target="../theme/theme100.xml"/></Relationships>
</file>

<file path=ppt/slideMasters/_rels/slideMaster10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3.jpeg"/><Relationship Id="rId1" Type="http://schemas.openxmlformats.org/officeDocument/2006/relationships/theme" Target="../theme/theme101.xml"/></Relationships>
</file>

<file path=ppt/slideMasters/_rels/slideMaster10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3.jpeg"/><Relationship Id="rId1" Type="http://schemas.openxmlformats.org/officeDocument/2006/relationships/theme" Target="../theme/theme102.xml"/></Relationships>
</file>

<file path=ppt/slideMasters/_rels/slideMaster10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3.jpeg"/><Relationship Id="rId1" Type="http://schemas.openxmlformats.org/officeDocument/2006/relationships/theme" Target="../theme/theme103.xml"/></Relationships>
</file>

<file path=ppt/slideMasters/_rels/slideMaster10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3.jpeg"/><Relationship Id="rId1" Type="http://schemas.openxmlformats.org/officeDocument/2006/relationships/theme" Target="../theme/theme104.xml"/></Relationships>
</file>

<file path=ppt/slideMasters/_rels/slideMaster10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3.jpeg"/><Relationship Id="rId1" Type="http://schemas.openxmlformats.org/officeDocument/2006/relationships/theme" Target="../theme/theme105.xml"/></Relationships>
</file>

<file path=ppt/slideMasters/_rels/slideMaster10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3.jpeg"/><Relationship Id="rId1" Type="http://schemas.openxmlformats.org/officeDocument/2006/relationships/theme" Target="../theme/theme106.xml"/></Relationships>
</file>

<file path=ppt/slideMasters/_rels/slideMaster10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3.jpeg"/><Relationship Id="rId1" Type="http://schemas.openxmlformats.org/officeDocument/2006/relationships/theme" Target="../theme/theme107.xml"/></Relationships>
</file>

<file path=ppt/slideMasters/_rels/slideMaster10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jpeg"/><Relationship Id="rId1" Type="http://schemas.openxmlformats.org/officeDocument/2006/relationships/theme" Target="../theme/theme108.xml"/></Relationships>
</file>

<file path=ppt/slideMasters/_rels/slideMaster10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9.jpeg"/><Relationship Id="rId1" Type="http://schemas.openxmlformats.org/officeDocument/2006/relationships/theme" Target="../theme/theme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9.jpe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image" Target="../media/image2.jpeg"/></Relationships>
</file>

<file path=ppt/slideMasters/_rels/slideMaster1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3.jpeg"/><Relationship Id="rId1" Type="http://schemas.openxmlformats.org/officeDocument/2006/relationships/theme" Target="../theme/theme110.xml"/></Relationships>
</file>

<file path=ppt/slideMasters/_rels/slideMaster111.xml.rels><?xml version="1.0" encoding="UTF-8" standalone="yes"?>
<Relationships xmlns="http://schemas.openxmlformats.org/package/2006/relationships"><Relationship Id="rId3" Type="http://schemas.openxmlformats.org/officeDocument/2006/relationships/slideLayout" Target="../slideLayouts/slideLayout688.xml"/><Relationship Id="rId2" Type="http://schemas.openxmlformats.org/officeDocument/2006/relationships/slideLayout" Target="../slideLayouts/slideLayout687.xml"/><Relationship Id="rId1" Type="http://schemas.openxmlformats.org/officeDocument/2006/relationships/slideLayout" Target="../slideLayouts/slideLayout686.xml"/><Relationship Id="rId6" Type="http://schemas.openxmlformats.org/officeDocument/2006/relationships/image" Target="../media/image50.jpeg"/><Relationship Id="rId5" Type="http://schemas.openxmlformats.org/officeDocument/2006/relationships/image" Target="../media/image49.jpg"/><Relationship Id="rId4" Type="http://schemas.openxmlformats.org/officeDocument/2006/relationships/theme" Target="../theme/theme111.xml"/></Relationships>
</file>

<file path=ppt/slideMasters/_rels/slideMaster1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1.jpeg"/><Relationship Id="rId1" Type="http://schemas.openxmlformats.org/officeDocument/2006/relationships/theme" Target="../theme/theme112.xml"/></Relationships>
</file>

<file path=ppt/slideMasters/_rels/slideMaster1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3.jpeg"/><Relationship Id="rId1" Type="http://schemas.openxmlformats.org/officeDocument/2006/relationships/theme" Target="../theme/theme113.xml"/></Relationships>
</file>

<file path=ppt/slideMasters/_rels/slideMaster114.xml.rels><?xml version="1.0" encoding="UTF-8" standalone="yes"?>
<Relationships xmlns="http://schemas.openxmlformats.org/package/2006/relationships"><Relationship Id="rId3" Type="http://schemas.openxmlformats.org/officeDocument/2006/relationships/theme" Target="../theme/theme114.xml"/><Relationship Id="rId2" Type="http://schemas.openxmlformats.org/officeDocument/2006/relationships/slideLayout" Target="../slideLayouts/slideLayout690.xml"/><Relationship Id="rId1" Type="http://schemas.openxmlformats.org/officeDocument/2006/relationships/slideLayout" Target="../slideLayouts/slideLayout689.xml"/><Relationship Id="rId5" Type="http://schemas.openxmlformats.org/officeDocument/2006/relationships/image" Target="../media/image37.png"/><Relationship Id="rId4" Type="http://schemas.openxmlformats.org/officeDocument/2006/relationships/image" Target="../media/image43.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10.jpe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image" Target="../media/image2.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8.jpe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image" Target="../media/image2.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11.jpe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image" Target="../media/image2.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image" Target="../media/image8.jpeg"/><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image" Target="../media/image2.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image" Target="../media/image12.jpeg"/><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image" Target="../media/image13.jpeg"/><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 Id="rId14" Type="http://schemas.openxmlformats.org/officeDocument/2006/relationships/image" Target="../media/image2.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image" Target="../media/image14.jpeg"/><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8.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image" Target="../media/image2.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image" Target="../media/image15.jpeg"/><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19.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image" Target="../media/image13.jpeg"/><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theme" Target="../theme/theme20.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image" Target="../media/image2.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image" Target="../media/image16.jpeg"/><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theme" Target="../theme/theme21.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image" Target="../media/image2.jpe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image" Target="../media/image17.jpeg"/><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theme" Target="../theme/theme22.xml"/><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1.xml"/><Relationship Id="rId13" Type="http://schemas.openxmlformats.org/officeDocument/2006/relationships/image" Target="../media/image18.jpeg"/><Relationship Id="rId3" Type="http://schemas.openxmlformats.org/officeDocument/2006/relationships/slideLayout" Target="../slideLayouts/slideLayout246.xml"/><Relationship Id="rId7" Type="http://schemas.openxmlformats.org/officeDocument/2006/relationships/slideLayout" Target="../slideLayouts/slideLayout250.xml"/><Relationship Id="rId12" Type="http://schemas.openxmlformats.org/officeDocument/2006/relationships/theme" Target="../theme/theme23.xml"/><Relationship Id="rId2" Type="http://schemas.openxmlformats.org/officeDocument/2006/relationships/slideLayout" Target="../slideLayouts/slideLayout245.xml"/><Relationship Id="rId1" Type="http://schemas.openxmlformats.org/officeDocument/2006/relationships/slideLayout" Target="../slideLayouts/slideLayout244.xml"/><Relationship Id="rId6" Type="http://schemas.openxmlformats.org/officeDocument/2006/relationships/slideLayout" Target="../slideLayouts/slideLayout249.xml"/><Relationship Id="rId11" Type="http://schemas.openxmlformats.org/officeDocument/2006/relationships/slideLayout" Target="../slideLayouts/slideLayout254.xml"/><Relationship Id="rId5" Type="http://schemas.openxmlformats.org/officeDocument/2006/relationships/slideLayout" Target="../slideLayouts/slideLayout248.xml"/><Relationship Id="rId10" Type="http://schemas.openxmlformats.org/officeDocument/2006/relationships/slideLayout" Target="../slideLayouts/slideLayout253.xml"/><Relationship Id="rId4" Type="http://schemas.openxmlformats.org/officeDocument/2006/relationships/slideLayout" Target="../slideLayouts/slideLayout247.xml"/><Relationship Id="rId9" Type="http://schemas.openxmlformats.org/officeDocument/2006/relationships/slideLayout" Target="../slideLayouts/slideLayout252.xml"/><Relationship Id="rId14" Type="http://schemas.openxmlformats.org/officeDocument/2006/relationships/image" Target="../media/image2.jpe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2.xml"/><Relationship Id="rId13" Type="http://schemas.openxmlformats.org/officeDocument/2006/relationships/image" Target="../media/image19.jpeg"/><Relationship Id="rId3" Type="http://schemas.openxmlformats.org/officeDocument/2006/relationships/slideLayout" Target="../slideLayouts/slideLayout257.xml"/><Relationship Id="rId7" Type="http://schemas.openxmlformats.org/officeDocument/2006/relationships/slideLayout" Target="../slideLayouts/slideLayout261.xml"/><Relationship Id="rId12" Type="http://schemas.openxmlformats.org/officeDocument/2006/relationships/theme" Target="../theme/theme24.xml"/><Relationship Id="rId2" Type="http://schemas.openxmlformats.org/officeDocument/2006/relationships/slideLayout" Target="../slideLayouts/slideLayout256.xml"/><Relationship Id="rId1" Type="http://schemas.openxmlformats.org/officeDocument/2006/relationships/slideLayout" Target="../slideLayouts/slideLayout255.xml"/><Relationship Id="rId6" Type="http://schemas.openxmlformats.org/officeDocument/2006/relationships/slideLayout" Target="../slideLayouts/slideLayout260.xml"/><Relationship Id="rId11" Type="http://schemas.openxmlformats.org/officeDocument/2006/relationships/slideLayout" Target="../slideLayouts/slideLayout265.xml"/><Relationship Id="rId5" Type="http://schemas.openxmlformats.org/officeDocument/2006/relationships/slideLayout" Target="../slideLayouts/slideLayout259.xml"/><Relationship Id="rId10" Type="http://schemas.openxmlformats.org/officeDocument/2006/relationships/slideLayout" Target="../slideLayouts/slideLayout264.xml"/><Relationship Id="rId4" Type="http://schemas.openxmlformats.org/officeDocument/2006/relationships/slideLayout" Target="../slideLayouts/slideLayout258.xml"/><Relationship Id="rId9" Type="http://schemas.openxmlformats.org/officeDocument/2006/relationships/slideLayout" Target="../slideLayouts/slideLayout263.xml"/><Relationship Id="rId14" Type="http://schemas.openxmlformats.org/officeDocument/2006/relationships/image" Target="../media/image2.jpe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3.xml"/><Relationship Id="rId13" Type="http://schemas.openxmlformats.org/officeDocument/2006/relationships/image" Target="../media/image20.jpeg"/><Relationship Id="rId3" Type="http://schemas.openxmlformats.org/officeDocument/2006/relationships/slideLayout" Target="../slideLayouts/slideLayout268.xml"/><Relationship Id="rId7" Type="http://schemas.openxmlformats.org/officeDocument/2006/relationships/slideLayout" Target="../slideLayouts/slideLayout272.xml"/><Relationship Id="rId12" Type="http://schemas.openxmlformats.org/officeDocument/2006/relationships/theme" Target="../theme/theme25.xml"/><Relationship Id="rId2" Type="http://schemas.openxmlformats.org/officeDocument/2006/relationships/slideLayout" Target="../slideLayouts/slideLayout267.xml"/><Relationship Id="rId1" Type="http://schemas.openxmlformats.org/officeDocument/2006/relationships/slideLayout" Target="../slideLayouts/slideLayout266.xml"/><Relationship Id="rId6" Type="http://schemas.openxmlformats.org/officeDocument/2006/relationships/slideLayout" Target="../slideLayouts/slideLayout271.xml"/><Relationship Id="rId11" Type="http://schemas.openxmlformats.org/officeDocument/2006/relationships/slideLayout" Target="../slideLayouts/slideLayout276.xml"/><Relationship Id="rId5" Type="http://schemas.openxmlformats.org/officeDocument/2006/relationships/slideLayout" Target="../slideLayouts/slideLayout270.xml"/><Relationship Id="rId10" Type="http://schemas.openxmlformats.org/officeDocument/2006/relationships/slideLayout" Target="../slideLayouts/slideLayout275.xml"/><Relationship Id="rId4" Type="http://schemas.openxmlformats.org/officeDocument/2006/relationships/slideLayout" Target="../slideLayouts/slideLayout269.xml"/><Relationship Id="rId9" Type="http://schemas.openxmlformats.org/officeDocument/2006/relationships/slideLayout" Target="../slideLayouts/slideLayout274.xml"/><Relationship Id="rId14" Type="http://schemas.openxmlformats.org/officeDocument/2006/relationships/image" Target="../media/image2.jpe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image" Target="../media/image18.jpeg"/><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theme" Target="../theme/theme26.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 Id="rId14" Type="http://schemas.openxmlformats.org/officeDocument/2006/relationships/image" Target="../media/image2.jpe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image" Target="../media/image21.jpeg"/><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theme" Target="../theme/theme27.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 Id="rId14" Type="http://schemas.openxmlformats.org/officeDocument/2006/relationships/image" Target="../media/image2.jpe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6.xml"/><Relationship Id="rId13" Type="http://schemas.openxmlformats.org/officeDocument/2006/relationships/image" Target="../media/image18.jpeg"/><Relationship Id="rId3" Type="http://schemas.openxmlformats.org/officeDocument/2006/relationships/slideLayout" Target="../slideLayouts/slideLayout301.xml"/><Relationship Id="rId7" Type="http://schemas.openxmlformats.org/officeDocument/2006/relationships/slideLayout" Target="../slideLayouts/slideLayout305.xml"/><Relationship Id="rId12" Type="http://schemas.openxmlformats.org/officeDocument/2006/relationships/theme" Target="../theme/theme28.xml"/><Relationship Id="rId2" Type="http://schemas.openxmlformats.org/officeDocument/2006/relationships/slideLayout" Target="../slideLayouts/slideLayout300.xml"/><Relationship Id="rId1" Type="http://schemas.openxmlformats.org/officeDocument/2006/relationships/slideLayout" Target="../slideLayouts/slideLayout299.xml"/><Relationship Id="rId6" Type="http://schemas.openxmlformats.org/officeDocument/2006/relationships/slideLayout" Target="../slideLayouts/slideLayout304.xml"/><Relationship Id="rId11" Type="http://schemas.openxmlformats.org/officeDocument/2006/relationships/slideLayout" Target="../slideLayouts/slideLayout309.xml"/><Relationship Id="rId5" Type="http://schemas.openxmlformats.org/officeDocument/2006/relationships/slideLayout" Target="../slideLayouts/slideLayout303.xml"/><Relationship Id="rId10" Type="http://schemas.openxmlformats.org/officeDocument/2006/relationships/slideLayout" Target="../slideLayouts/slideLayout308.xml"/><Relationship Id="rId4" Type="http://schemas.openxmlformats.org/officeDocument/2006/relationships/slideLayout" Target="../slideLayouts/slideLayout302.xml"/><Relationship Id="rId9" Type="http://schemas.openxmlformats.org/officeDocument/2006/relationships/slideLayout" Target="../slideLayouts/slideLayout307.xml"/><Relationship Id="rId14" Type="http://schemas.openxmlformats.org/officeDocument/2006/relationships/image" Target="../media/image2.jpe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7.xml"/><Relationship Id="rId13" Type="http://schemas.openxmlformats.org/officeDocument/2006/relationships/image" Target="../media/image22.jpeg"/><Relationship Id="rId3" Type="http://schemas.openxmlformats.org/officeDocument/2006/relationships/slideLayout" Target="../slideLayouts/slideLayout312.xml"/><Relationship Id="rId7" Type="http://schemas.openxmlformats.org/officeDocument/2006/relationships/slideLayout" Target="../slideLayouts/slideLayout316.xml"/><Relationship Id="rId12" Type="http://schemas.openxmlformats.org/officeDocument/2006/relationships/theme" Target="../theme/theme29.xml"/><Relationship Id="rId2" Type="http://schemas.openxmlformats.org/officeDocument/2006/relationships/slideLayout" Target="../slideLayouts/slideLayout311.xml"/><Relationship Id="rId1" Type="http://schemas.openxmlformats.org/officeDocument/2006/relationships/slideLayout" Target="../slideLayouts/slideLayout310.xml"/><Relationship Id="rId6" Type="http://schemas.openxmlformats.org/officeDocument/2006/relationships/slideLayout" Target="../slideLayouts/slideLayout315.xml"/><Relationship Id="rId11" Type="http://schemas.openxmlformats.org/officeDocument/2006/relationships/slideLayout" Target="../slideLayouts/slideLayout320.xml"/><Relationship Id="rId5" Type="http://schemas.openxmlformats.org/officeDocument/2006/relationships/slideLayout" Target="../slideLayouts/slideLayout314.xml"/><Relationship Id="rId10" Type="http://schemas.openxmlformats.org/officeDocument/2006/relationships/slideLayout" Target="../slideLayouts/slideLayout319.xml"/><Relationship Id="rId4" Type="http://schemas.openxmlformats.org/officeDocument/2006/relationships/slideLayout" Target="../slideLayouts/slideLayout313.xml"/><Relationship Id="rId9" Type="http://schemas.openxmlformats.org/officeDocument/2006/relationships/slideLayout" Target="../slideLayouts/slideLayout3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jpe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8.xml"/><Relationship Id="rId13" Type="http://schemas.openxmlformats.org/officeDocument/2006/relationships/image" Target="../media/image23.jpeg"/><Relationship Id="rId3" Type="http://schemas.openxmlformats.org/officeDocument/2006/relationships/slideLayout" Target="../slideLayouts/slideLayout323.xml"/><Relationship Id="rId7" Type="http://schemas.openxmlformats.org/officeDocument/2006/relationships/slideLayout" Target="../slideLayouts/slideLayout327.xml"/><Relationship Id="rId12" Type="http://schemas.openxmlformats.org/officeDocument/2006/relationships/theme" Target="../theme/theme30.xml"/><Relationship Id="rId2" Type="http://schemas.openxmlformats.org/officeDocument/2006/relationships/slideLayout" Target="../slideLayouts/slideLayout322.xml"/><Relationship Id="rId1" Type="http://schemas.openxmlformats.org/officeDocument/2006/relationships/slideLayout" Target="../slideLayouts/slideLayout321.xml"/><Relationship Id="rId6" Type="http://schemas.openxmlformats.org/officeDocument/2006/relationships/slideLayout" Target="../slideLayouts/slideLayout326.xml"/><Relationship Id="rId11" Type="http://schemas.openxmlformats.org/officeDocument/2006/relationships/slideLayout" Target="../slideLayouts/slideLayout331.xml"/><Relationship Id="rId5" Type="http://schemas.openxmlformats.org/officeDocument/2006/relationships/slideLayout" Target="../slideLayouts/slideLayout325.xml"/><Relationship Id="rId10" Type="http://schemas.openxmlformats.org/officeDocument/2006/relationships/slideLayout" Target="../slideLayouts/slideLayout330.xml"/><Relationship Id="rId4" Type="http://schemas.openxmlformats.org/officeDocument/2006/relationships/slideLayout" Target="../slideLayouts/slideLayout324.xml"/><Relationship Id="rId9" Type="http://schemas.openxmlformats.org/officeDocument/2006/relationships/slideLayout" Target="../slideLayouts/slideLayout329.xml"/><Relationship Id="rId14" Type="http://schemas.openxmlformats.org/officeDocument/2006/relationships/image" Target="../media/image2.jpe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9.xml"/><Relationship Id="rId13" Type="http://schemas.openxmlformats.org/officeDocument/2006/relationships/image" Target="../media/image24.jpeg"/><Relationship Id="rId3" Type="http://schemas.openxmlformats.org/officeDocument/2006/relationships/slideLayout" Target="../slideLayouts/slideLayout334.xml"/><Relationship Id="rId7" Type="http://schemas.openxmlformats.org/officeDocument/2006/relationships/slideLayout" Target="../slideLayouts/slideLayout338.xml"/><Relationship Id="rId12" Type="http://schemas.openxmlformats.org/officeDocument/2006/relationships/theme" Target="../theme/theme31.xml"/><Relationship Id="rId2" Type="http://schemas.openxmlformats.org/officeDocument/2006/relationships/slideLayout" Target="../slideLayouts/slideLayout333.xml"/><Relationship Id="rId1" Type="http://schemas.openxmlformats.org/officeDocument/2006/relationships/slideLayout" Target="../slideLayouts/slideLayout332.xml"/><Relationship Id="rId6" Type="http://schemas.openxmlformats.org/officeDocument/2006/relationships/slideLayout" Target="../slideLayouts/slideLayout337.xml"/><Relationship Id="rId11" Type="http://schemas.openxmlformats.org/officeDocument/2006/relationships/slideLayout" Target="../slideLayouts/slideLayout342.xml"/><Relationship Id="rId5" Type="http://schemas.openxmlformats.org/officeDocument/2006/relationships/slideLayout" Target="../slideLayouts/slideLayout336.xml"/><Relationship Id="rId10" Type="http://schemas.openxmlformats.org/officeDocument/2006/relationships/slideLayout" Target="../slideLayouts/slideLayout341.xml"/><Relationship Id="rId4" Type="http://schemas.openxmlformats.org/officeDocument/2006/relationships/slideLayout" Target="../slideLayouts/slideLayout335.xml"/><Relationship Id="rId9" Type="http://schemas.openxmlformats.org/officeDocument/2006/relationships/slideLayout" Target="../slideLayouts/slideLayout340.xml"/><Relationship Id="rId14" Type="http://schemas.openxmlformats.org/officeDocument/2006/relationships/image" Target="../media/image2.jpe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50.xml"/><Relationship Id="rId13" Type="http://schemas.openxmlformats.org/officeDocument/2006/relationships/image" Target="../media/image25.jpeg"/><Relationship Id="rId3" Type="http://schemas.openxmlformats.org/officeDocument/2006/relationships/slideLayout" Target="../slideLayouts/slideLayout345.xml"/><Relationship Id="rId7" Type="http://schemas.openxmlformats.org/officeDocument/2006/relationships/slideLayout" Target="../slideLayouts/slideLayout349.xml"/><Relationship Id="rId12" Type="http://schemas.openxmlformats.org/officeDocument/2006/relationships/theme" Target="../theme/theme32.xml"/><Relationship Id="rId2" Type="http://schemas.openxmlformats.org/officeDocument/2006/relationships/slideLayout" Target="../slideLayouts/slideLayout344.xml"/><Relationship Id="rId1" Type="http://schemas.openxmlformats.org/officeDocument/2006/relationships/slideLayout" Target="../slideLayouts/slideLayout343.xml"/><Relationship Id="rId6" Type="http://schemas.openxmlformats.org/officeDocument/2006/relationships/slideLayout" Target="../slideLayouts/slideLayout348.xml"/><Relationship Id="rId11" Type="http://schemas.openxmlformats.org/officeDocument/2006/relationships/slideLayout" Target="../slideLayouts/slideLayout353.xml"/><Relationship Id="rId5" Type="http://schemas.openxmlformats.org/officeDocument/2006/relationships/slideLayout" Target="../slideLayouts/slideLayout347.xml"/><Relationship Id="rId10" Type="http://schemas.openxmlformats.org/officeDocument/2006/relationships/slideLayout" Target="../slideLayouts/slideLayout352.xml"/><Relationship Id="rId4" Type="http://schemas.openxmlformats.org/officeDocument/2006/relationships/slideLayout" Target="../slideLayouts/slideLayout346.xml"/><Relationship Id="rId9" Type="http://schemas.openxmlformats.org/officeDocument/2006/relationships/slideLayout" Target="../slideLayouts/slideLayout351.xml"/><Relationship Id="rId14" Type="http://schemas.openxmlformats.org/officeDocument/2006/relationships/image" Target="../media/image2.jpeg"/></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1.xml"/><Relationship Id="rId13" Type="http://schemas.openxmlformats.org/officeDocument/2006/relationships/image" Target="../media/image23.jpeg"/><Relationship Id="rId3" Type="http://schemas.openxmlformats.org/officeDocument/2006/relationships/slideLayout" Target="../slideLayouts/slideLayout356.xml"/><Relationship Id="rId7" Type="http://schemas.openxmlformats.org/officeDocument/2006/relationships/slideLayout" Target="../slideLayouts/slideLayout360.xml"/><Relationship Id="rId12" Type="http://schemas.openxmlformats.org/officeDocument/2006/relationships/theme" Target="../theme/theme33.xml"/><Relationship Id="rId2" Type="http://schemas.openxmlformats.org/officeDocument/2006/relationships/slideLayout" Target="../slideLayouts/slideLayout355.xml"/><Relationship Id="rId1" Type="http://schemas.openxmlformats.org/officeDocument/2006/relationships/slideLayout" Target="../slideLayouts/slideLayout354.xml"/><Relationship Id="rId6" Type="http://schemas.openxmlformats.org/officeDocument/2006/relationships/slideLayout" Target="../slideLayouts/slideLayout359.xml"/><Relationship Id="rId11" Type="http://schemas.openxmlformats.org/officeDocument/2006/relationships/slideLayout" Target="../slideLayouts/slideLayout364.xml"/><Relationship Id="rId5" Type="http://schemas.openxmlformats.org/officeDocument/2006/relationships/slideLayout" Target="../slideLayouts/slideLayout358.xml"/><Relationship Id="rId10" Type="http://schemas.openxmlformats.org/officeDocument/2006/relationships/slideLayout" Target="../slideLayouts/slideLayout363.xml"/><Relationship Id="rId4" Type="http://schemas.openxmlformats.org/officeDocument/2006/relationships/slideLayout" Target="../slideLayouts/slideLayout357.xml"/><Relationship Id="rId9" Type="http://schemas.openxmlformats.org/officeDocument/2006/relationships/slideLayout" Target="../slideLayouts/slideLayout362.xml"/><Relationship Id="rId14" Type="http://schemas.openxmlformats.org/officeDocument/2006/relationships/image" Target="../media/image2.jpe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2.xml"/><Relationship Id="rId13" Type="http://schemas.openxmlformats.org/officeDocument/2006/relationships/image" Target="../media/image26.jpeg"/><Relationship Id="rId3" Type="http://schemas.openxmlformats.org/officeDocument/2006/relationships/slideLayout" Target="../slideLayouts/slideLayout367.xml"/><Relationship Id="rId7" Type="http://schemas.openxmlformats.org/officeDocument/2006/relationships/slideLayout" Target="../slideLayouts/slideLayout371.xml"/><Relationship Id="rId12" Type="http://schemas.openxmlformats.org/officeDocument/2006/relationships/theme" Target="../theme/theme34.xml"/><Relationship Id="rId2" Type="http://schemas.openxmlformats.org/officeDocument/2006/relationships/slideLayout" Target="../slideLayouts/slideLayout366.xml"/><Relationship Id="rId1" Type="http://schemas.openxmlformats.org/officeDocument/2006/relationships/slideLayout" Target="../slideLayouts/slideLayout365.xml"/><Relationship Id="rId6" Type="http://schemas.openxmlformats.org/officeDocument/2006/relationships/slideLayout" Target="../slideLayouts/slideLayout370.xml"/><Relationship Id="rId11" Type="http://schemas.openxmlformats.org/officeDocument/2006/relationships/slideLayout" Target="../slideLayouts/slideLayout375.xml"/><Relationship Id="rId5" Type="http://schemas.openxmlformats.org/officeDocument/2006/relationships/slideLayout" Target="../slideLayouts/slideLayout369.xml"/><Relationship Id="rId10" Type="http://schemas.openxmlformats.org/officeDocument/2006/relationships/slideLayout" Target="../slideLayouts/slideLayout374.xml"/><Relationship Id="rId4" Type="http://schemas.openxmlformats.org/officeDocument/2006/relationships/slideLayout" Target="../slideLayouts/slideLayout368.xml"/><Relationship Id="rId9" Type="http://schemas.openxmlformats.org/officeDocument/2006/relationships/slideLayout" Target="../slideLayouts/slideLayout373.xml"/><Relationship Id="rId14" Type="http://schemas.openxmlformats.org/officeDocument/2006/relationships/image" Target="../media/image2.jpeg"/></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3.xml"/><Relationship Id="rId13" Type="http://schemas.openxmlformats.org/officeDocument/2006/relationships/image" Target="../media/image23.jpeg"/><Relationship Id="rId3" Type="http://schemas.openxmlformats.org/officeDocument/2006/relationships/slideLayout" Target="../slideLayouts/slideLayout378.xml"/><Relationship Id="rId7" Type="http://schemas.openxmlformats.org/officeDocument/2006/relationships/slideLayout" Target="../slideLayouts/slideLayout382.xml"/><Relationship Id="rId12" Type="http://schemas.openxmlformats.org/officeDocument/2006/relationships/theme" Target="../theme/theme35.xml"/><Relationship Id="rId2" Type="http://schemas.openxmlformats.org/officeDocument/2006/relationships/slideLayout" Target="../slideLayouts/slideLayout377.xml"/><Relationship Id="rId1" Type="http://schemas.openxmlformats.org/officeDocument/2006/relationships/slideLayout" Target="../slideLayouts/slideLayout376.xml"/><Relationship Id="rId6" Type="http://schemas.openxmlformats.org/officeDocument/2006/relationships/slideLayout" Target="../slideLayouts/slideLayout381.xml"/><Relationship Id="rId11" Type="http://schemas.openxmlformats.org/officeDocument/2006/relationships/slideLayout" Target="../slideLayouts/slideLayout386.xml"/><Relationship Id="rId5" Type="http://schemas.openxmlformats.org/officeDocument/2006/relationships/slideLayout" Target="../slideLayouts/slideLayout380.xml"/><Relationship Id="rId10" Type="http://schemas.openxmlformats.org/officeDocument/2006/relationships/slideLayout" Target="../slideLayouts/slideLayout385.xml"/><Relationship Id="rId4" Type="http://schemas.openxmlformats.org/officeDocument/2006/relationships/slideLayout" Target="../slideLayouts/slideLayout379.xml"/><Relationship Id="rId9" Type="http://schemas.openxmlformats.org/officeDocument/2006/relationships/slideLayout" Target="../slideLayouts/slideLayout384.xml"/><Relationship Id="rId14" Type="http://schemas.openxmlformats.org/officeDocument/2006/relationships/image" Target="../media/image2.jpeg"/></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4.xml"/><Relationship Id="rId13" Type="http://schemas.openxmlformats.org/officeDocument/2006/relationships/image" Target="../media/image27.jpeg"/><Relationship Id="rId3" Type="http://schemas.openxmlformats.org/officeDocument/2006/relationships/slideLayout" Target="../slideLayouts/slideLayout389.xml"/><Relationship Id="rId7" Type="http://schemas.openxmlformats.org/officeDocument/2006/relationships/slideLayout" Target="../slideLayouts/slideLayout393.xml"/><Relationship Id="rId12" Type="http://schemas.openxmlformats.org/officeDocument/2006/relationships/theme" Target="../theme/theme36.xml"/><Relationship Id="rId2" Type="http://schemas.openxmlformats.org/officeDocument/2006/relationships/slideLayout" Target="../slideLayouts/slideLayout388.xml"/><Relationship Id="rId1" Type="http://schemas.openxmlformats.org/officeDocument/2006/relationships/slideLayout" Target="../slideLayouts/slideLayout387.xml"/><Relationship Id="rId6" Type="http://schemas.openxmlformats.org/officeDocument/2006/relationships/slideLayout" Target="../slideLayouts/slideLayout392.xml"/><Relationship Id="rId11" Type="http://schemas.openxmlformats.org/officeDocument/2006/relationships/slideLayout" Target="../slideLayouts/slideLayout397.xml"/><Relationship Id="rId5" Type="http://schemas.openxmlformats.org/officeDocument/2006/relationships/slideLayout" Target="../slideLayouts/slideLayout391.xml"/><Relationship Id="rId10" Type="http://schemas.openxmlformats.org/officeDocument/2006/relationships/slideLayout" Target="../slideLayouts/slideLayout396.xml"/><Relationship Id="rId4" Type="http://schemas.openxmlformats.org/officeDocument/2006/relationships/slideLayout" Target="../slideLayouts/slideLayout390.xml"/><Relationship Id="rId9" Type="http://schemas.openxmlformats.org/officeDocument/2006/relationships/slideLayout" Target="../slideLayouts/slideLayout395.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5.xml"/><Relationship Id="rId13" Type="http://schemas.openxmlformats.org/officeDocument/2006/relationships/image" Target="../media/image28.jpeg"/><Relationship Id="rId3" Type="http://schemas.openxmlformats.org/officeDocument/2006/relationships/slideLayout" Target="../slideLayouts/slideLayout400.xml"/><Relationship Id="rId7" Type="http://schemas.openxmlformats.org/officeDocument/2006/relationships/slideLayout" Target="../slideLayouts/slideLayout404.xml"/><Relationship Id="rId12" Type="http://schemas.openxmlformats.org/officeDocument/2006/relationships/theme" Target="../theme/theme37.xml"/><Relationship Id="rId2" Type="http://schemas.openxmlformats.org/officeDocument/2006/relationships/slideLayout" Target="../slideLayouts/slideLayout399.xml"/><Relationship Id="rId1" Type="http://schemas.openxmlformats.org/officeDocument/2006/relationships/slideLayout" Target="../slideLayouts/slideLayout398.xml"/><Relationship Id="rId6" Type="http://schemas.openxmlformats.org/officeDocument/2006/relationships/slideLayout" Target="../slideLayouts/slideLayout403.xml"/><Relationship Id="rId11" Type="http://schemas.openxmlformats.org/officeDocument/2006/relationships/slideLayout" Target="../slideLayouts/slideLayout408.xml"/><Relationship Id="rId5" Type="http://schemas.openxmlformats.org/officeDocument/2006/relationships/slideLayout" Target="../slideLayouts/slideLayout402.xml"/><Relationship Id="rId10" Type="http://schemas.openxmlformats.org/officeDocument/2006/relationships/slideLayout" Target="../slideLayouts/slideLayout407.xml"/><Relationship Id="rId4" Type="http://schemas.openxmlformats.org/officeDocument/2006/relationships/slideLayout" Target="../slideLayouts/slideLayout401.xml"/><Relationship Id="rId9" Type="http://schemas.openxmlformats.org/officeDocument/2006/relationships/slideLayout" Target="../slideLayouts/slideLayout406.xml"/><Relationship Id="rId14" Type="http://schemas.openxmlformats.org/officeDocument/2006/relationships/image" Target="../media/image2.jpeg"/></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6.xml"/><Relationship Id="rId13" Type="http://schemas.openxmlformats.org/officeDocument/2006/relationships/image" Target="../media/image29.jpeg"/><Relationship Id="rId3" Type="http://schemas.openxmlformats.org/officeDocument/2006/relationships/slideLayout" Target="../slideLayouts/slideLayout411.xml"/><Relationship Id="rId7" Type="http://schemas.openxmlformats.org/officeDocument/2006/relationships/slideLayout" Target="../slideLayouts/slideLayout415.xml"/><Relationship Id="rId12" Type="http://schemas.openxmlformats.org/officeDocument/2006/relationships/theme" Target="../theme/theme38.xml"/><Relationship Id="rId2" Type="http://schemas.openxmlformats.org/officeDocument/2006/relationships/slideLayout" Target="../slideLayouts/slideLayout410.xml"/><Relationship Id="rId1" Type="http://schemas.openxmlformats.org/officeDocument/2006/relationships/slideLayout" Target="../slideLayouts/slideLayout409.xml"/><Relationship Id="rId6" Type="http://schemas.openxmlformats.org/officeDocument/2006/relationships/slideLayout" Target="../slideLayouts/slideLayout414.xml"/><Relationship Id="rId11" Type="http://schemas.openxmlformats.org/officeDocument/2006/relationships/slideLayout" Target="../slideLayouts/slideLayout419.xml"/><Relationship Id="rId5" Type="http://schemas.openxmlformats.org/officeDocument/2006/relationships/slideLayout" Target="../slideLayouts/slideLayout413.xml"/><Relationship Id="rId10" Type="http://schemas.openxmlformats.org/officeDocument/2006/relationships/slideLayout" Target="../slideLayouts/slideLayout418.xml"/><Relationship Id="rId4" Type="http://schemas.openxmlformats.org/officeDocument/2006/relationships/slideLayout" Target="../slideLayouts/slideLayout412.xml"/><Relationship Id="rId9" Type="http://schemas.openxmlformats.org/officeDocument/2006/relationships/slideLayout" Target="../slideLayouts/slideLayout417.xml"/><Relationship Id="rId14" Type="http://schemas.openxmlformats.org/officeDocument/2006/relationships/image" Target="../media/image2.jpeg"/></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7.xml"/><Relationship Id="rId13" Type="http://schemas.openxmlformats.org/officeDocument/2006/relationships/image" Target="../media/image30.jpeg"/><Relationship Id="rId3" Type="http://schemas.openxmlformats.org/officeDocument/2006/relationships/slideLayout" Target="../slideLayouts/slideLayout422.xml"/><Relationship Id="rId7" Type="http://schemas.openxmlformats.org/officeDocument/2006/relationships/slideLayout" Target="../slideLayouts/slideLayout426.xml"/><Relationship Id="rId12" Type="http://schemas.openxmlformats.org/officeDocument/2006/relationships/theme" Target="../theme/theme39.xml"/><Relationship Id="rId2" Type="http://schemas.openxmlformats.org/officeDocument/2006/relationships/slideLayout" Target="../slideLayouts/slideLayout421.xml"/><Relationship Id="rId1" Type="http://schemas.openxmlformats.org/officeDocument/2006/relationships/slideLayout" Target="../slideLayouts/slideLayout420.xml"/><Relationship Id="rId6" Type="http://schemas.openxmlformats.org/officeDocument/2006/relationships/slideLayout" Target="../slideLayouts/slideLayout425.xml"/><Relationship Id="rId11" Type="http://schemas.openxmlformats.org/officeDocument/2006/relationships/slideLayout" Target="../slideLayouts/slideLayout430.xml"/><Relationship Id="rId5" Type="http://schemas.openxmlformats.org/officeDocument/2006/relationships/slideLayout" Target="../slideLayouts/slideLayout424.xml"/><Relationship Id="rId10" Type="http://schemas.openxmlformats.org/officeDocument/2006/relationships/slideLayout" Target="../slideLayouts/slideLayout429.xml"/><Relationship Id="rId4" Type="http://schemas.openxmlformats.org/officeDocument/2006/relationships/slideLayout" Target="../slideLayouts/slideLayout423.xml"/><Relationship Id="rId9" Type="http://schemas.openxmlformats.org/officeDocument/2006/relationships/slideLayout" Target="../slideLayouts/slideLayout428.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jpeg"/></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8.xml"/><Relationship Id="rId13" Type="http://schemas.openxmlformats.org/officeDocument/2006/relationships/image" Target="../media/image28.jpeg"/><Relationship Id="rId3" Type="http://schemas.openxmlformats.org/officeDocument/2006/relationships/slideLayout" Target="../slideLayouts/slideLayout433.xml"/><Relationship Id="rId7" Type="http://schemas.openxmlformats.org/officeDocument/2006/relationships/slideLayout" Target="../slideLayouts/slideLayout437.xml"/><Relationship Id="rId12" Type="http://schemas.openxmlformats.org/officeDocument/2006/relationships/theme" Target="../theme/theme40.xml"/><Relationship Id="rId2" Type="http://schemas.openxmlformats.org/officeDocument/2006/relationships/slideLayout" Target="../slideLayouts/slideLayout432.xml"/><Relationship Id="rId1" Type="http://schemas.openxmlformats.org/officeDocument/2006/relationships/slideLayout" Target="../slideLayouts/slideLayout431.xml"/><Relationship Id="rId6" Type="http://schemas.openxmlformats.org/officeDocument/2006/relationships/slideLayout" Target="../slideLayouts/slideLayout436.xml"/><Relationship Id="rId11" Type="http://schemas.openxmlformats.org/officeDocument/2006/relationships/slideLayout" Target="../slideLayouts/slideLayout441.xml"/><Relationship Id="rId5" Type="http://schemas.openxmlformats.org/officeDocument/2006/relationships/slideLayout" Target="../slideLayouts/slideLayout435.xml"/><Relationship Id="rId10" Type="http://schemas.openxmlformats.org/officeDocument/2006/relationships/slideLayout" Target="../slideLayouts/slideLayout440.xml"/><Relationship Id="rId4" Type="http://schemas.openxmlformats.org/officeDocument/2006/relationships/slideLayout" Target="../slideLayouts/slideLayout434.xml"/><Relationship Id="rId9" Type="http://schemas.openxmlformats.org/officeDocument/2006/relationships/slideLayout" Target="../slideLayouts/slideLayout439.xml"/><Relationship Id="rId14" Type="http://schemas.openxmlformats.org/officeDocument/2006/relationships/image" Target="../media/image2.jpeg"/></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9.xml"/><Relationship Id="rId13" Type="http://schemas.openxmlformats.org/officeDocument/2006/relationships/image" Target="../media/image31.jpeg"/><Relationship Id="rId3" Type="http://schemas.openxmlformats.org/officeDocument/2006/relationships/slideLayout" Target="../slideLayouts/slideLayout444.xml"/><Relationship Id="rId7" Type="http://schemas.openxmlformats.org/officeDocument/2006/relationships/slideLayout" Target="../slideLayouts/slideLayout448.xml"/><Relationship Id="rId12" Type="http://schemas.openxmlformats.org/officeDocument/2006/relationships/theme" Target="../theme/theme41.xml"/><Relationship Id="rId2" Type="http://schemas.openxmlformats.org/officeDocument/2006/relationships/slideLayout" Target="../slideLayouts/slideLayout443.xml"/><Relationship Id="rId1" Type="http://schemas.openxmlformats.org/officeDocument/2006/relationships/slideLayout" Target="../slideLayouts/slideLayout442.xml"/><Relationship Id="rId6" Type="http://schemas.openxmlformats.org/officeDocument/2006/relationships/slideLayout" Target="../slideLayouts/slideLayout447.xml"/><Relationship Id="rId11" Type="http://schemas.openxmlformats.org/officeDocument/2006/relationships/slideLayout" Target="../slideLayouts/slideLayout452.xml"/><Relationship Id="rId5" Type="http://schemas.openxmlformats.org/officeDocument/2006/relationships/slideLayout" Target="../slideLayouts/slideLayout446.xml"/><Relationship Id="rId10" Type="http://schemas.openxmlformats.org/officeDocument/2006/relationships/slideLayout" Target="../slideLayouts/slideLayout451.xml"/><Relationship Id="rId4" Type="http://schemas.openxmlformats.org/officeDocument/2006/relationships/slideLayout" Target="../slideLayouts/slideLayout445.xml"/><Relationship Id="rId9" Type="http://schemas.openxmlformats.org/officeDocument/2006/relationships/slideLayout" Target="../slideLayouts/slideLayout450.xml"/><Relationship Id="rId14" Type="http://schemas.openxmlformats.org/officeDocument/2006/relationships/image" Target="../media/image2.jpeg"/></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60.xml"/><Relationship Id="rId13" Type="http://schemas.openxmlformats.org/officeDocument/2006/relationships/image" Target="../media/image28.jpeg"/><Relationship Id="rId3" Type="http://schemas.openxmlformats.org/officeDocument/2006/relationships/slideLayout" Target="../slideLayouts/slideLayout455.xml"/><Relationship Id="rId7" Type="http://schemas.openxmlformats.org/officeDocument/2006/relationships/slideLayout" Target="../slideLayouts/slideLayout459.xml"/><Relationship Id="rId12" Type="http://schemas.openxmlformats.org/officeDocument/2006/relationships/theme" Target="../theme/theme42.xml"/><Relationship Id="rId2" Type="http://schemas.openxmlformats.org/officeDocument/2006/relationships/slideLayout" Target="../slideLayouts/slideLayout454.xml"/><Relationship Id="rId1" Type="http://schemas.openxmlformats.org/officeDocument/2006/relationships/slideLayout" Target="../slideLayouts/slideLayout453.xml"/><Relationship Id="rId6" Type="http://schemas.openxmlformats.org/officeDocument/2006/relationships/slideLayout" Target="../slideLayouts/slideLayout458.xml"/><Relationship Id="rId11" Type="http://schemas.openxmlformats.org/officeDocument/2006/relationships/slideLayout" Target="../slideLayouts/slideLayout463.xml"/><Relationship Id="rId5" Type="http://schemas.openxmlformats.org/officeDocument/2006/relationships/slideLayout" Target="../slideLayouts/slideLayout457.xml"/><Relationship Id="rId10" Type="http://schemas.openxmlformats.org/officeDocument/2006/relationships/slideLayout" Target="../slideLayouts/slideLayout462.xml"/><Relationship Id="rId4" Type="http://schemas.openxmlformats.org/officeDocument/2006/relationships/slideLayout" Target="../slideLayouts/slideLayout456.xml"/><Relationship Id="rId9" Type="http://schemas.openxmlformats.org/officeDocument/2006/relationships/slideLayout" Target="../slideLayouts/slideLayout461.xml"/><Relationship Id="rId14" Type="http://schemas.openxmlformats.org/officeDocument/2006/relationships/image" Target="../media/image2.jpeg"/></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1.xml"/><Relationship Id="rId13" Type="http://schemas.openxmlformats.org/officeDocument/2006/relationships/image" Target="../media/image6.jpeg"/><Relationship Id="rId3" Type="http://schemas.openxmlformats.org/officeDocument/2006/relationships/slideLayout" Target="../slideLayouts/slideLayout466.xml"/><Relationship Id="rId7" Type="http://schemas.openxmlformats.org/officeDocument/2006/relationships/slideLayout" Target="../slideLayouts/slideLayout470.xml"/><Relationship Id="rId12" Type="http://schemas.openxmlformats.org/officeDocument/2006/relationships/theme" Target="../theme/theme43.xml"/><Relationship Id="rId2" Type="http://schemas.openxmlformats.org/officeDocument/2006/relationships/slideLayout" Target="../slideLayouts/slideLayout465.xml"/><Relationship Id="rId1" Type="http://schemas.openxmlformats.org/officeDocument/2006/relationships/slideLayout" Target="../slideLayouts/slideLayout464.xml"/><Relationship Id="rId6" Type="http://schemas.openxmlformats.org/officeDocument/2006/relationships/slideLayout" Target="../slideLayouts/slideLayout469.xml"/><Relationship Id="rId11" Type="http://schemas.openxmlformats.org/officeDocument/2006/relationships/slideLayout" Target="../slideLayouts/slideLayout474.xml"/><Relationship Id="rId5" Type="http://schemas.openxmlformats.org/officeDocument/2006/relationships/slideLayout" Target="../slideLayouts/slideLayout468.xml"/><Relationship Id="rId10" Type="http://schemas.openxmlformats.org/officeDocument/2006/relationships/slideLayout" Target="../slideLayouts/slideLayout473.xml"/><Relationship Id="rId4" Type="http://schemas.openxmlformats.org/officeDocument/2006/relationships/slideLayout" Target="../slideLayouts/slideLayout467.xml"/><Relationship Id="rId9" Type="http://schemas.openxmlformats.org/officeDocument/2006/relationships/slideLayout" Target="../slideLayouts/slideLayout472.xml"/><Relationship Id="rId14" Type="http://schemas.openxmlformats.org/officeDocument/2006/relationships/image" Target="../media/image2.jpeg"/></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2.xml"/><Relationship Id="rId13" Type="http://schemas.openxmlformats.org/officeDocument/2006/relationships/image" Target="../media/image6.jpeg"/><Relationship Id="rId3" Type="http://schemas.openxmlformats.org/officeDocument/2006/relationships/slideLayout" Target="../slideLayouts/slideLayout477.xml"/><Relationship Id="rId7" Type="http://schemas.openxmlformats.org/officeDocument/2006/relationships/slideLayout" Target="../slideLayouts/slideLayout481.xml"/><Relationship Id="rId12" Type="http://schemas.openxmlformats.org/officeDocument/2006/relationships/theme" Target="../theme/theme44.xml"/><Relationship Id="rId2" Type="http://schemas.openxmlformats.org/officeDocument/2006/relationships/slideLayout" Target="../slideLayouts/slideLayout476.xml"/><Relationship Id="rId1" Type="http://schemas.openxmlformats.org/officeDocument/2006/relationships/slideLayout" Target="../slideLayouts/slideLayout475.xml"/><Relationship Id="rId6" Type="http://schemas.openxmlformats.org/officeDocument/2006/relationships/slideLayout" Target="../slideLayouts/slideLayout480.xml"/><Relationship Id="rId11" Type="http://schemas.openxmlformats.org/officeDocument/2006/relationships/slideLayout" Target="../slideLayouts/slideLayout485.xml"/><Relationship Id="rId5" Type="http://schemas.openxmlformats.org/officeDocument/2006/relationships/slideLayout" Target="../slideLayouts/slideLayout479.xml"/><Relationship Id="rId10" Type="http://schemas.openxmlformats.org/officeDocument/2006/relationships/slideLayout" Target="../slideLayouts/slideLayout484.xml"/><Relationship Id="rId4" Type="http://schemas.openxmlformats.org/officeDocument/2006/relationships/slideLayout" Target="../slideLayouts/slideLayout478.xml"/><Relationship Id="rId9" Type="http://schemas.openxmlformats.org/officeDocument/2006/relationships/slideLayout" Target="../slideLayouts/slideLayout483.xml"/><Relationship Id="rId14" Type="http://schemas.openxmlformats.org/officeDocument/2006/relationships/image" Target="../media/image2.jpeg"/></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93.xml"/><Relationship Id="rId13" Type="http://schemas.openxmlformats.org/officeDocument/2006/relationships/image" Target="../media/image4.jpeg"/><Relationship Id="rId3" Type="http://schemas.openxmlformats.org/officeDocument/2006/relationships/slideLayout" Target="../slideLayouts/slideLayout488.xml"/><Relationship Id="rId7" Type="http://schemas.openxmlformats.org/officeDocument/2006/relationships/slideLayout" Target="../slideLayouts/slideLayout492.xml"/><Relationship Id="rId12" Type="http://schemas.openxmlformats.org/officeDocument/2006/relationships/theme" Target="../theme/theme45.xml"/><Relationship Id="rId2" Type="http://schemas.openxmlformats.org/officeDocument/2006/relationships/slideLayout" Target="../slideLayouts/slideLayout487.xml"/><Relationship Id="rId1" Type="http://schemas.openxmlformats.org/officeDocument/2006/relationships/slideLayout" Target="../slideLayouts/slideLayout486.xml"/><Relationship Id="rId6" Type="http://schemas.openxmlformats.org/officeDocument/2006/relationships/slideLayout" Target="../slideLayouts/slideLayout491.xml"/><Relationship Id="rId11" Type="http://schemas.openxmlformats.org/officeDocument/2006/relationships/slideLayout" Target="../slideLayouts/slideLayout496.xml"/><Relationship Id="rId5" Type="http://schemas.openxmlformats.org/officeDocument/2006/relationships/slideLayout" Target="../slideLayouts/slideLayout490.xml"/><Relationship Id="rId10" Type="http://schemas.openxmlformats.org/officeDocument/2006/relationships/slideLayout" Target="../slideLayouts/slideLayout495.xml"/><Relationship Id="rId4" Type="http://schemas.openxmlformats.org/officeDocument/2006/relationships/slideLayout" Target="../slideLayouts/slideLayout489.xml"/><Relationship Id="rId9" Type="http://schemas.openxmlformats.org/officeDocument/2006/relationships/slideLayout" Target="../slideLayouts/slideLayout494.xml"/><Relationship Id="rId14" Type="http://schemas.openxmlformats.org/officeDocument/2006/relationships/image" Target="../media/image2.jpeg"/></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04.xml"/><Relationship Id="rId13" Type="http://schemas.openxmlformats.org/officeDocument/2006/relationships/image" Target="../media/image32.png"/><Relationship Id="rId3" Type="http://schemas.openxmlformats.org/officeDocument/2006/relationships/slideLayout" Target="../slideLayouts/slideLayout499.xml"/><Relationship Id="rId7" Type="http://schemas.openxmlformats.org/officeDocument/2006/relationships/slideLayout" Target="../slideLayouts/slideLayout503.xml"/><Relationship Id="rId12" Type="http://schemas.openxmlformats.org/officeDocument/2006/relationships/theme" Target="../theme/theme46.xml"/><Relationship Id="rId2" Type="http://schemas.openxmlformats.org/officeDocument/2006/relationships/slideLayout" Target="../slideLayouts/slideLayout498.xml"/><Relationship Id="rId1" Type="http://schemas.openxmlformats.org/officeDocument/2006/relationships/slideLayout" Target="../slideLayouts/slideLayout497.xml"/><Relationship Id="rId6" Type="http://schemas.openxmlformats.org/officeDocument/2006/relationships/slideLayout" Target="../slideLayouts/slideLayout502.xml"/><Relationship Id="rId11" Type="http://schemas.openxmlformats.org/officeDocument/2006/relationships/slideLayout" Target="../slideLayouts/slideLayout507.xml"/><Relationship Id="rId5" Type="http://schemas.openxmlformats.org/officeDocument/2006/relationships/slideLayout" Target="../slideLayouts/slideLayout501.xml"/><Relationship Id="rId10" Type="http://schemas.openxmlformats.org/officeDocument/2006/relationships/slideLayout" Target="../slideLayouts/slideLayout506.xml"/><Relationship Id="rId4" Type="http://schemas.openxmlformats.org/officeDocument/2006/relationships/slideLayout" Target="../slideLayouts/slideLayout500.xml"/><Relationship Id="rId9" Type="http://schemas.openxmlformats.org/officeDocument/2006/relationships/slideLayout" Target="../slideLayouts/slideLayout505.xml"/><Relationship Id="rId14" Type="http://schemas.openxmlformats.org/officeDocument/2006/relationships/image" Target="../media/image33.jpeg"/></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15.xml"/><Relationship Id="rId13" Type="http://schemas.openxmlformats.org/officeDocument/2006/relationships/image" Target="../media/image6.jpeg"/><Relationship Id="rId3" Type="http://schemas.openxmlformats.org/officeDocument/2006/relationships/slideLayout" Target="../slideLayouts/slideLayout510.xml"/><Relationship Id="rId7" Type="http://schemas.openxmlformats.org/officeDocument/2006/relationships/slideLayout" Target="../slideLayouts/slideLayout514.xml"/><Relationship Id="rId12" Type="http://schemas.openxmlformats.org/officeDocument/2006/relationships/theme" Target="../theme/theme47.xml"/><Relationship Id="rId2" Type="http://schemas.openxmlformats.org/officeDocument/2006/relationships/slideLayout" Target="../slideLayouts/slideLayout509.xml"/><Relationship Id="rId1" Type="http://schemas.openxmlformats.org/officeDocument/2006/relationships/slideLayout" Target="../slideLayouts/slideLayout508.xml"/><Relationship Id="rId6" Type="http://schemas.openxmlformats.org/officeDocument/2006/relationships/slideLayout" Target="../slideLayouts/slideLayout513.xml"/><Relationship Id="rId11" Type="http://schemas.openxmlformats.org/officeDocument/2006/relationships/slideLayout" Target="../slideLayouts/slideLayout518.xml"/><Relationship Id="rId5" Type="http://schemas.openxmlformats.org/officeDocument/2006/relationships/slideLayout" Target="../slideLayouts/slideLayout512.xml"/><Relationship Id="rId10" Type="http://schemas.openxmlformats.org/officeDocument/2006/relationships/slideLayout" Target="../slideLayouts/slideLayout517.xml"/><Relationship Id="rId4" Type="http://schemas.openxmlformats.org/officeDocument/2006/relationships/slideLayout" Target="../slideLayouts/slideLayout511.xml"/><Relationship Id="rId9" Type="http://schemas.openxmlformats.org/officeDocument/2006/relationships/slideLayout" Target="../slideLayouts/slideLayout516.xml"/><Relationship Id="rId14" Type="http://schemas.openxmlformats.org/officeDocument/2006/relationships/image" Target="../media/image2.jpeg"/></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26.xml"/><Relationship Id="rId13" Type="http://schemas.openxmlformats.org/officeDocument/2006/relationships/image" Target="../media/image6.jpeg"/><Relationship Id="rId3" Type="http://schemas.openxmlformats.org/officeDocument/2006/relationships/slideLayout" Target="../slideLayouts/slideLayout521.xml"/><Relationship Id="rId7" Type="http://schemas.openxmlformats.org/officeDocument/2006/relationships/slideLayout" Target="../slideLayouts/slideLayout525.xml"/><Relationship Id="rId12" Type="http://schemas.openxmlformats.org/officeDocument/2006/relationships/theme" Target="../theme/theme48.xml"/><Relationship Id="rId2" Type="http://schemas.openxmlformats.org/officeDocument/2006/relationships/slideLayout" Target="../slideLayouts/slideLayout520.xml"/><Relationship Id="rId1" Type="http://schemas.openxmlformats.org/officeDocument/2006/relationships/slideLayout" Target="../slideLayouts/slideLayout519.xml"/><Relationship Id="rId6" Type="http://schemas.openxmlformats.org/officeDocument/2006/relationships/slideLayout" Target="../slideLayouts/slideLayout524.xml"/><Relationship Id="rId11" Type="http://schemas.openxmlformats.org/officeDocument/2006/relationships/slideLayout" Target="../slideLayouts/slideLayout529.xml"/><Relationship Id="rId5" Type="http://schemas.openxmlformats.org/officeDocument/2006/relationships/slideLayout" Target="../slideLayouts/slideLayout523.xml"/><Relationship Id="rId10" Type="http://schemas.openxmlformats.org/officeDocument/2006/relationships/slideLayout" Target="../slideLayouts/slideLayout528.xml"/><Relationship Id="rId4" Type="http://schemas.openxmlformats.org/officeDocument/2006/relationships/slideLayout" Target="../slideLayouts/slideLayout522.xml"/><Relationship Id="rId9" Type="http://schemas.openxmlformats.org/officeDocument/2006/relationships/slideLayout" Target="../slideLayouts/slideLayout527.xml"/><Relationship Id="rId14" Type="http://schemas.openxmlformats.org/officeDocument/2006/relationships/image" Target="../media/image2.jpeg"/></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37.xml"/><Relationship Id="rId13" Type="http://schemas.openxmlformats.org/officeDocument/2006/relationships/image" Target="../media/image6.jpeg"/><Relationship Id="rId3" Type="http://schemas.openxmlformats.org/officeDocument/2006/relationships/slideLayout" Target="../slideLayouts/slideLayout532.xml"/><Relationship Id="rId7" Type="http://schemas.openxmlformats.org/officeDocument/2006/relationships/slideLayout" Target="../slideLayouts/slideLayout536.xml"/><Relationship Id="rId12" Type="http://schemas.openxmlformats.org/officeDocument/2006/relationships/theme" Target="../theme/theme49.xml"/><Relationship Id="rId2" Type="http://schemas.openxmlformats.org/officeDocument/2006/relationships/slideLayout" Target="../slideLayouts/slideLayout531.xml"/><Relationship Id="rId1" Type="http://schemas.openxmlformats.org/officeDocument/2006/relationships/slideLayout" Target="../slideLayouts/slideLayout530.xml"/><Relationship Id="rId6" Type="http://schemas.openxmlformats.org/officeDocument/2006/relationships/slideLayout" Target="../slideLayouts/slideLayout535.xml"/><Relationship Id="rId11" Type="http://schemas.openxmlformats.org/officeDocument/2006/relationships/slideLayout" Target="../slideLayouts/slideLayout540.xml"/><Relationship Id="rId5" Type="http://schemas.openxmlformats.org/officeDocument/2006/relationships/slideLayout" Target="../slideLayouts/slideLayout534.xml"/><Relationship Id="rId10" Type="http://schemas.openxmlformats.org/officeDocument/2006/relationships/slideLayout" Target="../slideLayouts/slideLayout539.xml"/><Relationship Id="rId4" Type="http://schemas.openxmlformats.org/officeDocument/2006/relationships/slideLayout" Target="../slideLayouts/slideLayout533.xml"/><Relationship Id="rId9" Type="http://schemas.openxmlformats.org/officeDocument/2006/relationships/slideLayout" Target="../slideLayouts/slideLayout538.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4.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2.jpeg"/></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48.xml"/><Relationship Id="rId13" Type="http://schemas.openxmlformats.org/officeDocument/2006/relationships/image" Target="../media/image34.jpeg"/><Relationship Id="rId3" Type="http://schemas.openxmlformats.org/officeDocument/2006/relationships/slideLayout" Target="../slideLayouts/slideLayout543.xml"/><Relationship Id="rId7" Type="http://schemas.openxmlformats.org/officeDocument/2006/relationships/slideLayout" Target="../slideLayouts/slideLayout547.xml"/><Relationship Id="rId12" Type="http://schemas.openxmlformats.org/officeDocument/2006/relationships/theme" Target="../theme/theme50.xml"/><Relationship Id="rId2" Type="http://schemas.openxmlformats.org/officeDocument/2006/relationships/slideLayout" Target="../slideLayouts/slideLayout542.xml"/><Relationship Id="rId1" Type="http://schemas.openxmlformats.org/officeDocument/2006/relationships/slideLayout" Target="../slideLayouts/slideLayout541.xml"/><Relationship Id="rId6" Type="http://schemas.openxmlformats.org/officeDocument/2006/relationships/slideLayout" Target="../slideLayouts/slideLayout546.xml"/><Relationship Id="rId11" Type="http://schemas.openxmlformats.org/officeDocument/2006/relationships/slideLayout" Target="../slideLayouts/slideLayout551.xml"/><Relationship Id="rId5" Type="http://schemas.openxmlformats.org/officeDocument/2006/relationships/slideLayout" Target="../slideLayouts/slideLayout545.xml"/><Relationship Id="rId10" Type="http://schemas.openxmlformats.org/officeDocument/2006/relationships/slideLayout" Target="../slideLayouts/slideLayout550.xml"/><Relationship Id="rId4" Type="http://schemas.openxmlformats.org/officeDocument/2006/relationships/slideLayout" Target="../slideLayouts/slideLayout544.xml"/><Relationship Id="rId9" Type="http://schemas.openxmlformats.org/officeDocument/2006/relationships/slideLayout" Target="../slideLayouts/slideLayout549.xml"/><Relationship Id="rId14" Type="http://schemas.openxmlformats.org/officeDocument/2006/relationships/image" Target="../media/image2.jpeg"/></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59.xml"/><Relationship Id="rId13" Type="http://schemas.openxmlformats.org/officeDocument/2006/relationships/image" Target="../media/image34.jpeg"/><Relationship Id="rId3" Type="http://schemas.openxmlformats.org/officeDocument/2006/relationships/slideLayout" Target="../slideLayouts/slideLayout554.xml"/><Relationship Id="rId7" Type="http://schemas.openxmlformats.org/officeDocument/2006/relationships/slideLayout" Target="../slideLayouts/slideLayout558.xml"/><Relationship Id="rId12" Type="http://schemas.openxmlformats.org/officeDocument/2006/relationships/theme" Target="../theme/theme51.xml"/><Relationship Id="rId2" Type="http://schemas.openxmlformats.org/officeDocument/2006/relationships/slideLayout" Target="../slideLayouts/slideLayout553.xml"/><Relationship Id="rId1" Type="http://schemas.openxmlformats.org/officeDocument/2006/relationships/slideLayout" Target="../slideLayouts/slideLayout552.xml"/><Relationship Id="rId6" Type="http://schemas.openxmlformats.org/officeDocument/2006/relationships/slideLayout" Target="../slideLayouts/slideLayout557.xml"/><Relationship Id="rId11" Type="http://schemas.openxmlformats.org/officeDocument/2006/relationships/slideLayout" Target="../slideLayouts/slideLayout562.xml"/><Relationship Id="rId5" Type="http://schemas.openxmlformats.org/officeDocument/2006/relationships/slideLayout" Target="../slideLayouts/slideLayout556.xml"/><Relationship Id="rId10" Type="http://schemas.openxmlformats.org/officeDocument/2006/relationships/slideLayout" Target="../slideLayouts/slideLayout561.xml"/><Relationship Id="rId4" Type="http://schemas.openxmlformats.org/officeDocument/2006/relationships/slideLayout" Target="../slideLayouts/slideLayout555.xml"/><Relationship Id="rId9" Type="http://schemas.openxmlformats.org/officeDocument/2006/relationships/slideLayout" Target="../slideLayouts/slideLayout560.xml"/><Relationship Id="rId14" Type="http://schemas.openxmlformats.org/officeDocument/2006/relationships/image" Target="../media/image2.jpeg"/></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70.xml"/><Relationship Id="rId13" Type="http://schemas.openxmlformats.org/officeDocument/2006/relationships/image" Target="../media/image34.jpeg"/><Relationship Id="rId3" Type="http://schemas.openxmlformats.org/officeDocument/2006/relationships/slideLayout" Target="../slideLayouts/slideLayout565.xml"/><Relationship Id="rId7" Type="http://schemas.openxmlformats.org/officeDocument/2006/relationships/slideLayout" Target="../slideLayouts/slideLayout569.xml"/><Relationship Id="rId12" Type="http://schemas.openxmlformats.org/officeDocument/2006/relationships/theme" Target="../theme/theme52.xml"/><Relationship Id="rId2" Type="http://schemas.openxmlformats.org/officeDocument/2006/relationships/slideLayout" Target="../slideLayouts/slideLayout564.xml"/><Relationship Id="rId1" Type="http://schemas.openxmlformats.org/officeDocument/2006/relationships/slideLayout" Target="../slideLayouts/slideLayout563.xml"/><Relationship Id="rId6" Type="http://schemas.openxmlformats.org/officeDocument/2006/relationships/slideLayout" Target="../slideLayouts/slideLayout568.xml"/><Relationship Id="rId11" Type="http://schemas.openxmlformats.org/officeDocument/2006/relationships/slideLayout" Target="../slideLayouts/slideLayout573.xml"/><Relationship Id="rId5" Type="http://schemas.openxmlformats.org/officeDocument/2006/relationships/slideLayout" Target="../slideLayouts/slideLayout567.xml"/><Relationship Id="rId10" Type="http://schemas.openxmlformats.org/officeDocument/2006/relationships/slideLayout" Target="../slideLayouts/slideLayout572.xml"/><Relationship Id="rId4" Type="http://schemas.openxmlformats.org/officeDocument/2006/relationships/slideLayout" Target="../slideLayouts/slideLayout566.xml"/><Relationship Id="rId9" Type="http://schemas.openxmlformats.org/officeDocument/2006/relationships/slideLayout" Target="../slideLayouts/slideLayout571.xml"/><Relationship Id="rId14" Type="http://schemas.openxmlformats.org/officeDocument/2006/relationships/image" Target="../media/image2.jpeg"/></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581.xml"/><Relationship Id="rId13" Type="http://schemas.openxmlformats.org/officeDocument/2006/relationships/image" Target="../media/image6.jpeg"/><Relationship Id="rId3" Type="http://schemas.openxmlformats.org/officeDocument/2006/relationships/slideLayout" Target="../slideLayouts/slideLayout576.xml"/><Relationship Id="rId7" Type="http://schemas.openxmlformats.org/officeDocument/2006/relationships/slideLayout" Target="../slideLayouts/slideLayout580.xml"/><Relationship Id="rId12" Type="http://schemas.openxmlformats.org/officeDocument/2006/relationships/theme" Target="../theme/theme53.xml"/><Relationship Id="rId2" Type="http://schemas.openxmlformats.org/officeDocument/2006/relationships/slideLayout" Target="../slideLayouts/slideLayout575.xml"/><Relationship Id="rId1" Type="http://schemas.openxmlformats.org/officeDocument/2006/relationships/slideLayout" Target="../slideLayouts/slideLayout574.xml"/><Relationship Id="rId6" Type="http://schemas.openxmlformats.org/officeDocument/2006/relationships/slideLayout" Target="../slideLayouts/slideLayout579.xml"/><Relationship Id="rId11" Type="http://schemas.openxmlformats.org/officeDocument/2006/relationships/slideLayout" Target="../slideLayouts/slideLayout584.xml"/><Relationship Id="rId5" Type="http://schemas.openxmlformats.org/officeDocument/2006/relationships/slideLayout" Target="../slideLayouts/slideLayout578.xml"/><Relationship Id="rId10" Type="http://schemas.openxmlformats.org/officeDocument/2006/relationships/slideLayout" Target="../slideLayouts/slideLayout583.xml"/><Relationship Id="rId4" Type="http://schemas.openxmlformats.org/officeDocument/2006/relationships/slideLayout" Target="../slideLayouts/slideLayout577.xml"/><Relationship Id="rId9" Type="http://schemas.openxmlformats.org/officeDocument/2006/relationships/slideLayout" Target="../slideLayouts/slideLayout582.xml"/><Relationship Id="rId14" Type="http://schemas.openxmlformats.org/officeDocument/2006/relationships/image" Target="../media/image2.jpeg"/></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592.xml"/><Relationship Id="rId13" Type="http://schemas.openxmlformats.org/officeDocument/2006/relationships/image" Target="../media/image6.jpeg"/><Relationship Id="rId3" Type="http://schemas.openxmlformats.org/officeDocument/2006/relationships/slideLayout" Target="../slideLayouts/slideLayout587.xml"/><Relationship Id="rId7" Type="http://schemas.openxmlformats.org/officeDocument/2006/relationships/slideLayout" Target="../slideLayouts/slideLayout591.xml"/><Relationship Id="rId12" Type="http://schemas.openxmlformats.org/officeDocument/2006/relationships/theme" Target="../theme/theme54.xml"/><Relationship Id="rId2" Type="http://schemas.openxmlformats.org/officeDocument/2006/relationships/slideLayout" Target="../slideLayouts/slideLayout586.xml"/><Relationship Id="rId1" Type="http://schemas.openxmlformats.org/officeDocument/2006/relationships/slideLayout" Target="../slideLayouts/slideLayout585.xml"/><Relationship Id="rId6" Type="http://schemas.openxmlformats.org/officeDocument/2006/relationships/slideLayout" Target="../slideLayouts/slideLayout590.xml"/><Relationship Id="rId11" Type="http://schemas.openxmlformats.org/officeDocument/2006/relationships/slideLayout" Target="../slideLayouts/slideLayout595.xml"/><Relationship Id="rId5" Type="http://schemas.openxmlformats.org/officeDocument/2006/relationships/slideLayout" Target="../slideLayouts/slideLayout589.xml"/><Relationship Id="rId10" Type="http://schemas.openxmlformats.org/officeDocument/2006/relationships/slideLayout" Target="../slideLayouts/slideLayout594.xml"/><Relationship Id="rId4" Type="http://schemas.openxmlformats.org/officeDocument/2006/relationships/slideLayout" Target="../slideLayouts/slideLayout588.xml"/><Relationship Id="rId9" Type="http://schemas.openxmlformats.org/officeDocument/2006/relationships/slideLayout" Target="../slideLayouts/slideLayout593.xml"/><Relationship Id="rId14" Type="http://schemas.openxmlformats.org/officeDocument/2006/relationships/image" Target="../media/image2.jpeg"/></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603.xml"/><Relationship Id="rId13" Type="http://schemas.openxmlformats.org/officeDocument/2006/relationships/image" Target="../media/image6.jpeg"/><Relationship Id="rId3" Type="http://schemas.openxmlformats.org/officeDocument/2006/relationships/slideLayout" Target="../slideLayouts/slideLayout598.xml"/><Relationship Id="rId7" Type="http://schemas.openxmlformats.org/officeDocument/2006/relationships/slideLayout" Target="../slideLayouts/slideLayout602.xml"/><Relationship Id="rId12" Type="http://schemas.openxmlformats.org/officeDocument/2006/relationships/theme" Target="../theme/theme55.xml"/><Relationship Id="rId2" Type="http://schemas.openxmlformats.org/officeDocument/2006/relationships/slideLayout" Target="../slideLayouts/slideLayout597.xml"/><Relationship Id="rId1" Type="http://schemas.openxmlformats.org/officeDocument/2006/relationships/slideLayout" Target="../slideLayouts/slideLayout596.xml"/><Relationship Id="rId6" Type="http://schemas.openxmlformats.org/officeDocument/2006/relationships/slideLayout" Target="../slideLayouts/slideLayout601.xml"/><Relationship Id="rId11" Type="http://schemas.openxmlformats.org/officeDocument/2006/relationships/slideLayout" Target="../slideLayouts/slideLayout606.xml"/><Relationship Id="rId5" Type="http://schemas.openxmlformats.org/officeDocument/2006/relationships/slideLayout" Target="../slideLayouts/slideLayout600.xml"/><Relationship Id="rId10" Type="http://schemas.openxmlformats.org/officeDocument/2006/relationships/slideLayout" Target="../slideLayouts/slideLayout605.xml"/><Relationship Id="rId4" Type="http://schemas.openxmlformats.org/officeDocument/2006/relationships/slideLayout" Target="../slideLayouts/slideLayout599.xml"/><Relationship Id="rId9" Type="http://schemas.openxmlformats.org/officeDocument/2006/relationships/slideLayout" Target="../slideLayouts/slideLayout604.xml"/><Relationship Id="rId14" Type="http://schemas.openxmlformats.org/officeDocument/2006/relationships/image" Target="../media/image2.jpeg"/></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614.xml"/><Relationship Id="rId13" Type="http://schemas.openxmlformats.org/officeDocument/2006/relationships/image" Target="../media/image6.jpeg"/><Relationship Id="rId3" Type="http://schemas.openxmlformats.org/officeDocument/2006/relationships/slideLayout" Target="../slideLayouts/slideLayout609.xml"/><Relationship Id="rId7" Type="http://schemas.openxmlformats.org/officeDocument/2006/relationships/slideLayout" Target="../slideLayouts/slideLayout613.xml"/><Relationship Id="rId12" Type="http://schemas.openxmlformats.org/officeDocument/2006/relationships/theme" Target="../theme/theme56.xml"/><Relationship Id="rId2" Type="http://schemas.openxmlformats.org/officeDocument/2006/relationships/slideLayout" Target="../slideLayouts/slideLayout608.xml"/><Relationship Id="rId1" Type="http://schemas.openxmlformats.org/officeDocument/2006/relationships/slideLayout" Target="../slideLayouts/slideLayout607.xml"/><Relationship Id="rId6" Type="http://schemas.openxmlformats.org/officeDocument/2006/relationships/slideLayout" Target="../slideLayouts/slideLayout612.xml"/><Relationship Id="rId11" Type="http://schemas.openxmlformats.org/officeDocument/2006/relationships/slideLayout" Target="../slideLayouts/slideLayout617.xml"/><Relationship Id="rId5" Type="http://schemas.openxmlformats.org/officeDocument/2006/relationships/slideLayout" Target="../slideLayouts/slideLayout611.xml"/><Relationship Id="rId10" Type="http://schemas.openxmlformats.org/officeDocument/2006/relationships/slideLayout" Target="../slideLayouts/slideLayout616.xml"/><Relationship Id="rId4" Type="http://schemas.openxmlformats.org/officeDocument/2006/relationships/slideLayout" Target="../slideLayouts/slideLayout610.xml"/><Relationship Id="rId9" Type="http://schemas.openxmlformats.org/officeDocument/2006/relationships/slideLayout" Target="../slideLayouts/slideLayout615.xml"/><Relationship Id="rId14" Type="http://schemas.openxmlformats.org/officeDocument/2006/relationships/image" Target="../media/image2.jpeg"/></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625.xml"/><Relationship Id="rId13" Type="http://schemas.openxmlformats.org/officeDocument/2006/relationships/image" Target="../media/image6.jpeg"/><Relationship Id="rId3" Type="http://schemas.openxmlformats.org/officeDocument/2006/relationships/slideLayout" Target="../slideLayouts/slideLayout620.xml"/><Relationship Id="rId7" Type="http://schemas.openxmlformats.org/officeDocument/2006/relationships/slideLayout" Target="../slideLayouts/slideLayout624.xml"/><Relationship Id="rId12" Type="http://schemas.openxmlformats.org/officeDocument/2006/relationships/theme" Target="../theme/theme57.xml"/><Relationship Id="rId2" Type="http://schemas.openxmlformats.org/officeDocument/2006/relationships/slideLayout" Target="../slideLayouts/slideLayout619.xml"/><Relationship Id="rId1" Type="http://schemas.openxmlformats.org/officeDocument/2006/relationships/slideLayout" Target="../slideLayouts/slideLayout618.xml"/><Relationship Id="rId6" Type="http://schemas.openxmlformats.org/officeDocument/2006/relationships/slideLayout" Target="../slideLayouts/slideLayout623.xml"/><Relationship Id="rId11" Type="http://schemas.openxmlformats.org/officeDocument/2006/relationships/slideLayout" Target="../slideLayouts/slideLayout628.xml"/><Relationship Id="rId5" Type="http://schemas.openxmlformats.org/officeDocument/2006/relationships/slideLayout" Target="../slideLayouts/slideLayout622.xml"/><Relationship Id="rId10" Type="http://schemas.openxmlformats.org/officeDocument/2006/relationships/slideLayout" Target="../slideLayouts/slideLayout627.xml"/><Relationship Id="rId4" Type="http://schemas.openxmlformats.org/officeDocument/2006/relationships/slideLayout" Target="../slideLayouts/slideLayout621.xml"/><Relationship Id="rId9" Type="http://schemas.openxmlformats.org/officeDocument/2006/relationships/slideLayout" Target="../slideLayouts/slideLayout626.xml"/><Relationship Id="rId14" Type="http://schemas.openxmlformats.org/officeDocument/2006/relationships/image" Target="../media/image2.jpeg"/></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636.xml"/><Relationship Id="rId13" Type="http://schemas.openxmlformats.org/officeDocument/2006/relationships/image" Target="../media/image35.jpeg"/><Relationship Id="rId3" Type="http://schemas.openxmlformats.org/officeDocument/2006/relationships/slideLayout" Target="../slideLayouts/slideLayout631.xml"/><Relationship Id="rId7" Type="http://schemas.openxmlformats.org/officeDocument/2006/relationships/slideLayout" Target="../slideLayouts/slideLayout635.xml"/><Relationship Id="rId12" Type="http://schemas.openxmlformats.org/officeDocument/2006/relationships/theme" Target="../theme/theme58.xml"/><Relationship Id="rId2" Type="http://schemas.openxmlformats.org/officeDocument/2006/relationships/slideLayout" Target="../slideLayouts/slideLayout630.xml"/><Relationship Id="rId1" Type="http://schemas.openxmlformats.org/officeDocument/2006/relationships/slideLayout" Target="../slideLayouts/slideLayout629.xml"/><Relationship Id="rId6" Type="http://schemas.openxmlformats.org/officeDocument/2006/relationships/slideLayout" Target="../slideLayouts/slideLayout634.xml"/><Relationship Id="rId11" Type="http://schemas.openxmlformats.org/officeDocument/2006/relationships/slideLayout" Target="../slideLayouts/slideLayout639.xml"/><Relationship Id="rId5" Type="http://schemas.openxmlformats.org/officeDocument/2006/relationships/slideLayout" Target="../slideLayouts/slideLayout633.xml"/><Relationship Id="rId10" Type="http://schemas.openxmlformats.org/officeDocument/2006/relationships/slideLayout" Target="../slideLayouts/slideLayout638.xml"/><Relationship Id="rId4" Type="http://schemas.openxmlformats.org/officeDocument/2006/relationships/slideLayout" Target="../slideLayouts/slideLayout632.xml"/><Relationship Id="rId9" Type="http://schemas.openxmlformats.org/officeDocument/2006/relationships/slideLayout" Target="../slideLayouts/slideLayout637.xml"/></Relationships>
</file>

<file path=ppt/slideMasters/_rels/slideMaster59.xml.rels><?xml version="1.0" encoding="UTF-8" standalone="yes"?>
<Relationships xmlns="http://schemas.openxmlformats.org/package/2006/relationships"><Relationship Id="rId3" Type="http://schemas.openxmlformats.org/officeDocument/2006/relationships/theme" Target="../theme/theme59.xml"/><Relationship Id="rId2" Type="http://schemas.openxmlformats.org/officeDocument/2006/relationships/slideLayout" Target="../slideLayouts/slideLayout641.xml"/><Relationship Id="rId1" Type="http://schemas.openxmlformats.org/officeDocument/2006/relationships/slideLayout" Target="../slideLayouts/slideLayout640.xml"/><Relationship Id="rId4" Type="http://schemas.openxmlformats.org/officeDocument/2006/relationships/image" Target="../media/image6.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5.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2.jpeg"/></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649.xml"/><Relationship Id="rId13" Type="http://schemas.openxmlformats.org/officeDocument/2006/relationships/image" Target="../media/image34.jpeg"/><Relationship Id="rId3" Type="http://schemas.openxmlformats.org/officeDocument/2006/relationships/slideLayout" Target="../slideLayouts/slideLayout644.xml"/><Relationship Id="rId7" Type="http://schemas.openxmlformats.org/officeDocument/2006/relationships/slideLayout" Target="../slideLayouts/slideLayout648.xml"/><Relationship Id="rId12" Type="http://schemas.openxmlformats.org/officeDocument/2006/relationships/theme" Target="../theme/theme60.xml"/><Relationship Id="rId2" Type="http://schemas.openxmlformats.org/officeDocument/2006/relationships/slideLayout" Target="../slideLayouts/slideLayout643.xml"/><Relationship Id="rId1" Type="http://schemas.openxmlformats.org/officeDocument/2006/relationships/slideLayout" Target="../slideLayouts/slideLayout642.xml"/><Relationship Id="rId6" Type="http://schemas.openxmlformats.org/officeDocument/2006/relationships/slideLayout" Target="../slideLayouts/slideLayout647.xml"/><Relationship Id="rId11" Type="http://schemas.openxmlformats.org/officeDocument/2006/relationships/slideLayout" Target="../slideLayouts/slideLayout652.xml"/><Relationship Id="rId5" Type="http://schemas.openxmlformats.org/officeDocument/2006/relationships/slideLayout" Target="../slideLayouts/slideLayout646.xml"/><Relationship Id="rId10" Type="http://schemas.openxmlformats.org/officeDocument/2006/relationships/slideLayout" Target="../slideLayouts/slideLayout651.xml"/><Relationship Id="rId4" Type="http://schemas.openxmlformats.org/officeDocument/2006/relationships/slideLayout" Target="../slideLayouts/slideLayout645.xml"/><Relationship Id="rId9" Type="http://schemas.openxmlformats.org/officeDocument/2006/relationships/slideLayout" Target="../slideLayouts/slideLayout650.xml"/><Relationship Id="rId14" Type="http://schemas.openxmlformats.org/officeDocument/2006/relationships/image" Target="../media/image2.jpeg"/></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660.xml"/><Relationship Id="rId13" Type="http://schemas.openxmlformats.org/officeDocument/2006/relationships/image" Target="../media/image34.jpeg"/><Relationship Id="rId3" Type="http://schemas.openxmlformats.org/officeDocument/2006/relationships/slideLayout" Target="../slideLayouts/slideLayout655.xml"/><Relationship Id="rId7" Type="http://schemas.openxmlformats.org/officeDocument/2006/relationships/slideLayout" Target="../slideLayouts/slideLayout659.xml"/><Relationship Id="rId12" Type="http://schemas.openxmlformats.org/officeDocument/2006/relationships/theme" Target="../theme/theme61.xml"/><Relationship Id="rId2" Type="http://schemas.openxmlformats.org/officeDocument/2006/relationships/slideLayout" Target="../slideLayouts/slideLayout654.xml"/><Relationship Id="rId1" Type="http://schemas.openxmlformats.org/officeDocument/2006/relationships/slideLayout" Target="../slideLayouts/slideLayout653.xml"/><Relationship Id="rId6" Type="http://schemas.openxmlformats.org/officeDocument/2006/relationships/slideLayout" Target="../slideLayouts/slideLayout658.xml"/><Relationship Id="rId11" Type="http://schemas.openxmlformats.org/officeDocument/2006/relationships/slideLayout" Target="../slideLayouts/slideLayout663.xml"/><Relationship Id="rId5" Type="http://schemas.openxmlformats.org/officeDocument/2006/relationships/slideLayout" Target="../slideLayouts/slideLayout657.xml"/><Relationship Id="rId10" Type="http://schemas.openxmlformats.org/officeDocument/2006/relationships/slideLayout" Target="../slideLayouts/slideLayout662.xml"/><Relationship Id="rId4" Type="http://schemas.openxmlformats.org/officeDocument/2006/relationships/slideLayout" Target="../slideLayouts/slideLayout656.xml"/><Relationship Id="rId9" Type="http://schemas.openxmlformats.org/officeDocument/2006/relationships/slideLayout" Target="../slideLayouts/slideLayout661.xml"/><Relationship Id="rId14" Type="http://schemas.openxmlformats.org/officeDocument/2006/relationships/image" Target="../media/image2.jpeg"/></Relationships>
</file>

<file path=ppt/slideMasters/_rels/slideMaster62.xml.rels><?xml version="1.0" encoding="UTF-8" standalone="yes"?>
<Relationships xmlns="http://schemas.openxmlformats.org/package/2006/relationships"><Relationship Id="rId3" Type="http://schemas.openxmlformats.org/officeDocument/2006/relationships/slideLayout" Target="../slideLayouts/slideLayout666.xml"/><Relationship Id="rId2" Type="http://schemas.openxmlformats.org/officeDocument/2006/relationships/slideLayout" Target="../slideLayouts/slideLayout665.xml"/><Relationship Id="rId1" Type="http://schemas.openxmlformats.org/officeDocument/2006/relationships/slideLayout" Target="../slideLayouts/slideLayout664.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theme" Target="../theme/theme62.xml"/></Relationships>
</file>

<file path=ppt/slideMasters/_rels/slideMaster63.xml.rels><?xml version="1.0" encoding="UTF-8" standalone="yes"?>
<Relationships xmlns="http://schemas.openxmlformats.org/package/2006/relationships"><Relationship Id="rId8" Type="http://schemas.openxmlformats.org/officeDocument/2006/relationships/slideLayout" Target="../slideLayouts/slideLayout674.xml"/><Relationship Id="rId13" Type="http://schemas.openxmlformats.org/officeDocument/2006/relationships/image" Target="../media/image36.jpeg"/><Relationship Id="rId3" Type="http://schemas.openxmlformats.org/officeDocument/2006/relationships/slideLayout" Target="../slideLayouts/slideLayout669.xml"/><Relationship Id="rId7" Type="http://schemas.openxmlformats.org/officeDocument/2006/relationships/slideLayout" Target="../slideLayouts/slideLayout673.xml"/><Relationship Id="rId12" Type="http://schemas.openxmlformats.org/officeDocument/2006/relationships/theme" Target="../theme/theme63.xml"/><Relationship Id="rId2" Type="http://schemas.openxmlformats.org/officeDocument/2006/relationships/slideLayout" Target="../slideLayouts/slideLayout668.xml"/><Relationship Id="rId1" Type="http://schemas.openxmlformats.org/officeDocument/2006/relationships/slideLayout" Target="../slideLayouts/slideLayout667.xml"/><Relationship Id="rId6" Type="http://schemas.openxmlformats.org/officeDocument/2006/relationships/slideLayout" Target="../slideLayouts/slideLayout672.xml"/><Relationship Id="rId11" Type="http://schemas.openxmlformats.org/officeDocument/2006/relationships/slideLayout" Target="../slideLayouts/slideLayout677.xml"/><Relationship Id="rId5" Type="http://schemas.openxmlformats.org/officeDocument/2006/relationships/slideLayout" Target="../slideLayouts/slideLayout671.xml"/><Relationship Id="rId10" Type="http://schemas.openxmlformats.org/officeDocument/2006/relationships/slideLayout" Target="../slideLayouts/slideLayout676.xml"/><Relationship Id="rId4" Type="http://schemas.openxmlformats.org/officeDocument/2006/relationships/slideLayout" Target="../slideLayouts/slideLayout670.xml"/><Relationship Id="rId9" Type="http://schemas.openxmlformats.org/officeDocument/2006/relationships/slideLayout" Target="../slideLayouts/slideLayout675.xml"/><Relationship Id="rId14" Type="http://schemas.openxmlformats.org/officeDocument/2006/relationships/image" Target="../media/image38.png"/></Relationships>
</file>

<file path=ppt/slideMasters/_rels/slideMaster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jpeg"/><Relationship Id="rId1" Type="http://schemas.openxmlformats.org/officeDocument/2006/relationships/theme" Target="../theme/theme64.xml"/></Relationships>
</file>

<file path=ppt/slideMasters/_rels/slideMaster6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6.jpeg"/><Relationship Id="rId1" Type="http://schemas.openxmlformats.org/officeDocument/2006/relationships/theme" Target="../theme/theme65.xml"/></Relationships>
</file>

<file path=ppt/slideMasters/_rels/slideMaster6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theme" Target="../theme/theme66.xml"/><Relationship Id="rId1" Type="http://schemas.openxmlformats.org/officeDocument/2006/relationships/slideLayout" Target="../slideLayouts/slideLayout678.xml"/><Relationship Id="rId4" Type="http://schemas.openxmlformats.org/officeDocument/2006/relationships/image" Target="../media/image42.png"/></Relationships>
</file>

<file path=ppt/slideMasters/_rels/slideMaster6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theme" Target="../theme/theme67.xml"/></Relationships>
</file>

<file path=ppt/slideMasters/_rels/slideMaster68.xml.rels><?xml version="1.0" encoding="UTF-8" standalone="yes"?>
<Relationships xmlns="http://schemas.openxmlformats.org/package/2006/relationships"><Relationship Id="rId3" Type="http://schemas.openxmlformats.org/officeDocument/2006/relationships/theme" Target="../theme/theme68.xml"/><Relationship Id="rId2" Type="http://schemas.openxmlformats.org/officeDocument/2006/relationships/slideLayout" Target="../slideLayouts/slideLayout680.xml"/><Relationship Id="rId1" Type="http://schemas.openxmlformats.org/officeDocument/2006/relationships/slideLayout" Target="../slideLayouts/slideLayout679.xml"/><Relationship Id="rId5" Type="http://schemas.openxmlformats.org/officeDocument/2006/relationships/image" Target="../media/image37.png"/><Relationship Id="rId4" Type="http://schemas.openxmlformats.org/officeDocument/2006/relationships/image" Target="../media/image43.jpeg"/></Relationships>
</file>

<file path=ppt/slideMasters/_rels/slideMaster6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jpeg"/><Relationship Id="rId1" Type="http://schemas.openxmlformats.org/officeDocument/2006/relationships/theme" Target="../theme/theme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6.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2.jpeg"/></Relationships>
</file>

<file path=ppt/slideMasters/_rels/slideMaster7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3.jpeg"/><Relationship Id="rId1" Type="http://schemas.openxmlformats.org/officeDocument/2006/relationships/theme" Target="../theme/theme70.xml"/></Relationships>
</file>

<file path=ppt/slideMasters/_rels/slideMaster7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3.jpeg"/><Relationship Id="rId1" Type="http://schemas.openxmlformats.org/officeDocument/2006/relationships/theme" Target="../theme/theme71.xml"/></Relationships>
</file>

<file path=ppt/slideMasters/_rels/slideMaster7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3.jpeg"/><Relationship Id="rId1" Type="http://schemas.openxmlformats.org/officeDocument/2006/relationships/theme" Target="../theme/theme72.xml"/></Relationships>
</file>

<file path=ppt/slideMasters/_rels/slideMaster7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3.jpeg"/><Relationship Id="rId1" Type="http://schemas.openxmlformats.org/officeDocument/2006/relationships/theme" Target="../theme/theme73.xml"/></Relationships>
</file>

<file path=ppt/slideMasters/_rels/slideMaster7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6.jpeg"/><Relationship Id="rId1" Type="http://schemas.openxmlformats.org/officeDocument/2006/relationships/theme" Target="../theme/theme74.xml"/></Relationships>
</file>

<file path=ppt/slideMasters/_rels/slideMaster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theme" Target="../theme/theme75.xml"/></Relationships>
</file>

<file path=ppt/slideMasters/_rels/slideMaster7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76.xml"/></Relationships>
</file>

<file path=ppt/slideMasters/_rels/slideMaster7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77.xml"/></Relationships>
</file>

<file path=ppt/slideMasters/_rels/slideMaster7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78.xml"/></Relationships>
</file>

<file path=ppt/slideMasters/_rels/slideMaster7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jpeg"/><Relationship Id="rId1" Type="http://schemas.openxmlformats.org/officeDocument/2006/relationships/theme" Target="../theme/theme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6.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2.jpeg"/></Relationships>
</file>

<file path=ppt/slideMasters/_rels/slideMaster8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jpeg"/><Relationship Id="rId1" Type="http://schemas.openxmlformats.org/officeDocument/2006/relationships/theme" Target="../theme/theme80.xml"/></Relationships>
</file>

<file path=ppt/slideMasters/_rels/slideMaster8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jpeg"/><Relationship Id="rId1" Type="http://schemas.openxmlformats.org/officeDocument/2006/relationships/theme" Target="../theme/theme81.xml"/></Relationships>
</file>

<file path=ppt/slideMasters/_rels/slideMaster8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theme" Target="../theme/theme82.xml"/></Relationships>
</file>

<file path=ppt/slideMasters/_rels/slideMaster8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83.xml"/></Relationships>
</file>

<file path=ppt/slideMasters/_rels/slideMaster8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84.xml"/></Relationships>
</file>

<file path=ppt/slideMasters/_rels/slideMaster8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85.xml"/></Relationships>
</file>

<file path=ppt/slideMasters/_rels/slideMaster8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theme" Target="../theme/theme86.xml"/><Relationship Id="rId1" Type="http://schemas.openxmlformats.org/officeDocument/2006/relationships/slideLayout" Target="../slideLayouts/slideLayout681.xml"/><Relationship Id="rId4" Type="http://schemas.openxmlformats.org/officeDocument/2006/relationships/image" Target="../media/image46.png"/></Relationships>
</file>

<file path=ppt/slideMasters/_rels/slideMaster8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theme" Target="../theme/theme87.xml"/><Relationship Id="rId1" Type="http://schemas.openxmlformats.org/officeDocument/2006/relationships/slideLayout" Target="../slideLayouts/slideLayout682.xml"/><Relationship Id="rId4" Type="http://schemas.openxmlformats.org/officeDocument/2006/relationships/image" Target="../media/image46.png"/></Relationships>
</file>

<file path=ppt/slideMasters/_rels/slideMaster88.xml.rels><?xml version="1.0" encoding="UTF-8" standalone="yes"?>
<Relationships xmlns="http://schemas.openxmlformats.org/package/2006/relationships"><Relationship Id="rId3" Type="http://schemas.openxmlformats.org/officeDocument/2006/relationships/slideLayout" Target="../slideLayouts/slideLayout685.xml"/><Relationship Id="rId2" Type="http://schemas.openxmlformats.org/officeDocument/2006/relationships/slideLayout" Target="../slideLayouts/slideLayout684.xml"/><Relationship Id="rId1" Type="http://schemas.openxmlformats.org/officeDocument/2006/relationships/slideLayout" Target="../slideLayouts/slideLayout683.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theme" Target="../theme/theme88.xml"/></Relationships>
</file>

<file path=ppt/slideMasters/_rels/slideMaster8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7.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9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90.xml"/></Relationships>
</file>

<file path=ppt/slideMasters/_rels/slideMaster9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91.xml"/></Relationships>
</file>

<file path=ppt/slideMasters/_rels/slideMaster9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92.xml"/></Relationships>
</file>

<file path=ppt/slideMasters/_rels/slideMaster9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3.jpeg"/><Relationship Id="rId1" Type="http://schemas.openxmlformats.org/officeDocument/2006/relationships/theme" Target="../theme/theme93.xml"/></Relationships>
</file>

<file path=ppt/slideMasters/_rels/slideMaster9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3.jpeg"/><Relationship Id="rId1" Type="http://schemas.openxmlformats.org/officeDocument/2006/relationships/theme" Target="../theme/theme94.xml"/></Relationships>
</file>

<file path=ppt/slideMasters/_rels/slideMaster9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3.jpeg"/><Relationship Id="rId1" Type="http://schemas.openxmlformats.org/officeDocument/2006/relationships/theme" Target="../theme/theme95.xml"/></Relationships>
</file>

<file path=ppt/slideMasters/_rels/slideMaster9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3.jpeg"/><Relationship Id="rId1" Type="http://schemas.openxmlformats.org/officeDocument/2006/relationships/theme" Target="../theme/theme96.xml"/></Relationships>
</file>

<file path=ppt/slideMasters/_rels/slideMaster9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3.jpeg"/><Relationship Id="rId1" Type="http://schemas.openxmlformats.org/officeDocument/2006/relationships/theme" Target="../theme/theme97.xml"/></Relationships>
</file>

<file path=ppt/slideMasters/_rels/slideMaster9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theme" Target="../theme/theme98.xml"/><Relationship Id="rId4" Type="http://schemas.openxmlformats.org/officeDocument/2006/relationships/image" Target="../media/image47.png"/></Relationships>
</file>

<file path=ppt/slideMasters/_rels/slideMaster9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3.jpeg"/><Relationship Id="rId1" Type="http://schemas.openxmlformats.org/officeDocument/2006/relationships/theme" Target="../theme/theme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gray">
          <a:xfrm>
            <a:off x="893763" y="2922588"/>
            <a:ext cx="6435725" cy="8937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gray">
          <a:xfrm>
            <a:off x="906463" y="3914775"/>
            <a:ext cx="6423025" cy="5778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p:txBody>
      </p:sp>
      <p:sp>
        <p:nvSpPr>
          <p:cNvPr id="363524" name="Rectangle 4"/>
          <p:cNvSpPr>
            <a:spLocks noChangeArrowheads="1"/>
          </p:cNvSpPr>
          <p:nvPr/>
        </p:nvSpPr>
        <p:spPr bwMode="gray">
          <a:xfrm>
            <a:off x="915988" y="869950"/>
            <a:ext cx="6208712" cy="1854200"/>
          </a:xfrm>
          <a:prstGeom prst="rect">
            <a:avLst/>
          </a:prstGeom>
          <a:solidFill>
            <a:schemeClr val="bg1"/>
          </a:solidFill>
          <a:ln w="9525" algn="ctr">
            <a:noFill/>
            <a:miter lim="800000"/>
            <a:headEnd/>
            <a:tailEnd/>
          </a:ln>
          <a:effectLst/>
        </p:spPr>
        <p:txBody>
          <a:bodyPr wrap="none" anchor="ctr"/>
          <a:lstStyle/>
          <a:p>
            <a:pPr algn="ctr">
              <a:defRPr/>
            </a:pPr>
            <a:endParaRPr lang="en-US" b="0" dirty="0">
              <a:ea typeface="ＭＳ Ｐゴシック" charset="-128"/>
              <a:cs typeface="+mn-cs"/>
            </a:endParaRPr>
          </a:p>
        </p:txBody>
      </p:sp>
      <p:grpSp>
        <p:nvGrpSpPr>
          <p:cNvPr id="1029" name="Group 5"/>
          <p:cNvGrpSpPr>
            <a:grpSpLocks/>
          </p:cNvGrpSpPr>
          <p:nvPr/>
        </p:nvGrpSpPr>
        <p:grpSpPr bwMode="auto">
          <a:xfrm>
            <a:off x="941388" y="857250"/>
            <a:ext cx="6145212" cy="1866900"/>
            <a:chOff x="592" y="544"/>
            <a:chExt cx="3871" cy="1176"/>
          </a:xfrm>
        </p:grpSpPr>
        <p:sp>
          <p:nvSpPr>
            <p:cNvPr id="363526" name="Rectangle 6"/>
            <p:cNvSpPr>
              <a:spLocks noChangeArrowheads="1"/>
            </p:cNvSpPr>
            <p:nvPr/>
          </p:nvSpPr>
          <p:spPr bwMode="gray">
            <a:xfrm>
              <a:off x="592" y="544"/>
              <a:ext cx="1269" cy="1176"/>
            </a:xfrm>
            <a:prstGeom prst="rect">
              <a:avLst/>
            </a:prstGeom>
            <a:solidFill>
              <a:schemeClr val="bg2"/>
            </a:solidFill>
            <a:ln w="9525" algn="ctr">
              <a:solidFill>
                <a:schemeClr val="bg2"/>
              </a:solidFill>
              <a:miter lim="800000"/>
              <a:headEnd/>
              <a:tailEnd/>
            </a:ln>
            <a:effectLst/>
          </p:spPr>
          <p:txBody>
            <a:bodyPr wrap="none" anchor="ctr"/>
            <a:lstStyle/>
            <a:p>
              <a:pPr algn="ctr">
                <a:defRPr/>
              </a:pPr>
              <a:endParaRPr lang="en-US" b="0" dirty="0">
                <a:ea typeface="ＭＳ Ｐゴシック" charset="-128"/>
                <a:cs typeface="+mn-cs"/>
              </a:endParaRPr>
            </a:p>
          </p:txBody>
        </p:sp>
        <p:sp>
          <p:nvSpPr>
            <p:cNvPr id="363527" name="Rectangle 7"/>
            <p:cNvSpPr>
              <a:spLocks noChangeArrowheads="1"/>
            </p:cNvSpPr>
            <p:nvPr/>
          </p:nvSpPr>
          <p:spPr bwMode="gray">
            <a:xfrm>
              <a:off x="1893" y="544"/>
              <a:ext cx="1269" cy="1176"/>
            </a:xfrm>
            <a:prstGeom prst="rect">
              <a:avLst/>
            </a:prstGeom>
            <a:solidFill>
              <a:schemeClr val="bg2"/>
            </a:solidFill>
            <a:ln w="9525" algn="ctr">
              <a:solidFill>
                <a:schemeClr val="bg2"/>
              </a:solidFill>
              <a:miter lim="800000"/>
              <a:headEnd/>
              <a:tailEnd/>
            </a:ln>
            <a:effectLst/>
          </p:spPr>
          <p:txBody>
            <a:bodyPr wrap="none" anchor="ctr"/>
            <a:lstStyle/>
            <a:p>
              <a:pPr algn="ctr">
                <a:defRPr/>
              </a:pPr>
              <a:endParaRPr lang="en-US" b="0" dirty="0">
                <a:ea typeface="ＭＳ Ｐゴシック" charset="-128"/>
                <a:cs typeface="+mn-cs"/>
              </a:endParaRPr>
            </a:p>
          </p:txBody>
        </p:sp>
        <p:sp>
          <p:nvSpPr>
            <p:cNvPr id="363528" name="Rectangle 8"/>
            <p:cNvSpPr>
              <a:spLocks noChangeArrowheads="1"/>
            </p:cNvSpPr>
            <p:nvPr/>
          </p:nvSpPr>
          <p:spPr bwMode="gray">
            <a:xfrm>
              <a:off x="3194" y="544"/>
              <a:ext cx="1269" cy="1176"/>
            </a:xfrm>
            <a:prstGeom prst="rect">
              <a:avLst/>
            </a:prstGeom>
            <a:solidFill>
              <a:schemeClr val="bg2"/>
            </a:solidFill>
            <a:ln w="9525" algn="ctr">
              <a:solidFill>
                <a:schemeClr val="bg2"/>
              </a:solidFill>
              <a:miter lim="800000"/>
              <a:headEnd/>
              <a:tailEnd/>
            </a:ln>
            <a:effectLst/>
          </p:spPr>
          <p:txBody>
            <a:bodyPr wrap="none" anchor="ctr"/>
            <a:lstStyle/>
            <a:p>
              <a:pPr algn="ctr">
                <a:defRPr/>
              </a:pPr>
              <a:endParaRPr lang="en-US" b="0" dirty="0">
                <a:ea typeface="ＭＳ Ｐゴシック" charset="-128"/>
                <a:cs typeface="+mn-cs"/>
              </a:endParaRPr>
            </a:p>
          </p:txBody>
        </p:sp>
      </p:grpSp>
      <p:pic>
        <p:nvPicPr>
          <p:cNvPr id="1030" name="Picture 9" descr="UHC_Logo_large"/>
          <p:cNvPicPr>
            <a:picLocks noChangeAspect="1" noChangeArrowheads="1"/>
          </p:cNvPicPr>
          <p:nvPr/>
        </p:nvPicPr>
        <p:blipFill>
          <a:blip r:embed="rId15"/>
          <a:srcRect/>
          <a:stretch>
            <a:fillRect/>
          </a:stretch>
        </p:blipFill>
        <p:spPr bwMode="gray">
          <a:xfrm>
            <a:off x="5710238" y="5749925"/>
            <a:ext cx="2927350" cy="619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675" r:id="rId1"/>
    <p:sldLayoutId id="2147485676" r:id="rId2"/>
    <p:sldLayoutId id="2147485677" r:id="rId3"/>
    <p:sldLayoutId id="2147485678" r:id="rId4"/>
    <p:sldLayoutId id="2147485679" r:id="rId5"/>
    <p:sldLayoutId id="2147485680" r:id="rId6"/>
    <p:sldLayoutId id="2147485681" r:id="rId7"/>
    <p:sldLayoutId id="2147485682" r:id="rId8"/>
    <p:sldLayoutId id="2147485683" r:id="rId9"/>
    <p:sldLayoutId id="2147485684" r:id="rId10"/>
    <p:sldLayoutId id="2147485685" r:id="rId11"/>
    <p:sldLayoutId id="2147486403" r:id="rId12"/>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defTabSz="457200" rtl="0" eaLnBrk="0" fontAlgn="base" hangingPunct="0">
        <a:lnSpc>
          <a:spcPts val="3400"/>
        </a:lnSpc>
        <a:spcBef>
          <a:spcPct val="0"/>
        </a:spcBef>
        <a:spcAft>
          <a:spcPct val="0"/>
        </a:spcAft>
        <a:defRPr sz="3200" b="1">
          <a:solidFill>
            <a:schemeClr val="tx2"/>
          </a:solidFill>
          <a:latin typeface="+mj-lt"/>
          <a:ea typeface="ＭＳ Ｐゴシック" pitchFamily="34" charset="-128"/>
          <a:cs typeface="ＭＳ Ｐゴシック"/>
        </a:defRPr>
      </a:lvl1pPr>
      <a:lvl2pPr algn="l" defTabSz="457200" rtl="0" eaLnBrk="0" fontAlgn="base" hangingPunct="0">
        <a:lnSpc>
          <a:spcPts val="3400"/>
        </a:lnSpc>
        <a:spcBef>
          <a:spcPct val="0"/>
        </a:spcBef>
        <a:spcAft>
          <a:spcPct val="0"/>
        </a:spcAft>
        <a:defRPr sz="3200" b="1">
          <a:solidFill>
            <a:schemeClr val="tx2"/>
          </a:solidFill>
          <a:latin typeface="Arial" charset="0"/>
          <a:ea typeface="ＭＳ Ｐゴシック" pitchFamily="34" charset="-128"/>
          <a:cs typeface="ＭＳ Ｐゴシック"/>
        </a:defRPr>
      </a:lvl2pPr>
      <a:lvl3pPr algn="l" defTabSz="457200" rtl="0" eaLnBrk="0" fontAlgn="base" hangingPunct="0">
        <a:lnSpc>
          <a:spcPts val="3400"/>
        </a:lnSpc>
        <a:spcBef>
          <a:spcPct val="0"/>
        </a:spcBef>
        <a:spcAft>
          <a:spcPct val="0"/>
        </a:spcAft>
        <a:defRPr sz="3200" b="1">
          <a:solidFill>
            <a:schemeClr val="tx2"/>
          </a:solidFill>
          <a:latin typeface="Arial" charset="0"/>
          <a:ea typeface="ＭＳ Ｐゴシック" pitchFamily="34" charset="-128"/>
          <a:cs typeface="ＭＳ Ｐゴシック"/>
        </a:defRPr>
      </a:lvl3pPr>
      <a:lvl4pPr algn="l" defTabSz="457200" rtl="0" eaLnBrk="0" fontAlgn="base" hangingPunct="0">
        <a:lnSpc>
          <a:spcPts val="3400"/>
        </a:lnSpc>
        <a:spcBef>
          <a:spcPct val="0"/>
        </a:spcBef>
        <a:spcAft>
          <a:spcPct val="0"/>
        </a:spcAft>
        <a:defRPr sz="3200" b="1">
          <a:solidFill>
            <a:schemeClr val="tx2"/>
          </a:solidFill>
          <a:latin typeface="Arial" charset="0"/>
          <a:ea typeface="ＭＳ Ｐゴシック" pitchFamily="34" charset="-128"/>
          <a:cs typeface="ＭＳ Ｐゴシック"/>
        </a:defRPr>
      </a:lvl4pPr>
      <a:lvl5pPr algn="l" defTabSz="457200" rtl="0" eaLnBrk="0" fontAlgn="base" hangingPunct="0">
        <a:lnSpc>
          <a:spcPts val="3400"/>
        </a:lnSpc>
        <a:spcBef>
          <a:spcPct val="0"/>
        </a:spcBef>
        <a:spcAft>
          <a:spcPct val="0"/>
        </a:spcAft>
        <a:defRPr sz="3200" b="1">
          <a:solidFill>
            <a:schemeClr val="tx2"/>
          </a:solidFill>
          <a:latin typeface="Arial" charset="0"/>
          <a:ea typeface="ＭＳ Ｐゴシック" pitchFamily="34" charset="-128"/>
          <a:cs typeface="ＭＳ Ｐゴシック"/>
        </a:defRPr>
      </a:lvl5pPr>
      <a:lvl6pPr marL="457200" algn="l" defTabSz="457200" rtl="0" eaLnBrk="0" fontAlgn="base" hangingPunct="0">
        <a:lnSpc>
          <a:spcPts val="3400"/>
        </a:lnSpc>
        <a:spcBef>
          <a:spcPct val="0"/>
        </a:spcBef>
        <a:spcAft>
          <a:spcPct val="0"/>
        </a:spcAft>
        <a:defRPr sz="3200" b="1">
          <a:solidFill>
            <a:schemeClr val="tx2"/>
          </a:solidFill>
          <a:latin typeface="Arial" charset="0"/>
          <a:ea typeface="ＭＳ Ｐゴシック" charset="-128"/>
        </a:defRPr>
      </a:lvl6pPr>
      <a:lvl7pPr marL="914400" algn="l" defTabSz="457200" rtl="0" eaLnBrk="0" fontAlgn="base" hangingPunct="0">
        <a:lnSpc>
          <a:spcPts val="3400"/>
        </a:lnSpc>
        <a:spcBef>
          <a:spcPct val="0"/>
        </a:spcBef>
        <a:spcAft>
          <a:spcPct val="0"/>
        </a:spcAft>
        <a:defRPr sz="3200" b="1">
          <a:solidFill>
            <a:schemeClr val="tx2"/>
          </a:solidFill>
          <a:latin typeface="Arial" charset="0"/>
          <a:ea typeface="ＭＳ Ｐゴシック" charset="-128"/>
        </a:defRPr>
      </a:lvl7pPr>
      <a:lvl8pPr marL="1371600" algn="l" defTabSz="457200" rtl="0" eaLnBrk="0" fontAlgn="base" hangingPunct="0">
        <a:lnSpc>
          <a:spcPts val="3400"/>
        </a:lnSpc>
        <a:spcBef>
          <a:spcPct val="0"/>
        </a:spcBef>
        <a:spcAft>
          <a:spcPct val="0"/>
        </a:spcAft>
        <a:defRPr sz="3200" b="1">
          <a:solidFill>
            <a:schemeClr val="tx2"/>
          </a:solidFill>
          <a:latin typeface="Arial" charset="0"/>
          <a:ea typeface="ＭＳ Ｐゴシック" charset="-128"/>
        </a:defRPr>
      </a:lvl8pPr>
      <a:lvl9pPr marL="1828800" algn="l" defTabSz="457200" rtl="0" eaLnBrk="0" fontAlgn="base" hangingPunct="0">
        <a:lnSpc>
          <a:spcPts val="3400"/>
        </a:lnSpc>
        <a:spcBef>
          <a:spcPct val="0"/>
        </a:spcBef>
        <a:spcAft>
          <a:spcPct val="0"/>
        </a:spcAft>
        <a:defRPr sz="3200" b="1">
          <a:solidFill>
            <a:schemeClr val="tx2"/>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defRPr sz="1600" b="1">
          <a:solidFill>
            <a:schemeClr val="tx2"/>
          </a:solidFill>
          <a:latin typeface="+mn-lt"/>
          <a:ea typeface="ＭＳ Ｐゴシック" pitchFamily="34" charset="-128"/>
          <a:cs typeface="ＭＳ Ｐゴシック"/>
        </a:defRPr>
      </a:lvl1pPr>
      <a:lvl2pPr marL="742950" indent="-285750" algn="l" defTabSz="457200" rtl="0" eaLnBrk="0" fontAlgn="base" hangingPunct="0">
        <a:spcBef>
          <a:spcPct val="20000"/>
        </a:spcBef>
        <a:spcAft>
          <a:spcPct val="0"/>
        </a:spcAft>
        <a:buFont typeface="Arial" charset="0"/>
        <a:defRPr sz="1600" b="1">
          <a:solidFill>
            <a:srgbClr val="183C90"/>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defRPr sz="1600" b="1">
          <a:solidFill>
            <a:srgbClr val="183C90"/>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defRPr sz="1600" b="1">
          <a:solidFill>
            <a:srgbClr val="183C90"/>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defRPr sz="1600" b="1">
          <a:solidFill>
            <a:srgbClr val="183C90"/>
          </a:solidFill>
          <a:latin typeface="+mn-lt"/>
          <a:ea typeface="ＭＳ Ｐゴシック" pitchFamily="34" charset="-128"/>
          <a:cs typeface="ＭＳ Ｐゴシック"/>
        </a:defRPr>
      </a:lvl5pPr>
      <a:lvl6pPr marL="2514600" indent="-228600" algn="l" defTabSz="457200" rtl="0" eaLnBrk="0" fontAlgn="base" hangingPunct="0">
        <a:spcBef>
          <a:spcPct val="20000"/>
        </a:spcBef>
        <a:spcAft>
          <a:spcPct val="0"/>
        </a:spcAft>
        <a:buFont typeface="Arial" charset="0"/>
        <a:defRPr sz="1600" b="1">
          <a:solidFill>
            <a:srgbClr val="183C90"/>
          </a:solidFill>
          <a:latin typeface="+mn-lt"/>
          <a:ea typeface="+mn-ea"/>
        </a:defRPr>
      </a:lvl6pPr>
      <a:lvl7pPr marL="2971800" indent="-228600" algn="l" defTabSz="457200" rtl="0" eaLnBrk="0" fontAlgn="base" hangingPunct="0">
        <a:spcBef>
          <a:spcPct val="20000"/>
        </a:spcBef>
        <a:spcAft>
          <a:spcPct val="0"/>
        </a:spcAft>
        <a:buFont typeface="Arial" charset="0"/>
        <a:defRPr sz="1600" b="1">
          <a:solidFill>
            <a:srgbClr val="183C90"/>
          </a:solidFill>
          <a:latin typeface="+mn-lt"/>
          <a:ea typeface="+mn-ea"/>
        </a:defRPr>
      </a:lvl7pPr>
      <a:lvl8pPr marL="3429000" indent="-228600" algn="l" defTabSz="457200" rtl="0" eaLnBrk="0" fontAlgn="base" hangingPunct="0">
        <a:spcBef>
          <a:spcPct val="20000"/>
        </a:spcBef>
        <a:spcAft>
          <a:spcPct val="0"/>
        </a:spcAft>
        <a:buFont typeface="Arial" charset="0"/>
        <a:defRPr sz="1600" b="1">
          <a:solidFill>
            <a:srgbClr val="183C90"/>
          </a:solidFill>
          <a:latin typeface="+mn-lt"/>
          <a:ea typeface="+mn-ea"/>
        </a:defRPr>
      </a:lvl8pPr>
      <a:lvl9pPr marL="3886200" indent="-228600" algn="l" defTabSz="457200" rtl="0" eaLnBrk="0" fontAlgn="base" hangingPunct="0">
        <a:spcBef>
          <a:spcPct val="20000"/>
        </a:spcBef>
        <a:spcAft>
          <a:spcPct val="0"/>
        </a:spcAft>
        <a:buFont typeface="Arial" charset="0"/>
        <a:defRPr sz="1600" b="1">
          <a:solidFill>
            <a:srgbClr val="183C9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1618" name="Title Placeholder 1"/>
          <p:cNvSpPr>
            <a:spLocks noGrp="1"/>
          </p:cNvSpPr>
          <p:nvPr>
            <p:ph type="title"/>
          </p:nvPr>
        </p:nvSpPr>
        <p:spPr bwMode="gray">
          <a:xfrm>
            <a:off x="915988" y="219075"/>
            <a:ext cx="5483225" cy="796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11619" name="Text Placeholder 2"/>
          <p:cNvSpPr>
            <a:spLocks noGrp="1"/>
          </p:cNvSpPr>
          <p:nvPr>
            <p:ph type="body" idx="1"/>
          </p:nvPr>
        </p:nvSpPr>
        <p:spPr bwMode="gray">
          <a:xfrm>
            <a:off x="915988" y="1600200"/>
            <a:ext cx="5262562" cy="3681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pic>
        <p:nvPicPr>
          <p:cNvPr id="111620" name="Picture 5" descr="UHC_Logo_large"/>
          <p:cNvPicPr>
            <a:picLocks noChangeAspect="1" noChangeArrowheads="1"/>
          </p:cNvPicPr>
          <p:nvPr/>
        </p:nvPicPr>
        <p:blipFill>
          <a:blip r:embed="rId14"/>
          <a:srcRect/>
          <a:stretch>
            <a:fillRect/>
          </a:stretch>
        </p:blipFill>
        <p:spPr bwMode="auto">
          <a:xfrm>
            <a:off x="6762750" y="427038"/>
            <a:ext cx="1841500" cy="388937"/>
          </a:xfrm>
          <a:prstGeom prst="rect">
            <a:avLst/>
          </a:prstGeom>
          <a:noFill/>
          <a:ln w="9525">
            <a:noFill/>
            <a:miter lim="800000"/>
            <a:headEnd/>
            <a:tailEnd/>
          </a:ln>
        </p:spPr>
      </p:pic>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449F8E05-F578-465A-892B-670E9457B423}" type="slidenum">
              <a:rPr lang="en-US"/>
              <a:pPr>
                <a:defRPr/>
              </a:pPr>
              <a:t>‹#›</a:t>
            </a:fld>
            <a:endParaRPr lang="en-US" dirty="0"/>
          </a:p>
        </p:txBody>
      </p:sp>
      <p:sp>
        <p:nvSpPr>
          <p:cNvPr id="479239" name="Rectangle 7"/>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t>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p:sldLayoutIdLst>
    <p:sldLayoutId id="2147485774" r:id="rId1"/>
    <p:sldLayoutId id="2147485775" r:id="rId2"/>
    <p:sldLayoutId id="2147485776" r:id="rId3"/>
    <p:sldLayoutId id="2147485777" r:id="rId4"/>
    <p:sldLayoutId id="2147485778" r:id="rId5"/>
    <p:sldLayoutId id="2147485779" r:id="rId6"/>
    <p:sldLayoutId id="2147485780" r:id="rId7"/>
    <p:sldLayoutId id="2147485781" r:id="rId8"/>
    <p:sldLayoutId id="2147485782" r:id="rId9"/>
    <p:sldLayoutId id="2147485783" r:id="rId10"/>
    <p:sldLayoutId id="2147485784"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a:solidFill>
            <a:schemeClr val="tx2"/>
          </a:solidFill>
          <a:latin typeface="+mj-lt"/>
          <a:ea typeface="ＭＳ Ｐゴシック" pitchFamily="34" charset="-128"/>
          <a:cs typeface="ＭＳ Ｐゴシック"/>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5pPr>
      <a:lvl6pPr marL="457200" algn="l" defTabSz="457200" rtl="0" eaLnBrk="0" fontAlgn="base" hangingPunct="0">
        <a:spcBef>
          <a:spcPct val="20000"/>
        </a:spcBef>
        <a:spcAft>
          <a:spcPct val="0"/>
        </a:spcAft>
        <a:defRPr sz="2200" b="1">
          <a:solidFill>
            <a:schemeClr val="tx2"/>
          </a:solidFill>
          <a:latin typeface="Arial" charset="0"/>
          <a:ea typeface="ＭＳ Ｐゴシック" charset="-128"/>
        </a:defRPr>
      </a:lvl6pPr>
      <a:lvl7pPr marL="914400" algn="l" defTabSz="457200" rtl="0" eaLnBrk="0" fontAlgn="base" hangingPunct="0">
        <a:spcBef>
          <a:spcPct val="20000"/>
        </a:spcBef>
        <a:spcAft>
          <a:spcPct val="0"/>
        </a:spcAft>
        <a:defRPr sz="2200" b="1">
          <a:solidFill>
            <a:schemeClr val="tx2"/>
          </a:solidFill>
          <a:latin typeface="Arial" charset="0"/>
          <a:ea typeface="ＭＳ Ｐゴシック" charset="-128"/>
        </a:defRPr>
      </a:lvl7pPr>
      <a:lvl8pPr marL="1371600" algn="l" defTabSz="457200" rtl="0" eaLnBrk="0" fontAlgn="base" hangingPunct="0">
        <a:spcBef>
          <a:spcPct val="20000"/>
        </a:spcBef>
        <a:spcAft>
          <a:spcPct val="0"/>
        </a:spcAft>
        <a:defRPr sz="2200" b="1">
          <a:solidFill>
            <a:schemeClr val="tx2"/>
          </a:solidFill>
          <a:latin typeface="Arial" charset="0"/>
          <a:ea typeface="ＭＳ Ｐゴシック" charset="-128"/>
        </a:defRPr>
      </a:lvl8pPr>
      <a:lvl9pPr marL="1828800" algn="l" defTabSz="457200" rtl="0" eaLnBrk="0" fontAlgn="base" hangingPunct="0">
        <a:spcBef>
          <a:spcPct val="20000"/>
        </a:spcBef>
        <a:spcAft>
          <a:spcPct val="0"/>
        </a:spcAft>
        <a:defRPr sz="2200" b="1">
          <a:solidFill>
            <a:schemeClr val="tx2"/>
          </a:solidFill>
          <a:latin typeface="Arial" charset="0"/>
          <a:ea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1pPr>
      <a:lvl2pPr marL="547688" indent="-204788"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5pPr>
      <a:lvl6pPr marL="25146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6pPr>
      <a:lvl7pPr marL="29718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7pPr>
      <a:lvl8pPr marL="34290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8pPr>
      <a:lvl9pPr marL="38862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9458" name="Picture 16" descr="Tinted_U"/>
          <p:cNvPicPr>
            <a:picLocks noChangeAspect="1" noChangeArrowheads="1"/>
          </p:cNvPicPr>
          <p:nvPr/>
        </p:nvPicPr>
        <p:blipFill>
          <a:blip r:embed="rId2" cstate="print">
            <a:extLst>
              <a:ext uri="{28A0092B-C50C-407E-A947-70E740481C1C}">
                <a14:useLocalDpi xmlns:a14="http://schemas.microsoft.com/office/drawing/2010/main" val="0"/>
              </a:ext>
            </a:extLst>
          </a:blip>
          <a:srcRect r="8913" b="5128"/>
          <a:stretch>
            <a:fillRect/>
          </a:stretch>
        </p:blipFill>
        <p:spPr bwMode="auto">
          <a:xfrm>
            <a:off x="228600" y="228600"/>
            <a:ext cx="50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p:cNvSpPr>
            <a:spLocks noChangeArrowheads="1"/>
          </p:cNvSpPr>
          <p:nvPr/>
        </p:nvSpPr>
        <p:spPr bwMode="auto">
          <a:xfrm>
            <a:off x="228600" y="6400800"/>
            <a:ext cx="8686800" cy="2286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b="0">
              <a:latin typeface="Arial"/>
              <a:ea typeface="MS PGothic"/>
              <a:cs typeface="+mn-cs"/>
            </a:endParaRPr>
          </a:p>
        </p:txBody>
      </p:sp>
      <p:pic>
        <p:nvPicPr>
          <p:cNvPr id="19460" name="Picture 5" descr="UHC_Logo_lar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381000"/>
            <a:ext cx="18415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6"/>
          <p:cNvSpPr>
            <a:spLocks noChangeArrowheads="1"/>
          </p:cNvSpPr>
          <p:nvPr/>
        </p:nvSpPr>
        <p:spPr bwMode="auto">
          <a:xfrm>
            <a:off x="228600" y="228600"/>
            <a:ext cx="8686800" cy="6400800"/>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0">
              <a:latin typeface="Arial"/>
              <a:ea typeface="MS PGothic"/>
              <a:cs typeface="+mn-cs"/>
            </a:endParaRPr>
          </a:p>
        </p:txBody>
      </p:sp>
      <p:sp>
        <p:nvSpPr>
          <p:cNvPr id="19462" name="Line 7"/>
          <p:cNvSpPr>
            <a:spLocks noChangeShapeType="1"/>
          </p:cNvSpPr>
          <p:nvPr/>
        </p:nvSpPr>
        <p:spPr bwMode="auto">
          <a:xfrm flipH="1">
            <a:off x="914400" y="990600"/>
            <a:ext cx="80010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nchor="ctr"/>
          <a:lstStyle/>
          <a:p>
            <a:endParaRPr lang="en-US" b="0">
              <a:latin typeface="Arial"/>
              <a:ea typeface="MS PGothic"/>
              <a:cs typeface="+mn-cs"/>
            </a:endParaRPr>
          </a:p>
        </p:txBody>
      </p:sp>
      <p:sp>
        <p:nvSpPr>
          <p:cNvPr id="19463" name="Rectangle 8"/>
          <p:cNvSpPr>
            <a:spLocks noGrp="1" noChangeArrowheads="1"/>
          </p:cNvSpPr>
          <p:nvPr>
            <p:ph type="body" idx="1"/>
          </p:nvPr>
        </p:nvSpPr>
        <p:spPr bwMode="auto">
          <a:xfrm>
            <a:off x="914400" y="1600200"/>
            <a:ext cx="7315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4" name="Title Placeholder 1"/>
          <p:cNvSpPr>
            <a:spLocks noGrp="1"/>
          </p:cNvSpPr>
          <p:nvPr>
            <p:ph type="title"/>
          </p:nvPr>
        </p:nvSpPr>
        <p:spPr bwMode="gray">
          <a:xfrm>
            <a:off x="914400" y="228600"/>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1" name="Slide Number Placeholder 5"/>
          <p:cNvSpPr>
            <a:spLocks noGrp="1"/>
          </p:cNvSpPr>
          <p:nvPr>
            <p:ph type="sldNum" sz="quarter" idx="4"/>
          </p:nvPr>
        </p:nvSpPr>
        <p:spPr bwMode="gray">
          <a:xfrm>
            <a:off x="228600" y="6400800"/>
            <a:ext cx="601663" cy="228600"/>
          </a:xfrm>
          <a:prstGeom prst="rect">
            <a:avLst/>
          </a:prstGeom>
          <a:extLst/>
        </p:spPr>
        <p:txBody>
          <a:bodyPr vert="horz" wrap="square" lIns="91440" tIns="0" rIns="0" bIns="0" numCol="1" anchor="ctr" anchorCtr="0" compatLnSpc="1">
            <a:prstTxWarp prst="textNoShape">
              <a:avLst/>
            </a:prstTxWarp>
          </a:bodyPr>
          <a:lstStyle>
            <a:lvl1pPr>
              <a:defRPr sz="1000">
                <a:solidFill>
                  <a:srgbClr val="FFFFFF"/>
                </a:solidFill>
                <a:latin typeface="Verdana" pitchFamily="34" charset="0"/>
                <a:ea typeface="+mn-ea"/>
                <a:cs typeface="+mn-cs"/>
              </a:defRPr>
            </a:lvl1pPr>
          </a:lstStyle>
          <a:p>
            <a:pPr>
              <a:defRPr/>
            </a:pPr>
            <a:fld id="{12C15A08-83FC-40E8-A898-3F8EF9462E5E}" type="slidenum">
              <a:rPr lang="en-US" b="0"/>
              <a:pPr>
                <a:defRPr/>
              </a:pPr>
              <a:t>‹#›</a:t>
            </a:fld>
            <a:endParaRPr lang="en-US" b="0"/>
          </a:p>
        </p:txBody>
      </p:sp>
      <p:sp>
        <p:nvSpPr>
          <p:cNvPr id="13" name="Rectangle 13"/>
          <p:cNvSpPr>
            <a:spLocks noGrp="1" noChangeArrowheads="1"/>
          </p:cNvSpPr>
          <p:nvPr>
            <p:ph type="ftr" sz="quarter" idx="3"/>
          </p:nvPr>
        </p:nvSpPr>
        <p:spPr bwMode="auto">
          <a:xfrm>
            <a:off x="228600" y="6629400"/>
            <a:ext cx="8001000" cy="228600"/>
          </a:xfrm>
          <a:prstGeom prst="rect">
            <a:avLst/>
          </a:prstGeom>
          <a:extLst/>
        </p:spPr>
        <p:txBody>
          <a:bodyPr vert="horz" wrap="square" lIns="91440" tIns="45720" rIns="91440" bIns="45720" numCol="1" anchor="t" anchorCtr="0" compatLnSpc="1">
            <a:prstTxWarp prst="textNoShape">
              <a:avLst/>
            </a:prstTxWarp>
          </a:bodyPr>
          <a:lstStyle>
            <a:lvl1pPr eaLnBrk="0" hangingPunct="0">
              <a:defRPr sz="800">
                <a:solidFill>
                  <a:srgbClr val="879196"/>
                </a:solidFill>
                <a:latin typeface="+mn-lt"/>
                <a:ea typeface="+mn-ea"/>
                <a:cs typeface="+mn-cs"/>
              </a:defRPr>
            </a:lvl1pPr>
          </a:lstStyle>
          <a:p>
            <a:pPr>
              <a:defRPr/>
            </a:pPr>
            <a:r>
              <a:rPr lang="en-US" b="0"/>
              <a:t>Confidential Property of UnitedHealth Group. Do not distribute or reproduce without express permission of UnitedHealth Group.</a:t>
            </a:r>
          </a:p>
        </p:txBody>
      </p:sp>
    </p:spTree>
    <p:extLst>
      <p:ext uri="{BB962C8B-B14F-4D97-AF65-F5344CB8AC3E}">
        <p14:creationId xmlns:p14="http://schemas.microsoft.com/office/powerpoint/2010/main" val="68424291"/>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defTabSz="457200" rtl="0" eaLnBrk="0" fontAlgn="base" hangingPunct="0">
        <a:spcBef>
          <a:spcPct val="20000"/>
        </a:spcBef>
        <a:spcAft>
          <a:spcPct val="0"/>
        </a:spcAft>
        <a:defRPr sz="2200" b="1">
          <a:solidFill>
            <a:schemeClr val="tx2"/>
          </a:solidFill>
          <a:latin typeface="+mj-lt"/>
          <a:ea typeface="+mj-ea"/>
          <a:cs typeface="+mj-cs"/>
        </a:defRPr>
      </a:lvl1pPr>
      <a:lvl2pPr algn="l" defTabSz="457200" rtl="0" eaLnBrk="0" fontAlgn="base" hangingPunct="0">
        <a:spcBef>
          <a:spcPct val="20000"/>
        </a:spcBef>
        <a:spcAft>
          <a:spcPct val="0"/>
        </a:spcAft>
        <a:defRPr sz="2200" b="1">
          <a:solidFill>
            <a:schemeClr val="tx2"/>
          </a:solidFill>
          <a:latin typeface="Arial" pitchFamily="34" charset="0"/>
          <a:ea typeface="ＭＳ Ｐゴシック" pitchFamily="34" charset="-128"/>
        </a:defRPr>
      </a:lvl2pPr>
      <a:lvl3pPr algn="l" defTabSz="457200" rtl="0" eaLnBrk="0" fontAlgn="base" hangingPunct="0">
        <a:spcBef>
          <a:spcPct val="20000"/>
        </a:spcBef>
        <a:spcAft>
          <a:spcPct val="0"/>
        </a:spcAft>
        <a:defRPr sz="2200" b="1">
          <a:solidFill>
            <a:schemeClr val="tx2"/>
          </a:solidFill>
          <a:latin typeface="Arial" pitchFamily="34" charset="0"/>
          <a:ea typeface="ＭＳ Ｐゴシック" pitchFamily="34" charset="-128"/>
        </a:defRPr>
      </a:lvl3pPr>
      <a:lvl4pPr algn="l" defTabSz="457200" rtl="0" eaLnBrk="0" fontAlgn="base" hangingPunct="0">
        <a:spcBef>
          <a:spcPct val="20000"/>
        </a:spcBef>
        <a:spcAft>
          <a:spcPct val="0"/>
        </a:spcAft>
        <a:defRPr sz="2200" b="1">
          <a:solidFill>
            <a:schemeClr val="tx2"/>
          </a:solidFill>
          <a:latin typeface="Arial" pitchFamily="34" charset="0"/>
          <a:ea typeface="ＭＳ Ｐゴシック" pitchFamily="34" charset="-128"/>
        </a:defRPr>
      </a:lvl4pPr>
      <a:lvl5pPr algn="l" defTabSz="457200" rtl="0" eaLnBrk="0" fontAlgn="base" hangingPunct="0">
        <a:spcBef>
          <a:spcPct val="20000"/>
        </a:spcBef>
        <a:spcAft>
          <a:spcPct val="0"/>
        </a:spcAft>
        <a:defRPr sz="2200" b="1">
          <a:solidFill>
            <a:schemeClr val="tx2"/>
          </a:solidFill>
          <a:latin typeface="Arial" pitchFamily="34" charset="0"/>
          <a:ea typeface="ＭＳ Ｐゴシック" pitchFamily="34" charset="-128"/>
        </a:defRPr>
      </a:lvl5pPr>
      <a:lvl6pPr marL="457200" algn="l" defTabSz="457200" rtl="0" eaLnBrk="0" fontAlgn="base" hangingPunct="0">
        <a:spcBef>
          <a:spcPct val="20000"/>
        </a:spcBef>
        <a:spcAft>
          <a:spcPct val="0"/>
        </a:spcAft>
        <a:defRPr sz="2200" b="1">
          <a:solidFill>
            <a:schemeClr val="tx2"/>
          </a:solidFill>
          <a:latin typeface="Arial" pitchFamily="34" charset="0"/>
          <a:ea typeface="ＭＳ Ｐゴシック" pitchFamily="34" charset="-128"/>
        </a:defRPr>
      </a:lvl6pPr>
      <a:lvl7pPr marL="914400" algn="l" defTabSz="457200" rtl="0" eaLnBrk="0" fontAlgn="base" hangingPunct="0">
        <a:spcBef>
          <a:spcPct val="20000"/>
        </a:spcBef>
        <a:spcAft>
          <a:spcPct val="0"/>
        </a:spcAft>
        <a:defRPr sz="2200" b="1">
          <a:solidFill>
            <a:schemeClr val="tx2"/>
          </a:solidFill>
          <a:latin typeface="Arial" pitchFamily="34" charset="0"/>
          <a:ea typeface="ＭＳ Ｐゴシック" pitchFamily="34" charset="-128"/>
        </a:defRPr>
      </a:lvl7pPr>
      <a:lvl8pPr marL="1371600" algn="l" defTabSz="457200" rtl="0" eaLnBrk="0" fontAlgn="base" hangingPunct="0">
        <a:spcBef>
          <a:spcPct val="20000"/>
        </a:spcBef>
        <a:spcAft>
          <a:spcPct val="0"/>
        </a:spcAft>
        <a:defRPr sz="2200" b="1">
          <a:solidFill>
            <a:schemeClr val="tx2"/>
          </a:solidFill>
          <a:latin typeface="Arial" pitchFamily="34" charset="0"/>
          <a:ea typeface="ＭＳ Ｐゴシック" pitchFamily="34" charset="-128"/>
        </a:defRPr>
      </a:lvl8pPr>
      <a:lvl9pPr marL="1828800" algn="l" defTabSz="457200" rtl="0" eaLnBrk="0" fontAlgn="base" hangingPunct="0">
        <a:spcBef>
          <a:spcPct val="20000"/>
        </a:spcBef>
        <a:spcAft>
          <a:spcPct val="0"/>
        </a:spcAft>
        <a:defRPr sz="2200" b="1">
          <a:solidFill>
            <a:schemeClr val="tx2"/>
          </a:solidFill>
          <a:latin typeface="Arial" pitchFamily="34" charset="0"/>
          <a:ea typeface="ＭＳ Ｐゴシック" pitchFamily="34"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mn-ea"/>
          <a:cs typeface="+mn-cs"/>
        </a:defRPr>
      </a:lvl1pPr>
      <a:lvl2pPr marL="571500" indent="-228600"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mn-ea"/>
        </a:defRPr>
      </a:lvl2pPr>
      <a:lvl3pPr marL="9144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3pPr>
      <a:lvl4pPr marL="1200150" indent="-171450" algn="l" defTabSz="457200" rtl="0" eaLnBrk="0" fontAlgn="base" hangingPunct="0">
        <a:spcBef>
          <a:spcPct val="20000"/>
        </a:spcBef>
        <a:spcAft>
          <a:spcPct val="0"/>
        </a:spcAft>
        <a:buFont typeface="Arial" charset="0"/>
        <a:buChar char="–"/>
        <a:defRPr sz="1400">
          <a:solidFill>
            <a:srgbClr val="646D72"/>
          </a:solidFill>
          <a:latin typeface="+mn-lt"/>
          <a:ea typeface="+mn-ea"/>
        </a:defRPr>
      </a:lvl4pPr>
      <a:lvl5pPr marL="1485900" indent="-171450" algn="l" defTabSz="457200" rtl="0" eaLnBrk="0" fontAlgn="base" hangingPunct="0">
        <a:spcBef>
          <a:spcPct val="20000"/>
        </a:spcBef>
        <a:spcAft>
          <a:spcPct val="0"/>
        </a:spcAft>
        <a:buChar char="•"/>
        <a:defRPr sz="1200">
          <a:solidFill>
            <a:srgbClr val="646D72"/>
          </a:solidFill>
          <a:latin typeface="+mn-lt"/>
          <a:ea typeface="+mn-ea"/>
        </a:defRPr>
      </a:lvl5pPr>
      <a:lvl6pPr marL="1943100" indent="-171450" algn="l" defTabSz="457200" rtl="0" eaLnBrk="0" fontAlgn="base" hangingPunct="0">
        <a:spcBef>
          <a:spcPct val="20000"/>
        </a:spcBef>
        <a:spcAft>
          <a:spcPct val="0"/>
        </a:spcAft>
        <a:buChar char="•"/>
        <a:defRPr sz="1200">
          <a:solidFill>
            <a:srgbClr val="646D72"/>
          </a:solidFill>
          <a:latin typeface="+mn-lt"/>
          <a:ea typeface="+mn-ea"/>
        </a:defRPr>
      </a:lvl6pPr>
      <a:lvl7pPr marL="2400300" indent="-171450" algn="l" defTabSz="457200" rtl="0" eaLnBrk="0" fontAlgn="base" hangingPunct="0">
        <a:spcBef>
          <a:spcPct val="20000"/>
        </a:spcBef>
        <a:spcAft>
          <a:spcPct val="0"/>
        </a:spcAft>
        <a:buChar char="•"/>
        <a:defRPr sz="1200">
          <a:solidFill>
            <a:srgbClr val="646D72"/>
          </a:solidFill>
          <a:latin typeface="+mn-lt"/>
          <a:ea typeface="+mn-ea"/>
        </a:defRPr>
      </a:lvl7pPr>
      <a:lvl8pPr marL="2857500" indent="-171450" algn="l" defTabSz="457200" rtl="0" eaLnBrk="0" fontAlgn="base" hangingPunct="0">
        <a:spcBef>
          <a:spcPct val="20000"/>
        </a:spcBef>
        <a:spcAft>
          <a:spcPct val="0"/>
        </a:spcAft>
        <a:buChar char="•"/>
        <a:defRPr sz="1200">
          <a:solidFill>
            <a:srgbClr val="646D72"/>
          </a:solidFill>
          <a:latin typeface="+mn-lt"/>
          <a:ea typeface="+mn-ea"/>
        </a:defRPr>
      </a:lvl8pPr>
      <a:lvl9pPr marL="3314700" indent="-171450" algn="l" defTabSz="457200" rtl="0" eaLnBrk="0" fontAlgn="base" hangingPunct="0">
        <a:spcBef>
          <a:spcPct val="20000"/>
        </a:spcBef>
        <a:spcAft>
          <a:spcPct val="0"/>
        </a:spcAft>
        <a:buChar char="•"/>
        <a:defRPr sz="12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2"/>
        </a:solidFill>
        <a:effectLst/>
      </p:bgPr>
    </p:bg>
    <p:spTree>
      <p:nvGrpSpPr>
        <p:cNvPr id="1" name=""/>
        <p:cNvGrpSpPr/>
        <p:nvPr/>
      </p:nvGrpSpPr>
      <p:grpSpPr>
        <a:xfrm>
          <a:off x="0" y="0"/>
          <a:ext cx="0" cy="0"/>
          <a:chOff x="0" y="0"/>
          <a:chExt cx="0" cy="0"/>
        </a:xfrm>
      </p:grpSpPr>
      <p:pic>
        <p:nvPicPr>
          <p:cNvPr id="1604624" name="Picture 16" descr="Tinted_U"/>
          <p:cNvPicPr>
            <a:picLocks noChangeAspect="1" noChangeArrowheads="1"/>
          </p:cNvPicPr>
          <p:nvPr/>
        </p:nvPicPr>
        <p:blipFill>
          <a:blip r:embed="rId2">
            <a:extLst>
              <a:ext uri="{28A0092B-C50C-407E-A947-70E740481C1C}">
                <a14:useLocalDpi xmlns:a14="http://schemas.microsoft.com/office/drawing/2010/main" val="0"/>
              </a:ext>
            </a:extLst>
          </a:blip>
          <a:srcRect r="8913" b="5128"/>
          <a:stretch>
            <a:fillRect/>
          </a:stretch>
        </p:blipFill>
        <p:spPr bwMode="auto">
          <a:xfrm>
            <a:off x="228600" y="228600"/>
            <a:ext cx="508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604610" name="Rectangle 2"/>
          <p:cNvSpPr>
            <a:spLocks noChangeArrowheads="1"/>
          </p:cNvSpPr>
          <p:nvPr/>
        </p:nvSpPr>
        <p:spPr bwMode="auto">
          <a:xfrm>
            <a:off x="228600" y="6400800"/>
            <a:ext cx="8686800" cy="228600"/>
          </a:xfrm>
          <a:prstGeom prst="rect">
            <a:avLst/>
          </a:prstGeom>
          <a:solidFill>
            <a:schemeClr val="bg1"/>
          </a:solidFill>
          <a:ln>
            <a:noFill/>
          </a:ln>
          <a:effectLst/>
          <a:extLst/>
        </p:spPr>
        <p:txBody>
          <a:bodyPr wrap="none" anchor="ctr"/>
          <a:lstStyle/>
          <a:p>
            <a:pPr algn="ctr"/>
            <a:endParaRPr lang="en-US" b="0" dirty="0">
              <a:ea typeface="ＭＳ Ｐゴシック" pitchFamily="34" charset="-128"/>
            </a:endParaRPr>
          </a:p>
        </p:txBody>
      </p:sp>
      <p:sp>
        <p:nvSpPr>
          <p:cNvPr id="1604614" name="Rectangle 6"/>
          <p:cNvSpPr>
            <a:spLocks noChangeArrowheads="1"/>
          </p:cNvSpPr>
          <p:nvPr/>
        </p:nvSpPr>
        <p:spPr bwMode="auto">
          <a:xfrm>
            <a:off x="228600" y="228600"/>
            <a:ext cx="8686800" cy="6400800"/>
          </a:xfrm>
          <a:prstGeom prst="rect">
            <a:avLst/>
          </a:prstGeom>
          <a:noFill/>
          <a:ln w="12700" algn="ctr">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0" dirty="0">
              <a:ln>
                <a:solidFill>
                  <a:srgbClr val="FFFFFF"/>
                </a:solidFill>
              </a:ln>
              <a:ea typeface="ＭＳ Ｐゴシック" pitchFamily="34" charset="-128"/>
            </a:endParaRPr>
          </a:p>
        </p:txBody>
      </p:sp>
      <p:sp>
        <p:nvSpPr>
          <p:cNvPr id="1604615" name="Line 7"/>
          <p:cNvSpPr>
            <a:spLocks noChangeShapeType="1"/>
          </p:cNvSpPr>
          <p:nvPr/>
        </p:nvSpPr>
        <p:spPr bwMode="auto">
          <a:xfrm flipH="1">
            <a:off x="914400" y="990600"/>
            <a:ext cx="80010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b="0" dirty="0">
              <a:ea typeface="ＭＳ Ｐゴシック" pitchFamily="34" charset="-128"/>
            </a:endParaRPr>
          </a:p>
        </p:txBody>
      </p:sp>
      <p:sp>
        <p:nvSpPr>
          <p:cNvPr id="1604616" name="Rectangle 8"/>
          <p:cNvSpPr>
            <a:spLocks noGrp="1" noChangeArrowheads="1"/>
          </p:cNvSpPr>
          <p:nvPr>
            <p:ph type="body" idx="1"/>
          </p:nvPr>
        </p:nvSpPr>
        <p:spPr bwMode="auto">
          <a:xfrm>
            <a:off x="914400" y="15240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Slide Number Placeholder 5"/>
          <p:cNvSpPr>
            <a:spLocks noGrp="1"/>
          </p:cNvSpPr>
          <p:nvPr>
            <p:ph type="sldNum" sz="quarter" idx="4"/>
          </p:nvPr>
        </p:nvSpPr>
        <p:spPr bwMode="gray">
          <a:xfrm>
            <a:off x="228600" y="64008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0" bIns="0" numCol="1" anchor="ctr" anchorCtr="0" compatLnSpc="1">
            <a:prstTxWarp prst="textNoShape">
              <a:avLst/>
            </a:prstTxWarp>
          </a:bodyPr>
          <a:lstStyle>
            <a:lvl1pPr algn="l">
              <a:defRPr sz="1000">
                <a:solidFill>
                  <a:srgbClr val="FFFFFF"/>
                </a:solidFill>
                <a:latin typeface="+mn-lt"/>
              </a:defRPr>
            </a:lvl1pPr>
          </a:lstStyle>
          <a:p>
            <a:fld id="{34034F64-D7DA-4100-9F72-33C4D5A9F7B8}" type="slidenum">
              <a:rPr lang="en-US" b="0" smtClean="0">
                <a:ea typeface="ＭＳ Ｐゴシック" pitchFamily="34" charset="-128"/>
              </a:rPr>
              <a:pPr/>
              <a:t>‹#›</a:t>
            </a:fld>
            <a:endParaRPr lang="en-US" b="0" dirty="0">
              <a:ea typeface="ＭＳ Ｐゴシック" pitchFamily="34" charset="-128"/>
            </a:endParaRPr>
          </a:p>
        </p:txBody>
      </p:sp>
      <p:sp>
        <p:nvSpPr>
          <p:cNvPr id="1604621" name="Rectangle 13"/>
          <p:cNvSpPr>
            <a:spLocks noGrp="1" noChangeArrowheads="1"/>
          </p:cNvSpPr>
          <p:nvPr>
            <p:ph type="ftr" sz="quarter" idx="3"/>
          </p:nvPr>
        </p:nvSpPr>
        <p:spPr bwMode="auto">
          <a:xfrm>
            <a:off x="228600" y="6629400"/>
            <a:ext cx="8686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800">
                <a:solidFill>
                  <a:schemeClr val="bg2"/>
                </a:solidFill>
              </a:defRPr>
            </a:lvl1pPr>
          </a:lstStyle>
          <a:p>
            <a:r>
              <a:rPr lang="en-US" b="0" dirty="0" smtClean="0">
                <a:solidFill>
                  <a:srgbClr val="879196"/>
                </a:solidFill>
                <a:ea typeface="ＭＳ Ｐゴシック" pitchFamily="34" charset="-128"/>
              </a:rPr>
              <a:t>Proprietary Information of UnitedHealth Group.  Do not distribute or reproduce without express permission of UnitedHealth Group.</a:t>
            </a:r>
            <a:endParaRPr lang="en-US" b="0" dirty="0">
              <a:solidFill>
                <a:srgbClr val="879196"/>
              </a:solidFill>
              <a:ea typeface="ＭＳ Ｐゴシック" pitchFamily="34" charset="-128"/>
            </a:endParaRPr>
          </a:p>
        </p:txBody>
      </p:sp>
      <p:sp>
        <p:nvSpPr>
          <p:cNvPr id="1604622" name="Title Placeholder 1"/>
          <p:cNvSpPr>
            <a:spLocks noGrp="1"/>
          </p:cNvSpPr>
          <p:nvPr>
            <p:ph type="title"/>
          </p:nvPr>
        </p:nvSpPr>
        <p:spPr bwMode="gray">
          <a:xfrm>
            <a:off x="914400" y="228600"/>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dirty="0" smtClean="0"/>
              <a:t>Click to edit Master title style</a:t>
            </a:r>
          </a:p>
        </p:txBody>
      </p:sp>
      <p:pic>
        <p:nvPicPr>
          <p:cNvPr id="13" name="Picture 2" descr="\\SVR-MT-CORP\Clients\UnitedHealthcare\_global_assets\00_2011_Brand_Guidelines\06_logos\Logos\UHC_Bl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08907"/>
            <a:ext cx="1841500" cy="37531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fontAlgn="base">
        <a:spcBef>
          <a:spcPct val="20000"/>
        </a:spcBef>
        <a:spcAft>
          <a:spcPct val="0"/>
        </a:spcAft>
        <a:defRPr sz="2200" b="1">
          <a:solidFill>
            <a:schemeClr val="bg1"/>
          </a:solidFill>
          <a:latin typeface="+mj-lt"/>
          <a:ea typeface="+mj-ea"/>
          <a:cs typeface="+mj-cs"/>
        </a:defRPr>
      </a:lvl1pPr>
      <a:lvl2pPr algn="l" defTabSz="457200" rtl="0" fontAlgn="base">
        <a:spcBef>
          <a:spcPct val="20000"/>
        </a:spcBef>
        <a:spcAft>
          <a:spcPct val="0"/>
        </a:spcAft>
        <a:defRPr sz="2200" b="1">
          <a:solidFill>
            <a:schemeClr val="tx2"/>
          </a:solidFill>
          <a:latin typeface="Arial" charset="0"/>
          <a:ea typeface="ＭＳ Ｐゴシック" pitchFamily="34" charset="-128"/>
        </a:defRPr>
      </a:lvl2pPr>
      <a:lvl3pPr algn="l" defTabSz="457200" rtl="0" fontAlgn="base">
        <a:spcBef>
          <a:spcPct val="20000"/>
        </a:spcBef>
        <a:spcAft>
          <a:spcPct val="0"/>
        </a:spcAft>
        <a:defRPr sz="2200" b="1">
          <a:solidFill>
            <a:schemeClr val="tx2"/>
          </a:solidFill>
          <a:latin typeface="Arial" charset="0"/>
          <a:ea typeface="ＭＳ Ｐゴシック" pitchFamily="34" charset="-128"/>
        </a:defRPr>
      </a:lvl3pPr>
      <a:lvl4pPr algn="l" defTabSz="457200" rtl="0" fontAlgn="base">
        <a:spcBef>
          <a:spcPct val="20000"/>
        </a:spcBef>
        <a:spcAft>
          <a:spcPct val="0"/>
        </a:spcAft>
        <a:defRPr sz="2200" b="1">
          <a:solidFill>
            <a:schemeClr val="tx2"/>
          </a:solidFill>
          <a:latin typeface="Arial" charset="0"/>
          <a:ea typeface="ＭＳ Ｐゴシック" pitchFamily="34" charset="-128"/>
        </a:defRPr>
      </a:lvl4pPr>
      <a:lvl5pPr algn="l" defTabSz="457200" rtl="0" fontAlgn="base">
        <a:spcBef>
          <a:spcPct val="20000"/>
        </a:spcBef>
        <a:spcAft>
          <a:spcPct val="0"/>
        </a:spcAft>
        <a:defRPr sz="2200" b="1">
          <a:solidFill>
            <a:schemeClr val="tx2"/>
          </a:solidFill>
          <a:latin typeface="Arial" charset="0"/>
          <a:ea typeface="ＭＳ Ｐゴシック" pitchFamily="34" charset="-128"/>
        </a:defRPr>
      </a:lvl5pPr>
      <a:lvl6pPr marL="457200" algn="l" defTabSz="457200" rtl="0" fontAlgn="base">
        <a:spcBef>
          <a:spcPct val="20000"/>
        </a:spcBef>
        <a:spcAft>
          <a:spcPct val="0"/>
        </a:spcAft>
        <a:defRPr sz="2200" b="1">
          <a:solidFill>
            <a:schemeClr val="tx2"/>
          </a:solidFill>
          <a:latin typeface="Arial" charset="0"/>
          <a:ea typeface="ＭＳ Ｐゴシック" pitchFamily="34" charset="-128"/>
        </a:defRPr>
      </a:lvl6pPr>
      <a:lvl7pPr marL="914400" algn="l" defTabSz="457200" rtl="0" fontAlgn="base">
        <a:spcBef>
          <a:spcPct val="20000"/>
        </a:spcBef>
        <a:spcAft>
          <a:spcPct val="0"/>
        </a:spcAft>
        <a:defRPr sz="2200" b="1">
          <a:solidFill>
            <a:schemeClr val="tx2"/>
          </a:solidFill>
          <a:latin typeface="Arial" charset="0"/>
          <a:ea typeface="ＭＳ Ｐゴシック" pitchFamily="34" charset="-128"/>
        </a:defRPr>
      </a:lvl7pPr>
      <a:lvl8pPr marL="1371600" algn="l" defTabSz="457200" rtl="0" fontAlgn="base">
        <a:spcBef>
          <a:spcPct val="20000"/>
        </a:spcBef>
        <a:spcAft>
          <a:spcPct val="0"/>
        </a:spcAft>
        <a:defRPr sz="2200" b="1">
          <a:solidFill>
            <a:schemeClr val="tx2"/>
          </a:solidFill>
          <a:latin typeface="Arial" charset="0"/>
          <a:ea typeface="ＭＳ Ｐゴシック" pitchFamily="34" charset="-128"/>
        </a:defRPr>
      </a:lvl8pPr>
      <a:lvl9pPr marL="1828800" algn="l" defTabSz="457200" rtl="0" fontAlgn="base">
        <a:spcBef>
          <a:spcPct val="20000"/>
        </a:spcBef>
        <a:spcAft>
          <a:spcPct val="0"/>
        </a:spcAft>
        <a:defRPr sz="2200" b="1">
          <a:solidFill>
            <a:schemeClr val="tx2"/>
          </a:solidFill>
          <a:latin typeface="Arial" charset="0"/>
          <a:ea typeface="ＭＳ Ｐゴシック" pitchFamily="34" charset="-128"/>
        </a:defRPr>
      </a:lvl9pPr>
    </p:titleStyle>
    <p:bodyStyle>
      <a:lvl1pPr marL="0" indent="0" algn="l" defTabSz="457200" rtl="0" fontAlgn="base">
        <a:spcBef>
          <a:spcPct val="20000"/>
        </a:spcBef>
        <a:spcAft>
          <a:spcPct val="0"/>
        </a:spcAft>
        <a:buClr>
          <a:schemeClr val="tx2"/>
        </a:buClr>
        <a:buFont typeface="Arial" charset="0"/>
        <a:buNone/>
        <a:defRPr sz="2000">
          <a:solidFill>
            <a:schemeClr val="tx1"/>
          </a:solidFill>
          <a:latin typeface="+mn-lt"/>
          <a:ea typeface="+mn-ea"/>
          <a:cs typeface="+mn-cs"/>
        </a:defRPr>
      </a:lvl1pPr>
      <a:lvl2pPr marL="349250" indent="-228600" algn="l" defTabSz="457200" rtl="0" fontAlgn="base">
        <a:spcBef>
          <a:spcPct val="20000"/>
        </a:spcBef>
        <a:spcAft>
          <a:spcPct val="0"/>
        </a:spcAft>
        <a:buClrTx/>
        <a:buFont typeface="Arial" pitchFamily="34" charset="0"/>
        <a:buChar char="•"/>
        <a:defRPr sz="1800">
          <a:solidFill>
            <a:schemeClr val="tx1"/>
          </a:solidFill>
          <a:latin typeface="+mn-lt"/>
          <a:ea typeface="+mn-ea"/>
        </a:defRPr>
      </a:lvl2pPr>
      <a:lvl3pPr marL="577850" indent="-174625" algn="l" defTabSz="457200" rtl="0" fontAlgn="base">
        <a:spcBef>
          <a:spcPct val="20000"/>
        </a:spcBef>
        <a:spcAft>
          <a:spcPct val="0"/>
        </a:spcAft>
        <a:buClrTx/>
        <a:buFont typeface="Arial" charset="0"/>
        <a:buChar char="•"/>
        <a:defRPr sz="1600">
          <a:solidFill>
            <a:schemeClr val="tx1"/>
          </a:solidFill>
          <a:latin typeface="+mn-lt"/>
          <a:ea typeface="+mn-ea"/>
        </a:defRPr>
      </a:lvl3pPr>
      <a:lvl4pPr marL="860425" indent="-168275" algn="l" defTabSz="457200" rtl="0" fontAlgn="base">
        <a:spcBef>
          <a:spcPct val="20000"/>
        </a:spcBef>
        <a:spcAft>
          <a:spcPct val="0"/>
        </a:spcAft>
        <a:buClrTx/>
        <a:buFont typeface="Arial" pitchFamily="34" charset="0"/>
        <a:buChar char="•"/>
        <a:defRPr sz="1400">
          <a:solidFill>
            <a:schemeClr val="tx1"/>
          </a:solidFill>
          <a:latin typeface="+mn-lt"/>
          <a:ea typeface="+mn-ea"/>
        </a:defRPr>
      </a:lvl4pPr>
      <a:lvl5pPr marL="1089025" indent="-120650" algn="l" defTabSz="457200" rtl="0" fontAlgn="base">
        <a:spcBef>
          <a:spcPct val="20000"/>
        </a:spcBef>
        <a:spcAft>
          <a:spcPct val="0"/>
        </a:spcAft>
        <a:buClrTx/>
        <a:buChar char="•"/>
        <a:defRPr sz="1200">
          <a:solidFill>
            <a:schemeClr val="tx1"/>
          </a:solidFill>
          <a:latin typeface="+mn-lt"/>
          <a:ea typeface="+mn-ea"/>
        </a:defRPr>
      </a:lvl5pPr>
      <a:lvl6pPr marL="1943100" indent="-171450" algn="l" defTabSz="457200" rtl="0" fontAlgn="base">
        <a:spcBef>
          <a:spcPct val="20000"/>
        </a:spcBef>
        <a:spcAft>
          <a:spcPct val="0"/>
        </a:spcAft>
        <a:buChar char="•"/>
        <a:defRPr sz="1200">
          <a:solidFill>
            <a:srgbClr val="646D72"/>
          </a:solidFill>
          <a:latin typeface="+mn-lt"/>
          <a:ea typeface="+mn-ea"/>
        </a:defRPr>
      </a:lvl6pPr>
      <a:lvl7pPr marL="2400300" indent="-171450" algn="l" defTabSz="457200" rtl="0" fontAlgn="base">
        <a:spcBef>
          <a:spcPct val="20000"/>
        </a:spcBef>
        <a:spcAft>
          <a:spcPct val="0"/>
        </a:spcAft>
        <a:buChar char="•"/>
        <a:defRPr sz="1200">
          <a:solidFill>
            <a:srgbClr val="646D72"/>
          </a:solidFill>
          <a:latin typeface="+mn-lt"/>
          <a:ea typeface="+mn-ea"/>
        </a:defRPr>
      </a:lvl7pPr>
      <a:lvl8pPr marL="2857500" indent="-171450" algn="l" defTabSz="457200" rtl="0" fontAlgn="base">
        <a:spcBef>
          <a:spcPct val="20000"/>
        </a:spcBef>
        <a:spcAft>
          <a:spcPct val="0"/>
        </a:spcAft>
        <a:buChar char="•"/>
        <a:defRPr sz="1200">
          <a:solidFill>
            <a:srgbClr val="646D72"/>
          </a:solidFill>
          <a:latin typeface="+mn-lt"/>
          <a:ea typeface="+mn-ea"/>
        </a:defRPr>
      </a:lvl8pPr>
      <a:lvl9pPr marL="3314700" indent="-171450" algn="l" defTabSz="457200" rtl="0" fontAlgn="base">
        <a:spcBef>
          <a:spcPct val="20000"/>
        </a:spcBef>
        <a:spcAft>
          <a:spcPct val="0"/>
        </a:spcAft>
        <a:buChar char="•"/>
        <a:defRPr sz="12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2"/>
        </a:solidFill>
        <a:effectLst/>
      </p:bgPr>
    </p:bg>
    <p:spTree>
      <p:nvGrpSpPr>
        <p:cNvPr id="1" name=""/>
        <p:cNvGrpSpPr/>
        <p:nvPr/>
      </p:nvGrpSpPr>
      <p:grpSpPr>
        <a:xfrm>
          <a:off x="0" y="0"/>
          <a:ext cx="0" cy="0"/>
          <a:chOff x="0" y="0"/>
          <a:chExt cx="0" cy="0"/>
        </a:xfrm>
      </p:grpSpPr>
      <p:pic>
        <p:nvPicPr>
          <p:cNvPr id="1604624" name="Picture 16" descr="Tinted_U"/>
          <p:cNvPicPr>
            <a:picLocks noChangeAspect="1" noChangeArrowheads="1"/>
          </p:cNvPicPr>
          <p:nvPr/>
        </p:nvPicPr>
        <p:blipFill>
          <a:blip r:embed="rId2">
            <a:extLst>
              <a:ext uri="{28A0092B-C50C-407E-A947-70E740481C1C}">
                <a14:useLocalDpi xmlns:a14="http://schemas.microsoft.com/office/drawing/2010/main" val="0"/>
              </a:ext>
            </a:extLst>
          </a:blip>
          <a:srcRect r="8913" b="5128"/>
          <a:stretch>
            <a:fillRect/>
          </a:stretch>
        </p:blipFill>
        <p:spPr bwMode="auto">
          <a:xfrm>
            <a:off x="228600" y="228600"/>
            <a:ext cx="508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604610" name="Rectangle 2"/>
          <p:cNvSpPr>
            <a:spLocks noChangeArrowheads="1"/>
          </p:cNvSpPr>
          <p:nvPr/>
        </p:nvSpPr>
        <p:spPr bwMode="auto">
          <a:xfrm>
            <a:off x="228600" y="6400800"/>
            <a:ext cx="8686800" cy="228600"/>
          </a:xfrm>
          <a:prstGeom prst="rect">
            <a:avLst/>
          </a:prstGeom>
          <a:solidFill>
            <a:schemeClr val="bg1"/>
          </a:solidFill>
          <a:ln>
            <a:noFill/>
          </a:ln>
          <a:effectLst/>
          <a:extLst/>
        </p:spPr>
        <p:txBody>
          <a:bodyPr wrap="none" anchor="ctr"/>
          <a:lstStyle/>
          <a:p>
            <a:pPr algn="ctr"/>
            <a:endParaRPr lang="en-US" b="0" dirty="0">
              <a:ea typeface="ＭＳ Ｐゴシック" pitchFamily="34" charset="-128"/>
            </a:endParaRPr>
          </a:p>
        </p:txBody>
      </p:sp>
      <p:sp>
        <p:nvSpPr>
          <p:cNvPr id="1604614" name="Rectangle 6"/>
          <p:cNvSpPr>
            <a:spLocks noChangeArrowheads="1"/>
          </p:cNvSpPr>
          <p:nvPr/>
        </p:nvSpPr>
        <p:spPr bwMode="auto">
          <a:xfrm>
            <a:off x="228600" y="228600"/>
            <a:ext cx="8686800" cy="6400800"/>
          </a:xfrm>
          <a:prstGeom prst="rect">
            <a:avLst/>
          </a:prstGeom>
          <a:noFill/>
          <a:ln w="12700" algn="ctr">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0" dirty="0">
              <a:ln>
                <a:solidFill>
                  <a:srgbClr val="FFFFFF"/>
                </a:solidFill>
              </a:ln>
              <a:ea typeface="ＭＳ Ｐゴシック" pitchFamily="34" charset="-128"/>
            </a:endParaRPr>
          </a:p>
        </p:txBody>
      </p:sp>
      <p:sp>
        <p:nvSpPr>
          <p:cNvPr id="1604615" name="Line 7"/>
          <p:cNvSpPr>
            <a:spLocks noChangeShapeType="1"/>
          </p:cNvSpPr>
          <p:nvPr/>
        </p:nvSpPr>
        <p:spPr bwMode="auto">
          <a:xfrm flipH="1">
            <a:off x="914400" y="990600"/>
            <a:ext cx="80010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b="0" dirty="0">
              <a:ea typeface="ＭＳ Ｐゴシック" pitchFamily="34" charset="-128"/>
            </a:endParaRPr>
          </a:p>
        </p:txBody>
      </p:sp>
      <p:sp>
        <p:nvSpPr>
          <p:cNvPr id="1604616" name="Rectangle 8"/>
          <p:cNvSpPr>
            <a:spLocks noGrp="1" noChangeArrowheads="1"/>
          </p:cNvSpPr>
          <p:nvPr>
            <p:ph type="body" idx="1"/>
          </p:nvPr>
        </p:nvSpPr>
        <p:spPr bwMode="auto">
          <a:xfrm>
            <a:off x="914400" y="15240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Slide Number Placeholder 5"/>
          <p:cNvSpPr>
            <a:spLocks noGrp="1"/>
          </p:cNvSpPr>
          <p:nvPr>
            <p:ph type="sldNum" sz="quarter" idx="4"/>
          </p:nvPr>
        </p:nvSpPr>
        <p:spPr bwMode="gray">
          <a:xfrm>
            <a:off x="228600" y="64008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0" bIns="0" numCol="1" anchor="ctr" anchorCtr="0" compatLnSpc="1">
            <a:prstTxWarp prst="textNoShape">
              <a:avLst/>
            </a:prstTxWarp>
          </a:bodyPr>
          <a:lstStyle>
            <a:lvl1pPr algn="l">
              <a:defRPr sz="1000">
                <a:solidFill>
                  <a:srgbClr val="FFFFFF"/>
                </a:solidFill>
                <a:latin typeface="+mn-lt"/>
              </a:defRPr>
            </a:lvl1pPr>
          </a:lstStyle>
          <a:p>
            <a:fld id="{34034F64-D7DA-4100-9F72-33C4D5A9F7B8}" type="slidenum">
              <a:rPr lang="en-US" b="0" smtClean="0">
                <a:ea typeface="ＭＳ Ｐゴシック" pitchFamily="34" charset="-128"/>
              </a:rPr>
              <a:pPr/>
              <a:t>‹#›</a:t>
            </a:fld>
            <a:endParaRPr lang="en-US" b="0" dirty="0">
              <a:ea typeface="ＭＳ Ｐゴシック" pitchFamily="34" charset="-128"/>
            </a:endParaRPr>
          </a:p>
        </p:txBody>
      </p:sp>
      <p:sp>
        <p:nvSpPr>
          <p:cNvPr id="1604621" name="Rectangle 13"/>
          <p:cNvSpPr>
            <a:spLocks noGrp="1" noChangeArrowheads="1"/>
          </p:cNvSpPr>
          <p:nvPr>
            <p:ph type="ftr" sz="quarter" idx="3"/>
          </p:nvPr>
        </p:nvSpPr>
        <p:spPr bwMode="auto">
          <a:xfrm>
            <a:off x="228600" y="6629400"/>
            <a:ext cx="8686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800">
                <a:solidFill>
                  <a:schemeClr val="bg2"/>
                </a:solidFill>
              </a:defRPr>
            </a:lvl1pPr>
          </a:lstStyle>
          <a:p>
            <a:r>
              <a:rPr lang="en-US" b="0" dirty="0" smtClean="0">
                <a:solidFill>
                  <a:srgbClr val="879196"/>
                </a:solidFill>
                <a:ea typeface="ＭＳ Ｐゴシック" pitchFamily="34" charset="-128"/>
              </a:rPr>
              <a:t>Proprietary Information of UnitedHealth Group.  Do not distribute or reproduce without express permission of UnitedHealth Group.</a:t>
            </a:r>
            <a:endParaRPr lang="en-US" b="0" dirty="0">
              <a:solidFill>
                <a:srgbClr val="879196"/>
              </a:solidFill>
              <a:ea typeface="ＭＳ Ｐゴシック" pitchFamily="34" charset="-128"/>
            </a:endParaRPr>
          </a:p>
        </p:txBody>
      </p:sp>
      <p:sp>
        <p:nvSpPr>
          <p:cNvPr id="1604622" name="Title Placeholder 1"/>
          <p:cNvSpPr>
            <a:spLocks noGrp="1"/>
          </p:cNvSpPr>
          <p:nvPr>
            <p:ph type="title"/>
          </p:nvPr>
        </p:nvSpPr>
        <p:spPr bwMode="gray">
          <a:xfrm>
            <a:off x="914400" y="228600"/>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dirty="0" smtClean="0"/>
              <a:t>Click to edit Master title style</a:t>
            </a:r>
          </a:p>
        </p:txBody>
      </p:sp>
      <p:pic>
        <p:nvPicPr>
          <p:cNvPr id="13" name="Picture 2" descr="\\SVR-MT-CORP\Clients\UnitedHealthcare\_global_assets\00_2011_Brand_Guidelines\06_logos\Logos\UHC_Bl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08907"/>
            <a:ext cx="1841500" cy="37531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fontAlgn="base">
        <a:spcBef>
          <a:spcPct val="20000"/>
        </a:spcBef>
        <a:spcAft>
          <a:spcPct val="0"/>
        </a:spcAft>
        <a:defRPr sz="2200" b="1">
          <a:solidFill>
            <a:schemeClr val="bg1"/>
          </a:solidFill>
          <a:latin typeface="+mj-lt"/>
          <a:ea typeface="+mj-ea"/>
          <a:cs typeface="+mj-cs"/>
        </a:defRPr>
      </a:lvl1pPr>
      <a:lvl2pPr algn="l" defTabSz="457200" rtl="0" fontAlgn="base">
        <a:spcBef>
          <a:spcPct val="20000"/>
        </a:spcBef>
        <a:spcAft>
          <a:spcPct val="0"/>
        </a:spcAft>
        <a:defRPr sz="2200" b="1">
          <a:solidFill>
            <a:schemeClr val="tx2"/>
          </a:solidFill>
          <a:latin typeface="Arial" charset="0"/>
          <a:ea typeface="ＭＳ Ｐゴシック" pitchFamily="34" charset="-128"/>
        </a:defRPr>
      </a:lvl2pPr>
      <a:lvl3pPr algn="l" defTabSz="457200" rtl="0" fontAlgn="base">
        <a:spcBef>
          <a:spcPct val="20000"/>
        </a:spcBef>
        <a:spcAft>
          <a:spcPct val="0"/>
        </a:spcAft>
        <a:defRPr sz="2200" b="1">
          <a:solidFill>
            <a:schemeClr val="tx2"/>
          </a:solidFill>
          <a:latin typeface="Arial" charset="0"/>
          <a:ea typeface="ＭＳ Ｐゴシック" pitchFamily="34" charset="-128"/>
        </a:defRPr>
      </a:lvl3pPr>
      <a:lvl4pPr algn="l" defTabSz="457200" rtl="0" fontAlgn="base">
        <a:spcBef>
          <a:spcPct val="20000"/>
        </a:spcBef>
        <a:spcAft>
          <a:spcPct val="0"/>
        </a:spcAft>
        <a:defRPr sz="2200" b="1">
          <a:solidFill>
            <a:schemeClr val="tx2"/>
          </a:solidFill>
          <a:latin typeface="Arial" charset="0"/>
          <a:ea typeface="ＭＳ Ｐゴシック" pitchFamily="34" charset="-128"/>
        </a:defRPr>
      </a:lvl4pPr>
      <a:lvl5pPr algn="l" defTabSz="457200" rtl="0" fontAlgn="base">
        <a:spcBef>
          <a:spcPct val="20000"/>
        </a:spcBef>
        <a:spcAft>
          <a:spcPct val="0"/>
        </a:spcAft>
        <a:defRPr sz="2200" b="1">
          <a:solidFill>
            <a:schemeClr val="tx2"/>
          </a:solidFill>
          <a:latin typeface="Arial" charset="0"/>
          <a:ea typeface="ＭＳ Ｐゴシック" pitchFamily="34" charset="-128"/>
        </a:defRPr>
      </a:lvl5pPr>
      <a:lvl6pPr marL="457200" algn="l" defTabSz="457200" rtl="0" fontAlgn="base">
        <a:spcBef>
          <a:spcPct val="20000"/>
        </a:spcBef>
        <a:spcAft>
          <a:spcPct val="0"/>
        </a:spcAft>
        <a:defRPr sz="2200" b="1">
          <a:solidFill>
            <a:schemeClr val="tx2"/>
          </a:solidFill>
          <a:latin typeface="Arial" charset="0"/>
          <a:ea typeface="ＭＳ Ｐゴシック" pitchFamily="34" charset="-128"/>
        </a:defRPr>
      </a:lvl6pPr>
      <a:lvl7pPr marL="914400" algn="l" defTabSz="457200" rtl="0" fontAlgn="base">
        <a:spcBef>
          <a:spcPct val="20000"/>
        </a:spcBef>
        <a:spcAft>
          <a:spcPct val="0"/>
        </a:spcAft>
        <a:defRPr sz="2200" b="1">
          <a:solidFill>
            <a:schemeClr val="tx2"/>
          </a:solidFill>
          <a:latin typeface="Arial" charset="0"/>
          <a:ea typeface="ＭＳ Ｐゴシック" pitchFamily="34" charset="-128"/>
        </a:defRPr>
      </a:lvl7pPr>
      <a:lvl8pPr marL="1371600" algn="l" defTabSz="457200" rtl="0" fontAlgn="base">
        <a:spcBef>
          <a:spcPct val="20000"/>
        </a:spcBef>
        <a:spcAft>
          <a:spcPct val="0"/>
        </a:spcAft>
        <a:defRPr sz="2200" b="1">
          <a:solidFill>
            <a:schemeClr val="tx2"/>
          </a:solidFill>
          <a:latin typeface="Arial" charset="0"/>
          <a:ea typeface="ＭＳ Ｐゴシック" pitchFamily="34" charset="-128"/>
        </a:defRPr>
      </a:lvl8pPr>
      <a:lvl9pPr marL="1828800" algn="l" defTabSz="457200" rtl="0" fontAlgn="base">
        <a:spcBef>
          <a:spcPct val="20000"/>
        </a:spcBef>
        <a:spcAft>
          <a:spcPct val="0"/>
        </a:spcAft>
        <a:defRPr sz="2200" b="1">
          <a:solidFill>
            <a:schemeClr val="tx2"/>
          </a:solidFill>
          <a:latin typeface="Arial" charset="0"/>
          <a:ea typeface="ＭＳ Ｐゴシック" pitchFamily="34" charset="-128"/>
        </a:defRPr>
      </a:lvl9pPr>
    </p:titleStyle>
    <p:bodyStyle>
      <a:lvl1pPr marL="0" indent="0" algn="l" defTabSz="457200" rtl="0" fontAlgn="base">
        <a:spcBef>
          <a:spcPct val="20000"/>
        </a:spcBef>
        <a:spcAft>
          <a:spcPct val="0"/>
        </a:spcAft>
        <a:buClr>
          <a:schemeClr val="tx2"/>
        </a:buClr>
        <a:buFont typeface="Arial" charset="0"/>
        <a:buNone/>
        <a:defRPr sz="2000">
          <a:solidFill>
            <a:schemeClr val="tx1"/>
          </a:solidFill>
          <a:latin typeface="+mn-lt"/>
          <a:ea typeface="+mn-ea"/>
          <a:cs typeface="+mn-cs"/>
        </a:defRPr>
      </a:lvl1pPr>
      <a:lvl2pPr marL="349250" indent="-228600" algn="l" defTabSz="457200" rtl="0" fontAlgn="base">
        <a:spcBef>
          <a:spcPct val="20000"/>
        </a:spcBef>
        <a:spcAft>
          <a:spcPct val="0"/>
        </a:spcAft>
        <a:buClrTx/>
        <a:buFont typeface="Arial" pitchFamily="34" charset="0"/>
        <a:buChar char="•"/>
        <a:defRPr sz="1800">
          <a:solidFill>
            <a:schemeClr val="tx1"/>
          </a:solidFill>
          <a:latin typeface="+mn-lt"/>
          <a:ea typeface="+mn-ea"/>
        </a:defRPr>
      </a:lvl2pPr>
      <a:lvl3pPr marL="577850" indent="-174625" algn="l" defTabSz="457200" rtl="0" fontAlgn="base">
        <a:spcBef>
          <a:spcPct val="20000"/>
        </a:spcBef>
        <a:spcAft>
          <a:spcPct val="0"/>
        </a:spcAft>
        <a:buClrTx/>
        <a:buFont typeface="Arial" charset="0"/>
        <a:buChar char="•"/>
        <a:defRPr sz="1600">
          <a:solidFill>
            <a:schemeClr val="tx1"/>
          </a:solidFill>
          <a:latin typeface="+mn-lt"/>
          <a:ea typeface="+mn-ea"/>
        </a:defRPr>
      </a:lvl3pPr>
      <a:lvl4pPr marL="860425" indent="-168275" algn="l" defTabSz="457200" rtl="0" fontAlgn="base">
        <a:spcBef>
          <a:spcPct val="20000"/>
        </a:spcBef>
        <a:spcAft>
          <a:spcPct val="0"/>
        </a:spcAft>
        <a:buClrTx/>
        <a:buFont typeface="Arial" pitchFamily="34" charset="0"/>
        <a:buChar char="•"/>
        <a:defRPr sz="1400">
          <a:solidFill>
            <a:schemeClr val="tx1"/>
          </a:solidFill>
          <a:latin typeface="+mn-lt"/>
          <a:ea typeface="+mn-ea"/>
        </a:defRPr>
      </a:lvl4pPr>
      <a:lvl5pPr marL="1089025" indent="-120650" algn="l" defTabSz="457200" rtl="0" fontAlgn="base">
        <a:spcBef>
          <a:spcPct val="20000"/>
        </a:spcBef>
        <a:spcAft>
          <a:spcPct val="0"/>
        </a:spcAft>
        <a:buClrTx/>
        <a:buChar char="•"/>
        <a:defRPr sz="1200">
          <a:solidFill>
            <a:schemeClr val="tx1"/>
          </a:solidFill>
          <a:latin typeface="+mn-lt"/>
          <a:ea typeface="+mn-ea"/>
        </a:defRPr>
      </a:lvl5pPr>
      <a:lvl6pPr marL="1943100" indent="-171450" algn="l" defTabSz="457200" rtl="0" fontAlgn="base">
        <a:spcBef>
          <a:spcPct val="20000"/>
        </a:spcBef>
        <a:spcAft>
          <a:spcPct val="0"/>
        </a:spcAft>
        <a:buChar char="•"/>
        <a:defRPr sz="1200">
          <a:solidFill>
            <a:srgbClr val="646D72"/>
          </a:solidFill>
          <a:latin typeface="+mn-lt"/>
          <a:ea typeface="+mn-ea"/>
        </a:defRPr>
      </a:lvl6pPr>
      <a:lvl7pPr marL="2400300" indent="-171450" algn="l" defTabSz="457200" rtl="0" fontAlgn="base">
        <a:spcBef>
          <a:spcPct val="20000"/>
        </a:spcBef>
        <a:spcAft>
          <a:spcPct val="0"/>
        </a:spcAft>
        <a:buChar char="•"/>
        <a:defRPr sz="1200">
          <a:solidFill>
            <a:srgbClr val="646D72"/>
          </a:solidFill>
          <a:latin typeface="+mn-lt"/>
          <a:ea typeface="+mn-ea"/>
        </a:defRPr>
      </a:lvl7pPr>
      <a:lvl8pPr marL="2857500" indent="-171450" algn="l" defTabSz="457200" rtl="0" fontAlgn="base">
        <a:spcBef>
          <a:spcPct val="20000"/>
        </a:spcBef>
        <a:spcAft>
          <a:spcPct val="0"/>
        </a:spcAft>
        <a:buChar char="•"/>
        <a:defRPr sz="1200">
          <a:solidFill>
            <a:srgbClr val="646D72"/>
          </a:solidFill>
          <a:latin typeface="+mn-lt"/>
          <a:ea typeface="+mn-ea"/>
        </a:defRPr>
      </a:lvl8pPr>
      <a:lvl9pPr marL="3314700" indent="-171450" algn="l" defTabSz="457200" rtl="0" fontAlgn="base">
        <a:spcBef>
          <a:spcPct val="20000"/>
        </a:spcBef>
        <a:spcAft>
          <a:spcPct val="0"/>
        </a:spcAft>
        <a:buChar char="•"/>
        <a:defRPr sz="12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2"/>
        </a:solidFill>
        <a:effectLst/>
      </p:bgPr>
    </p:bg>
    <p:spTree>
      <p:nvGrpSpPr>
        <p:cNvPr id="1" name=""/>
        <p:cNvGrpSpPr/>
        <p:nvPr/>
      </p:nvGrpSpPr>
      <p:grpSpPr>
        <a:xfrm>
          <a:off x="0" y="0"/>
          <a:ext cx="0" cy="0"/>
          <a:chOff x="0" y="0"/>
          <a:chExt cx="0" cy="0"/>
        </a:xfrm>
      </p:grpSpPr>
      <p:pic>
        <p:nvPicPr>
          <p:cNvPr id="1604624" name="Picture 16" descr="Tinted_U"/>
          <p:cNvPicPr>
            <a:picLocks noChangeAspect="1" noChangeArrowheads="1"/>
          </p:cNvPicPr>
          <p:nvPr/>
        </p:nvPicPr>
        <p:blipFill>
          <a:blip r:embed="rId2">
            <a:extLst>
              <a:ext uri="{28A0092B-C50C-407E-A947-70E740481C1C}">
                <a14:useLocalDpi xmlns:a14="http://schemas.microsoft.com/office/drawing/2010/main" val="0"/>
              </a:ext>
            </a:extLst>
          </a:blip>
          <a:srcRect r="8913" b="5128"/>
          <a:stretch>
            <a:fillRect/>
          </a:stretch>
        </p:blipFill>
        <p:spPr bwMode="auto">
          <a:xfrm>
            <a:off x="228600" y="228600"/>
            <a:ext cx="508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604610" name="Rectangle 2"/>
          <p:cNvSpPr>
            <a:spLocks noChangeArrowheads="1"/>
          </p:cNvSpPr>
          <p:nvPr/>
        </p:nvSpPr>
        <p:spPr bwMode="auto">
          <a:xfrm>
            <a:off x="228600" y="6400800"/>
            <a:ext cx="8686800" cy="228600"/>
          </a:xfrm>
          <a:prstGeom prst="rect">
            <a:avLst/>
          </a:prstGeom>
          <a:solidFill>
            <a:schemeClr val="bg1"/>
          </a:solidFill>
          <a:ln>
            <a:noFill/>
          </a:ln>
          <a:effectLst/>
          <a:extLst/>
        </p:spPr>
        <p:txBody>
          <a:bodyPr wrap="none" anchor="ctr"/>
          <a:lstStyle/>
          <a:p>
            <a:pPr algn="ctr"/>
            <a:endParaRPr lang="en-US" b="0" dirty="0">
              <a:ea typeface="ＭＳ Ｐゴシック" pitchFamily="34" charset="-128"/>
            </a:endParaRPr>
          </a:p>
        </p:txBody>
      </p:sp>
      <p:sp>
        <p:nvSpPr>
          <p:cNvPr id="1604614" name="Rectangle 6"/>
          <p:cNvSpPr>
            <a:spLocks noChangeArrowheads="1"/>
          </p:cNvSpPr>
          <p:nvPr/>
        </p:nvSpPr>
        <p:spPr bwMode="auto">
          <a:xfrm>
            <a:off x="228600" y="228600"/>
            <a:ext cx="8686800" cy="6400800"/>
          </a:xfrm>
          <a:prstGeom prst="rect">
            <a:avLst/>
          </a:prstGeom>
          <a:noFill/>
          <a:ln w="12700" algn="ctr">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0" dirty="0">
              <a:ln>
                <a:solidFill>
                  <a:srgbClr val="FFFFFF"/>
                </a:solidFill>
              </a:ln>
              <a:ea typeface="ＭＳ Ｐゴシック" pitchFamily="34" charset="-128"/>
            </a:endParaRPr>
          </a:p>
        </p:txBody>
      </p:sp>
      <p:sp>
        <p:nvSpPr>
          <p:cNvPr id="1604615" name="Line 7"/>
          <p:cNvSpPr>
            <a:spLocks noChangeShapeType="1"/>
          </p:cNvSpPr>
          <p:nvPr/>
        </p:nvSpPr>
        <p:spPr bwMode="auto">
          <a:xfrm flipH="1">
            <a:off x="914400" y="990600"/>
            <a:ext cx="80010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b="0" dirty="0">
              <a:ea typeface="ＭＳ Ｐゴシック" pitchFamily="34" charset="-128"/>
            </a:endParaRPr>
          </a:p>
        </p:txBody>
      </p:sp>
      <p:sp>
        <p:nvSpPr>
          <p:cNvPr id="1604616" name="Rectangle 8"/>
          <p:cNvSpPr>
            <a:spLocks noGrp="1" noChangeArrowheads="1"/>
          </p:cNvSpPr>
          <p:nvPr>
            <p:ph type="body" idx="1"/>
          </p:nvPr>
        </p:nvSpPr>
        <p:spPr bwMode="auto">
          <a:xfrm>
            <a:off x="914400" y="15240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Slide Number Placeholder 5"/>
          <p:cNvSpPr>
            <a:spLocks noGrp="1"/>
          </p:cNvSpPr>
          <p:nvPr>
            <p:ph type="sldNum" sz="quarter" idx="4"/>
          </p:nvPr>
        </p:nvSpPr>
        <p:spPr bwMode="gray">
          <a:xfrm>
            <a:off x="228600" y="64008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0" bIns="0" numCol="1" anchor="ctr" anchorCtr="0" compatLnSpc="1">
            <a:prstTxWarp prst="textNoShape">
              <a:avLst/>
            </a:prstTxWarp>
          </a:bodyPr>
          <a:lstStyle>
            <a:lvl1pPr algn="l">
              <a:defRPr sz="1000">
                <a:solidFill>
                  <a:srgbClr val="FFFFFF"/>
                </a:solidFill>
                <a:latin typeface="+mn-lt"/>
              </a:defRPr>
            </a:lvl1pPr>
          </a:lstStyle>
          <a:p>
            <a:fld id="{34034F64-D7DA-4100-9F72-33C4D5A9F7B8}" type="slidenum">
              <a:rPr lang="en-US" b="0" smtClean="0">
                <a:ea typeface="ＭＳ Ｐゴシック" pitchFamily="34" charset="-128"/>
              </a:rPr>
              <a:pPr/>
              <a:t>‹#›</a:t>
            </a:fld>
            <a:endParaRPr lang="en-US" b="0" dirty="0">
              <a:ea typeface="ＭＳ Ｐゴシック" pitchFamily="34" charset="-128"/>
            </a:endParaRPr>
          </a:p>
        </p:txBody>
      </p:sp>
      <p:sp>
        <p:nvSpPr>
          <p:cNvPr id="1604621" name="Rectangle 13"/>
          <p:cNvSpPr>
            <a:spLocks noGrp="1" noChangeArrowheads="1"/>
          </p:cNvSpPr>
          <p:nvPr>
            <p:ph type="ftr" sz="quarter" idx="3"/>
          </p:nvPr>
        </p:nvSpPr>
        <p:spPr bwMode="auto">
          <a:xfrm>
            <a:off x="228600" y="6629400"/>
            <a:ext cx="8686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800">
                <a:solidFill>
                  <a:schemeClr val="bg2"/>
                </a:solidFill>
              </a:defRPr>
            </a:lvl1pPr>
          </a:lstStyle>
          <a:p>
            <a:r>
              <a:rPr lang="en-US" b="0" dirty="0" smtClean="0">
                <a:solidFill>
                  <a:srgbClr val="879196"/>
                </a:solidFill>
                <a:ea typeface="ＭＳ Ｐゴシック" pitchFamily="34" charset="-128"/>
              </a:rPr>
              <a:t>Proprietary Information of UnitedHealth Group.  Do not distribute or reproduce without express permission of UnitedHealth Group.</a:t>
            </a:r>
            <a:endParaRPr lang="en-US" b="0" dirty="0">
              <a:solidFill>
                <a:srgbClr val="879196"/>
              </a:solidFill>
              <a:ea typeface="ＭＳ Ｐゴシック" pitchFamily="34" charset="-128"/>
            </a:endParaRPr>
          </a:p>
        </p:txBody>
      </p:sp>
      <p:sp>
        <p:nvSpPr>
          <p:cNvPr id="1604622" name="Title Placeholder 1"/>
          <p:cNvSpPr>
            <a:spLocks noGrp="1"/>
          </p:cNvSpPr>
          <p:nvPr>
            <p:ph type="title"/>
          </p:nvPr>
        </p:nvSpPr>
        <p:spPr bwMode="gray">
          <a:xfrm>
            <a:off x="914400" y="228600"/>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dirty="0" smtClean="0"/>
              <a:t>Click to edit Master title style</a:t>
            </a:r>
          </a:p>
        </p:txBody>
      </p:sp>
      <p:pic>
        <p:nvPicPr>
          <p:cNvPr id="13" name="Picture 2" descr="\\SVR-MT-CORP\Clients\UnitedHealthcare\_global_assets\00_2011_Brand_Guidelines\06_logos\Logos\UHC_Bl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08907"/>
            <a:ext cx="1841500" cy="37531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fontAlgn="base">
        <a:spcBef>
          <a:spcPct val="20000"/>
        </a:spcBef>
        <a:spcAft>
          <a:spcPct val="0"/>
        </a:spcAft>
        <a:defRPr sz="2200" b="1">
          <a:solidFill>
            <a:schemeClr val="bg1"/>
          </a:solidFill>
          <a:latin typeface="+mj-lt"/>
          <a:ea typeface="+mj-ea"/>
          <a:cs typeface="+mj-cs"/>
        </a:defRPr>
      </a:lvl1pPr>
      <a:lvl2pPr algn="l" defTabSz="457200" rtl="0" fontAlgn="base">
        <a:spcBef>
          <a:spcPct val="20000"/>
        </a:spcBef>
        <a:spcAft>
          <a:spcPct val="0"/>
        </a:spcAft>
        <a:defRPr sz="2200" b="1">
          <a:solidFill>
            <a:schemeClr val="tx2"/>
          </a:solidFill>
          <a:latin typeface="Arial" charset="0"/>
          <a:ea typeface="ＭＳ Ｐゴシック" pitchFamily="34" charset="-128"/>
        </a:defRPr>
      </a:lvl2pPr>
      <a:lvl3pPr algn="l" defTabSz="457200" rtl="0" fontAlgn="base">
        <a:spcBef>
          <a:spcPct val="20000"/>
        </a:spcBef>
        <a:spcAft>
          <a:spcPct val="0"/>
        </a:spcAft>
        <a:defRPr sz="2200" b="1">
          <a:solidFill>
            <a:schemeClr val="tx2"/>
          </a:solidFill>
          <a:latin typeface="Arial" charset="0"/>
          <a:ea typeface="ＭＳ Ｐゴシック" pitchFamily="34" charset="-128"/>
        </a:defRPr>
      </a:lvl3pPr>
      <a:lvl4pPr algn="l" defTabSz="457200" rtl="0" fontAlgn="base">
        <a:spcBef>
          <a:spcPct val="20000"/>
        </a:spcBef>
        <a:spcAft>
          <a:spcPct val="0"/>
        </a:spcAft>
        <a:defRPr sz="2200" b="1">
          <a:solidFill>
            <a:schemeClr val="tx2"/>
          </a:solidFill>
          <a:latin typeface="Arial" charset="0"/>
          <a:ea typeface="ＭＳ Ｐゴシック" pitchFamily="34" charset="-128"/>
        </a:defRPr>
      </a:lvl4pPr>
      <a:lvl5pPr algn="l" defTabSz="457200" rtl="0" fontAlgn="base">
        <a:spcBef>
          <a:spcPct val="20000"/>
        </a:spcBef>
        <a:spcAft>
          <a:spcPct val="0"/>
        </a:spcAft>
        <a:defRPr sz="2200" b="1">
          <a:solidFill>
            <a:schemeClr val="tx2"/>
          </a:solidFill>
          <a:latin typeface="Arial" charset="0"/>
          <a:ea typeface="ＭＳ Ｐゴシック" pitchFamily="34" charset="-128"/>
        </a:defRPr>
      </a:lvl5pPr>
      <a:lvl6pPr marL="457200" algn="l" defTabSz="457200" rtl="0" fontAlgn="base">
        <a:spcBef>
          <a:spcPct val="20000"/>
        </a:spcBef>
        <a:spcAft>
          <a:spcPct val="0"/>
        </a:spcAft>
        <a:defRPr sz="2200" b="1">
          <a:solidFill>
            <a:schemeClr val="tx2"/>
          </a:solidFill>
          <a:latin typeface="Arial" charset="0"/>
          <a:ea typeface="ＭＳ Ｐゴシック" pitchFamily="34" charset="-128"/>
        </a:defRPr>
      </a:lvl6pPr>
      <a:lvl7pPr marL="914400" algn="l" defTabSz="457200" rtl="0" fontAlgn="base">
        <a:spcBef>
          <a:spcPct val="20000"/>
        </a:spcBef>
        <a:spcAft>
          <a:spcPct val="0"/>
        </a:spcAft>
        <a:defRPr sz="2200" b="1">
          <a:solidFill>
            <a:schemeClr val="tx2"/>
          </a:solidFill>
          <a:latin typeface="Arial" charset="0"/>
          <a:ea typeface="ＭＳ Ｐゴシック" pitchFamily="34" charset="-128"/>
        </a:defRPr>
      </a:lvl7pPr>
      <a:lvl8pPr marL="1371600" algn="l" defTabSz="457200" rtl="0" fontAlgn="base">
        <a:spcBef>
          <a:spcPct val="20000"/>
        </a:spcBef>
        <a:spcAft>
          <a:spcPct val="0"/>
        </a:spcAft>
        <a:defRPr sz="2200" b="1">
          <a:solidFill>
            <a:schemeClr val="tx2"/>
          </a:solidFill>
          <a:latin typeface="Arial" charset="0"/>
          <a:ea typeface="ＭＳ Ｐゴシック" pitchFamily="34" charset="-128"/>
        </a:defRPr>
      </a:lvl8pPr>
      <a:lvl9pPr marL="1828800" algn="l" defTabSz="457200" rtl="0" fontAlgn="base">
        <a:spcBef>
          <a:spcPct val="20000"/>
        </a:spcBef>
        <a:spcAft>
          <a:spcPct val="0"/>
        </a:spcAft>
        <a:defRPr sz="2200" b="1">
          <a:solidFill>
            <a:schemeClr val="tx2"/>
          </a:solidFill>
          <a:latin typeface="Arial" charset="0"/>
          <a:ea typeface="ＭＳ Ｐゴシック" pitchFamily="34" charset="-128"/>
        </a:defRPr>
      </a:lvl9pPr>
    </p:titleStyle>
    <p:bodyStyle>
      <a:lvl1pPr marL="0" indent="0" algn="l" defTabSz="457200" rtl="0" fontAlgn="base">
        <a:spcBef>
          <a:spcPct val="20000"/>
        </a:spcBef>
        <a:spcAft>
          <a:spcPct val="0"/>
        </a:spcAft>
        <a:buClr>
          <a:schemeClr val="tx2"/>
        </a:buClr>
        <a:buFont typeface="Arial" charset="0"/>
        <a:buNone/>
        <a:defRPr sz="2000">
          <a:solidFill>
            <a:schemeClr val="tx1"/>
          </a:solidFill>
          <a:latin typeface="+mn-lt"/>
          <a:ea typeface="+mn-ea"/>
          <a:cs typeface="+mn-cs"/>
        </a:defRPr>
      </a:lvl1pPr>
      <a:lvl2pPr marL="349250" indent="-228600" algn="l" defTabSz="457200" rtl="0" fontAlgn="base">
        <a:spcBef>
          <a:spcPct val="20000"/>
        </a:spcBef>
        <a:spcAft>
          <a:spcPct val="0"/>
        </a:spcAft>
        <a:buClrTx/>
        <a:buFont typeface="Arial" pitchFamily="34" charset="0"/>
        <a:buChar char="•"/>
        <a:defRPr sz="1800">
          <a:solidFill>
            <a:schemeClr val="tx1"/>
          </a:solidFill>
          <a:latin typeface="+mn-lt"/>
          <a:ea typeface="+mn-ea"/>
        </a:defRPr>
      </a:lvl2pPr>
      <a:lvl3pPr marL="577850" indent="-174625" algn="l" defTabSz="457200" rtl="0" fontAlgn="base">
        <a:spcBef>
          <a:spcPct val="20000"/>
        </a:spcBef>
        <a:spcAft>
          <a:spcPct val="0"/>
        </a:spcAft>
        <a:buClrTx/>
        <a:buFont typeface="Arial" charset="0"/>
        <a:buChar char="•"/>
        <a:defRPr sz="1600">
          <a:solidFill>
            <a:schemeClr val="tx1"/>
          </a:solidFill>
          <a:latin typeface="+mn-lt"/>
          <a:ea typeface="+mn-ea"/>
        </a:defRPr>
      </a:lvl3pPr>
      <a:lvl4pPr marL="860425" indent="-168275" algn="l" defTabSz="457200" rtl="0" fontAlgn="base">
        <a:spcBef>
          <a:spcPct val="20000"/>
        </a:spcBef>
        <a:spcAft>
          <a:spcPct val="0"/>
        </a:spcAft>
        <a:buClrTx/>
        <a:buFont typeface="Arial" pitchFamily="34" charset="0"/>
        <a:buChar char="•"/>
        <a:defRPr sz="1400">
          <a:solidFill>
            <a:schemeClr val="tx1"/>
          </a:solidFill>
          <a:latin typeface="+mn-lt"/>
          <a:ea typeface="+mn-ea"/>
        </a:defRPr>
      </a:lvl4pPr>
      <a:lvl5pPr marL="1089025" indent="-120650" algn="l" defTabSz="457200" rtl="0" fontAlgn="base">
        <a:spcBef>
          <a:spcPct val="20000"/>
        </a:spcBef>
        <a:spcAft>
          <a:spcPct val="0"/>
        </a:spcAft>
        <a:buClrTx/>
        <a:buChar char="•"/>
        <a:defRPr sz="1200">
          <a:solidFill>
            <a:schemeClr val="tx1"/>
          </a:solidFill>
          <a:latin typeface="+mn-lt"/>
          <a:ea typeface="+mn-ea"/>
        </a:defRPr>
      </a:lvl5pPr>
      <a:lvl6pPr marL="1943100" indent="-171450" algn="l" defTabSz="457200" rtl="0" fontAlgn="base">
        <a:spcBef>
          <a:spcPct val="20000"/>
        </a:spcBef>
        <a:spcAft>
          <a:spcPct val="0"/>
        </a:spcAft>
        <a:buChar char="•"/>
        <a:defRPr sz="1200">
          <a:solidFill>
            <a:srgbClr val="646D72"/>
          </a:solidFill>
          <a:latin typeface="+mn-lt"/>
          <a:ea typeface="+mn-ea"/>
        </a:defRPr>
      </a:lvl6pPr>
      <a:lvl7pPr marL="2400300" indent="-171450" algn="l" defTabSz="457200" rtl="0" fontAlgn="base">
        <a:spcBef>
          <a:spcPct val="20000"/>
        </a:spcBef>
        <a:spcAft>
          <a:spcPct val="0"/>
        </a:spcAft>
        <a:buChar char="•"/>
        <a:defRPr sz="1200">
          <a:solidFill>
            <a:srgbClr val="646D72"/>
          </a:solidFill>
          <a:latin typeface="+mn-lt"/>
          <a:ea typeface="+mn-ea"/>
        </a:defRPr>
      </a:lvl7pPr>
      <a:lvl8pPr marL="2857500" indent="-171450" algn="l" defTabSz="457200" rtl="0" fontAlgn="base">
        <a:spcBef>
          <a:spcPct val="20000"/>
        </a:spcBef>
        <a:spcAft>
          <a:spcPct val="0"/>
        </a:spcAft>
        <a:buChar char="•"/>
        <a:defRPr sz="1200">
          <a:solidFill>
            <a:srgbClr val="646D72"/>
          </a:solidFill>
          <a:latin typeface="+mn-lt"/>
          <a:ea typeface="+mn-ea"/>
        </a:defRPr>
      </a:lvl8pPr>
      <a:lvl9pPr marL="3314700" indent="-171450" algn="l" defTabSz="457200" rtl="0" fontAlgn="base">
        <a:spcBef>
          <a:spcPct val="20000"/>
        </a:spcBef>
        <a:spcAft>
          <a:spcPct val="0"/>
        </a:spcAft>
        <a:buChar char="•"/>
        <a:defRPr sz="12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2"/>
        </a:solidFill>
        <a:effectLst/>
      </p:bgPr>
    </p:bg>
    <p:spTree>
      <p:nvGrpSpPr>
        <p:cNvPr id="1" name=""/>
        <p:cNvGrpSpPr/>
        <p:nvPr/>
      </p:nvGrpSpPr>
      <p:grpSpPr>
        <a:xfrm>
          <a:off x="0" y="0"/>
          <a:ext cx="0" cy="0"/>
          <a:chOff x="0" y="0"/>
          <a:chExt cx="0" cy="0"/>
        </a:xfrm>
      </p:grpSpPr>
      <p:pic>
        <p:nvPicPr>
          <p:cNvPr id="1604624" name="Picture 16" descr="Tinted_U"/>
          <p:cNvPicPr>
            <a:picLocks noChangeAspect="1" noChangeArrowheads="1"/>
          </p:cNvPicPr>
          <p:nvPr/>
        </p:nvPicPr>
        <p:blipFill>
          <a:blip r:embed="rId2">
            <a:extLst>
              <a:ext uri="{28A0092B-C50C-407E-A947-70E740481C1C}">
                <a14:useLocalDpi xmlns:a14="http://schemas.microsoft.com/office/drawing/2010/main" val="0"/>
              </a:ext>
            </a:extLst>
          </a:blip>
          <a:srcRect r="8913" b="5128"/>
          <a:stretch>
            <a:fillRect/>
          </a:stretch>
        </p:blipFill>
        <p:spPr bwMode="auto">
          <a:xfrm>
            <a:off x="228600" y="228600"/>
            <a:ext cx="508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604610" name="Rectangle 2"/>
          <p:cNvSpPr>
            <a:spLocks noChangeArrowheads="1"/>
          </p:cNvSpPr>
          <p:nvPr/>
        </p:nvSpPr>
        <p:spPr bwMode="auto">
          <a:xfrm>
            <a:off x="228600" y="6400800"/>
            <a:ext cx="8686800" cy="228600"/>
          </a:xfrm>
          <a:prstGeom prst="rect">
            <a:avLst/>
          </a:prstGeom>
          <a:solidFill>
            <a:schemeClr val="bg1"/>
          </a:solidFill>
          <a:ln>
            <a:noFill/>
          </a:ln>
          <a:effectLst/>
          <a:extLst/>
        </p:spPr>
        <p:txBody>
          <a:bodyPr wrap="none" anchor="ctr"/>
          <a:lstStyle/>
          <a:p>
            <a:pPr algn="ctr"/>
            <a:endParaRPr lang="en-US" b="0" dirty="0">
              <a:ea typeface="ＭＳ Ｐゴシック" pitchFamily="34" charset="-128"/>
            </a:endParaRPr>
          </a:p>
        </p:txBody>
      </p:sp>
      <p:sp>
        <p:nvSpPr>
          <p:cNvPr id="1604614" name="Rectangle 6"/>
          <p:cNvSpPr>
            <a:spLocks noChangeArrowheads="1"/>
          </p:cNvSpPr>
          <p:nvPr/>
        </p:nvSpPr>
        <p:spPr bwMode="auto">
          <a:xfrm>
            <a:off x="228600" y="228600"/>
            <a:ext cx="8686800" cy="6400800"/>
          </a:xfrm>
          <a:prstGeom prst="rect">
            <a:avLst/>
          </a:prstGeom>
          <a:noFill/>
          <a:ln w="12700" algn="ctr">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0" dirty="0">
              <a:ln>
                <a:solidFill>
                  <a:srgbClr val="FFFFFF"/>
                </a:solidFill>
              </a:ln>
              <a:ea typeface="ＭＳ Ｐゴシック" pitchFamily="34" charset="-128"/>
            </a:endParaRPr>
          </a:p>
        </p:txBody>
      </p:sp>
      <p:sp>
        <p:nvSpPr>
          <p:cNvPr id="1604615" name="Line 7"/>
          <p:cNvSpPr>
            <a:spLocks noChangeShapeType="1"/>
          </p:cNvSpPr>
          <p:nvPr/>
        </p:nvSpPr>
        <p:spPr bwMode="auto">
          <a:xfrm flipH="1">
            <a:off x="914400" y="990600"/>
            <a:ext cx="80010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b="0" dirty="0">
              <a:ea typeface="ＭＳ Ｐゴシック" pitchFamily="34" charset="-128"/>
            </a:endParaRPr>
          </a:p>
        </p:txBody>
      </p:sp>
      <p:sp>
        <p:nvSpPr>
          <p:cNvPr id="1604616" name="Rectangle 8"/>
          <p:cNvSpPr>
            <a:spLocks noGrp="1" noChangeArrowheads="1"/>
          </p:cNvSpPr>
          <p:nvPr>
            <p:ph type="body" idx="1"/>
          </p:nvPr>
        </p:nvSpPr>
        <p:spPr bwMode="auto">
          <a:xfrm>
            <a:off x="914400" y="15240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Slide Number Placeholder 5"/>
          <p:cNvSpPr>
            <a:spLocks noGrp="1"/>
          </p:cNvSpPr>
          <p:nvPr>
            <p:ph type="sldNum" sz="quarter" idx="4"/>
          </p:nvPr>
        </p:nvSpPr>
        <p:spPr bwMode="gray">
          <a:xfrm>
            <a:off x="228600" y="64008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0" bIns="0" numCol="1" anchor="ctr" anchorCtr="0" compatLnSpc="1">
            <a:prstTxWarp prst="textNoShape">
              <a:avLst/>
            </a:prstTxWarp>
          </a:bodyPr>
          <a:lstStyle>
            <a:lvl1pPr algn="l">
              <a:defRPr sz="1000">
                <a:solidFill>
                  <a:srgbClr val="FFFFFF"/>
                </a:solidFill>
                <a:latin typeface="+mn-lt"/>
              </a:defRPr>
            </a:lvl1pPr>
          </a:lstStyle>
          <a:p>
            <a:fld id="{34034F64-D7DA-4100-9F72-33C4D5A9F7B8}" type="slidenum">
              <a:rPr lang="en-US" b="0" smtClean="0">
                <a:ea typeface="ＭＳ Ｐゴシック" pitchFamily="34" charset="-128"/>
              </a:rPr>
              <a:pPr/>
              <a:t>‹#›</a:t>
            </a:fld>
            <a:endParaRPr lang="en-US" b="0" dirty="0">
              <a:ea typeface="ＭＳ Ｐゴシック" pitchFamily="34" charset="-128"/>
            </a:endParaRPr>
          </a:p>
        </p:txBody>
      </p:sp>
      <p:sp>
        <p:nvSpPr>
          <p:cNvPr id="1604621" name="Rectangle 13"/>
          <p:cNvSpPr>
            <a:spLocks noGrp="1" noChangeArrowheads="1"/>
          </p:cNvSpPr>
          <p:nvPr>
            <p:ph type="ftr" sz="quarter" idx="3"/>
          </p:nvPr>
        </p:nvSpPr>
        <p:spPr bwMode="auto">
          <a:xfrm>
            <a:off x="228600" y="6629400"/>
            <a:ext cx="8686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800">
                <a:solidFill>
                  <a:schemeClr val="bg2"/>
                </a:solidFill>
              </a:defRPr>
            </a:lvl1pPr>
          </a:lstStyle>
          <a:p>
            <a:r>
              <a:rPr lang="en-US" b="0" dirty="0" smtClean="0">
                <a:solidFill>
                  <a:srgbClr val="879196"/>
                </a:solidFill>
                <a:ea typeface="ＭＳ Ｐゴシック" pitchFamily="34" charset="-128"/>
              </a:rPr>
              <a:t>Proprietary Information of UnitedHealth Group.  Do not distribute or reproduce without express permission of UnitedHealth Group.</a:t>
            </a:r>
            <a:endParaRPr lang="en-US" b="0" dirty="0">
              <a:solidFill>
                <a:srgbClr val="879196"/>
              </a:solidFill>
              <a:ea typeface="ＭＳ Ｐゴシック" pitchFamily="34" charset="-128"/>
            </a:endParaRPr>
          </a:p>
        </p:txBody>
      </p:sp>
      <p:sp>
        <p:nvSpPr>
          <p:cNvPr id="1604622" name="Title Placeholder 1"/>
          <p:cNvSpPr>
            <a:spLocks noGrp="1"/>
          </p:cNvSpPr>
          <p:nvPr>
            <p:ph type="title"/>
          </p:nvPr>
        </p:nvSpPr>
        <p:spPr bwMode="gray">
          <a:xfrm>
            <a:off x="914400" y="228600"/>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dirty="0" smtClean="0"/>
              <a:t>Click to edit Master title style</a:t>
            </a:r>
          </a:p>
        </p:txBody>
      </p:sp>
      <p:pic>
        <p:nvPicPr>
          <p:cNvPr id="13" name="Picture 2" descr="\\SVR-MT-CORP\Clients\UnitedHealthcare\_global_assets\00_2011_Brand_Guidelines\06_logos\Logos\UHC_Bl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08907"/>
            <a:ext cx="1841500" cy="37531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fontAlgn="base">
        <a:spcBef>
          <a:spcPct val="20000"/>
        </a:spcBef>
        <a:spcAft>
          <a:spcPct val="0"/>
        </a:spcAft>
        <a:defRPr sz="2200" b="1">
          <a:solidFill>
            <a:schemeClr val="bg1"/>
          </a:solidFill>
          <a:latin typeface="+mj-lt"/>
          <a:ea typeface="+mj-ea"/>
          <a:cs typeface="+mj-cs"/>
        </a:defRPr>
      </a:lvl1pPr>
      <a:lvl2pPr algn="l" defTabSz="457200" rtl="0" fontAlgn="base">
        <a:spcBef>
          <a:spcPct val="20000"/>
        </a:spcBef>
        <a:spcAft>
          <a:spcPct val="0"/>
        </a:spcAft>
        <a:defRPr sz="2200" b="1">
          <a:solidFill>
            <a:schemeClr val="tx2"/>
          </a:solidFill>
          <a:latin typeface="Arial" charset="0"/>
          <a:ea typeface="ＭＳ Ｐゴシック" pitchFamily="34" charset="-128"/>
        </a:defRPr>
      </a:lvl2pPr>
      <a:lvl3pPr algn="l" defTabSz="457200" rtl="0" fontAlgn="base">
        <a:spcBef>
          <a:spcPct val="20000"/>
        </a:spcBef>
        <a:spcAft>
          <a:spcPct val="0"/>
        </a:spcAft>
        <a:defRPr sz="2200" b="1">
          <a:solidFill>
            <a:schemeClr val="tx2"/>
          </a:solidFill>
          <a:latin typeface="Arial" charset="0"/>
          <a:ea typeface="ＭＳ Ｐゴシック" pitchFamily="34" charset="-128"/>
        </a:defRPr>
      </a:lvl3pPr>
      <a:lvl4pPr algn="l" defTabSz="457200" rtl="0" fontAlgn="base">
        <a:spcBef>
          <a:spcPct val="20000"/>
        </a:spcBef>
        <a:spcAft>
          <a:spcPct val="0"/>
        </a:spcAft>
        <a:defRPr sz="2200" b="1">
          <a:solidFill>
            <a:schemeClr val="tx2"/>
          </a:solidFill>
          <a:latin typeface="Arial" charset="0"/>
          <a:ea typeface="ＭＳ Ｐゴシック" pitchFamily="34" charset="-128"/>
        </a:defRPr>
      </a:lvl4pPr>
      <a:lvl5pPr algn="l" defTabSz="457200" rtl="0" fontAlgn="base">
        <a:spcBef>
          <a:spcPct val="20000"/>
        </a:spcBef>
        <a:spcAft>
          <a:spcPct val="0"/>
        </a:spcAft>
        <a:defRPr sz="2200" b="1">
          <a:solidFill>
            <a:schemeClr val="tx2"/>
          </a:solidFill>
          <a:latin typeface="Arial" charset="0"/>
          <a:ea typeface="ＭＳ Ｐゴシック" pitchFamily="34" charset="-128"/>
        </a:defRPr>
      </a:lvl5pPr>
      <a:lvl6pPr marL="457200" algn="l" defTabSz="457200" rtl="0" fontAlgn="base">
        <a:spcBef>
          <a:spcPct val="20000"/>
        </a:spcBef>
        <a:spcAft>
          <a:spcPct val="0"/>
        </a:spcAft>
        <a:defRPr sz="2200" b="1">
          <a:solidFill>
            <a:schemeClr val="tx2"/>
          </a:solidFill>
          <a:latin typeface="Arial" charset="0"/>
          <a:ea typeface="ＭＳ Ｐゴシック" pitchFamily="34" charset="-128"/>
        </a:defRPr>
      </a:lvl6pPr>
      <a:lvl7pPr marL="914400" algn="l" defTabSz="457200" rtl="0" fontAlgn="base">
        <a:spcBef>
          <a:spcPct val="20000"/>
        </a:spcBef>
        <a:spcAft>
          <a:spcPct val="0"/>
        </a:spcAft>
        <a:defRPr sz="2200" b="1">
          <a:solidFill>
            <a:schemeClr val="tx2"/>
          </a:solidFill>
          <a:latin typeface="Arial" charset="0"/>
          <a:ea typeface="ＭＳ Ｐゴシック" pitchFamily="34" charset="-128"/>
        </a:defRPr>
      </a:lvl7pPr>
      <a:lvl8pPr marL="1371600" algn="l" defTabSz="457200" rtl="0" fontAlgn="base">
        <a:spcBef>
          <a:spcPct val="20000"/>
        </a:spcBef>
        <a:spcAft>
          <a:spcPct val="0"/>
        </a:spcAft>
        <a:defRPr sz="2200" b="1">
          <a:solidFill>
            <a:schemeClr val="tx2"/>
          </a:solidFill>
          <a:latin typeface="Arial" charset="0"/>
          <a:ea typeface="ＭＳ Ｐゴシック" pitchFamily="34" charset="-128"/>
        </a:defRPr>
      </a:lvl8pPr>
      <a:lvl9pPr marL="1828800" algn="l" defTabSz="457200" rtl="0" fontAlgn="base">
        <a:spcBef>
          <a:spcPct val="20000"/>
        </a:spcBef>
        <a:spcAft>
          <a:spcPct val="0"/>
        </a:spcAft>
        <a:defRPr sz="2200" b="1">
          <a:solidFill>
            <a:schemeClr val="tx2"/>
          </a:solidFill>
          <a:latin typeface="Arial" charset="0"/>
          <a:ea typeface="ＭＳ Ｐゴシック" pitchFamily="34" charset="-128"/>
        </a:defRPr>
      </a:lvl9pPr>
    </p:titleStyle>
    <p:bodyStyle>
      <a:lvl1pPr marL="0" indent="0" algn="l" defTabSz="457200" rtl="0" fontAlgn="base">
        <a:spcBef>
          <a:spcPct val="20000"/>
        </a:spcBef>
        <a:spcAft>
          <a:spcPct val="0"/>
        </a:spcAft>
        <a:buClr>
          <a:schemeClr val="tx2"/>
        </a:buClr>
        <a:buFont typeface="Arial" charset="0"/>
        <a:buNone/>
        <a:defRPr sz="2000">
          <a:solidFill>
            <a:schemeClr val="tx1"/>
          </a:solidFill>
          <a:latin typeface="+mn-lt"/>
          <a:ea typeface="+mn-ea"/>
          <a:cs typeface="+mn-cs"/>
        </a:defRPr>
      </a:lvl1pPr>
      <a:lvl2pPr marL="349250" indent="-228600" algn="l" defTabSz="457200" rtl="0" fontAlgn="base">
        <a:spcBef>
          <a:spcPct val="20000"/>
        </a:spcBef>
        <a:spcAft>
          <a:spcPct val="0"/>
        </a:spcAft>
        <a:buClrTx/>
        <a:buFont typeface="Arial" pitchFamily="34" charset="0"/>
        <a:buChar char="•"/>
        <a:defRPr sz="1800">
          <a:solidFill>
            <a:schemeClr val="tx1"/>
          </a:solidFill>
          <a:latin typeface="+mn-lt"/>
          <a:ea typeface="+mn-ea"/>
        </a:defRPr>
      </a:lvl2pPr>
      <a:lvl3pPr marL="577850" indent="-174625" algn="l" defTabSz="457200" rtl="0" fontAlgn="base">
        <a:spcBef>
          <a:spcPct val="20000"/>
        </a:spcBef>
        <a:spcAft>
          <a:spcPct val="0"/>
        </a:spcAft>
        <a:buClrTx/>
        <a:buFont typeface="Arial" charset="0"/>
        <a:buChar char="•"/>
        <a:defRPr sz="1600">
          <a:solidFill>
            <a:schemeClr val="tx1"/>
          </a:solidFill>
          <a:latin typeface="+mn-lt"/>
          <a:ea typeface="+mn-ea"/>
        </a:defRPr>
      </a:lvl3pPr>
      <a:lvl4pPr marL="860425" indent="-168275" algn="l" defTabSz="457200" rtl="0" fontAlgn="base">
        <a:spcBef>
          <a:spcPct val="20000"/>
        </a:spcBef>
        <a:spcAft>
          <a:spcPct val="0"/>
        </a:spcAft>
        <a:buClrTx/>
        <a:buFont typeface="Arial" pitchFamily="34" charset="0"/>
        <a:buChar char="•"/>
        <a:defRPr sz="1400">
          <a:solidFill>
            <a:schemeClr val="tx1"/>
          </a:solidFill>
          <a:latin typeface="+mn-lt"/>
          <a:ea typeface="+mn-ea"/>
        </a:defRPr>
      </a:lvl4pPr>
      <a:lvl5pPr marL="1089025" indent="-120650" algn="l" defTabSz="457200" rtl="0" fontAlgn="base">
        <a:spcBef>
          <a:spcPct val="20000"/>
        </a:spcBef>
        <a:spcAft>
          <a:spcPct val="0"/>
        </a:spcAft>
        <a:buClrTx/>
        <a:buChar char="•"/>
        <a:defRPr sz="1200">
          <a:solidFill>
            <a:schemeClr val="tx1"/>
          </a:solidFill>
          <a:latin typeface="+mn-lt"/>
          <a:ea typeface="+mn-ea"/>
        </a:defRPr>
      </a:lvl5pPr>
      <a:lvl6pPr marL="1943100" indent="-171450" algn="l" defTabSz="457200" rtl="0" fontAlgn="base">
        <a:spcBef>
          <a:spcPct val="20000"/>
        </a:spcBef>
        <a:spcAft>
          <a:spcPct val="0"/>
        </a:spcAft>
        <a:buChar char="•"/>
        <a:defRPr sz="1200">
          <a:solidFill>
            <a:srgbClr val="646D72"/>
          </a:solidFill>
          <a:latin typeface="+mn-lt"/>
          <a:ea typeface="+mn-ea"/>
        </a:defRPr>
      </a:lvl6pPr>
      <a:lvl7pPr marL="2400300" indent="-171450" algn="l" defTabSz="457200" rtl="0" fontAlgn="base">
        <a:spcBef>
          <a:spcPct val="20000"/>
        </a:spcBef>
        <a:spcAft>
          <a:spcPct val="0"/>
        </a:spcAft>
        <a:buChar char="•"/>
        <a:defRPr sz="1200">
          <a:solidFill>
            <a:srgbClr val="646D72"/>
          </a:solidFill>
          <a:latin typeface="+mn-lt"/>
          <a:ea typeface="+mn-ea"/>
        </a:defRPr>
      </a:lvl7pPr>
      <a:lvl8pPr marL="2857500" indent="-171450" algn="l" defTabSz="457200" rtl="0" fontAlgn="base">
        <a:spcBef>
          <a:spcPct val="20000"/>
        </a:spcBef>
        <a:spcAft>
          <a:spcPct val="0"/>
        </a:spcAft>
        <a:buChar char="•"/>
        <a:defRPr sz="1200">
          <a:solidFill>
            <a:srgbClr val="646D72"/>
          </a:solidFill>
          <a:latin typeface="+mn-lt"/>
          <a:ea typeface="+mn-ea"/>
        </a:defRPr>
      </a:lvl8pPr>
      <a:lvl9pPr marL="3314700" indent="-171450" algn="l" defTabSz="457200" rtl="0" fontAlgn="base">
        <a:spcBef>
          <a:spcPct val="20000"/>
        </a:spcBef>
        <a:spcAft>
          <a:spcPct val="0"/>
        </a:spcAft>
        <a:buChar char="•"/>
        <a:defRPr sz="12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2"/>
        </a:solidFill>
        <a:effectLst/>
      </p:bgPr>
    </p:bg>
    <p:spTree>
      <p:nvGrpSpPr>
        <p:cNvPr id="1" name=""/>
        <p:cNvGrpSpPr/>
        <p:nvPr/>
      </p:nvGrpSpPr>
      <p:grpSpPr>
        <a:xfrm>
          <a:off x="0" y="0"/>
          <a:ext cx="0" cy="0"/>
          <a:chOff x="0" y="0"/>
          <a:chExt cx="0" cy="0"/>
        </a:xfrm>
      </p:grpSpPr>
      <p:pic>
        <p:nvPicPr>
          <p:cNvPr id="1604624" name="Picture 16" descr="Tinted_U"/>
          <p:cNvPicPr>
            <a:picLocks noChangeAspect="1" noChangeArrowheads="1"/>
          </p:cNvPicPr>
          <p:nvPr/>
        </p:nvPicPr>
        <p:blipFill>
          <a:blip r:embed="rId2">
            <a:extLst>
              <a:ext uri="{28A0092B-C50C-407E-A947-70E740481C1C}">
                <a14:useLocalDpi xmlns:a14="http://schemas.microsoft.com/office/drawing/2010/main" val="0"/>
              </a:ext>
            </a:extLst>
          </a:blip>
          <a:srcRect r="8913" b="5128"/>
          <a:stretch>
            <a:fillRect/>
          </a:stretch>
        </p:blipFill>
        <p:spPr bwMode="auto">
          <a:xfrm>
            <a:off x="228600" y="228600"/>
            <a:ext cx="508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604610" name="Rectangle 2"/>
          <p:cNvSpPr>
            <a:spLocks noChangeArrowheads="1"/>
          </p:cNvSpPr>
          <p:nvPr/>
        </p:nvSpPr>
        <p:spPr bwMode="auto">
          <a:xfrm>
            <a:off x="228600" y="6400800"/>
            <a:ext cx="8686800" cy="228600"/>
          </a:xfrm>
          <a:prstGeom prst="rect">
            <a:avLst/>
          </a:prstGeom>
          <a:solidFill>
            <a:schemeClr val="bg1"/>
          </a:solidFill>
          <a:ln>
            <a:noFill/>
          </a:ln>
          <a:effectLst/>
          <a:extLst/>
        </p:spPr>
        <p:txBody>
          <a:bodyPr wrap="none" anchor="ctr"/>
          <a:lstStyle/>
          <a:p>
            <a:pPr algn="ctr"/>
            <a:endParaRPr lang="en-US" b="0" dirty="0">
              <a:ea typeface="ＭＳ Ｐゴシック" pitchFamily="34" charset="-128"/>
            </a:endParaRPr>
          </a:p>
        </p:txBody>
      </p:sp>
      <p:sp>
        <p:nvSpPr>
          <p:cNvPr id="1604614" name="Rectangle 6"/>
          <p:cNvSpPr>
            <a:spLocks noChangeArrowheads="1"/>
          </p:cNvSpPr>
          <p:nvPr/>
        </p:nvSpPr>
        <p:spPr bwMode="auto">
          <a:xfrm>
            <a:off x="228600" y="228600"/>
            <a:ext cx="8686800" cy="6400800"/>
          </a:xfrm>
          <a:prstGeom prst="rect">
            <a:avLst/>
          </a:prstGeom>
          <a:noFill/>
          <a:ln w="12700" algn="ctr">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0" dirty="0">
              <a:ln>
                <a:solidFill>
                  <a:srgbClr val="FFFFFF"/>
                </a:solidFill>
              </a:ln>
              <a:ea typeface="ＭＳ Ｐゴシック" pitchFamily="34" charset="-128"/>
            </a:endParaRPr>
          </a:p>
        </p:txBody>
      </p:sp>
      <p:sp>
        <p:nvSpPr>
          <p:cNvPr id="1604615" name="Line 7"/>
          <p:cNvSpPr>
            <a:spLocks noChangeShapeType="1"/>
          </p:cNvSpPr>
          <p:nvPr/>
        </p:nvSpPr>
        <p:spPr bwMode="auto">
          <a:xfrm flipH="1">
            <a:off x="914400" y="990600"/>
            <a:ext cx="80010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b="0" dirty="0">
              <a:ea typeface="ＭＳ Ｐゴシック" pitchFamily="34" charset="-128"/>
            </a:endParaRPr>
          </a:p>
        </p:txBody>
      </p:sp>
      <p:sp>
        <p:nvSpPr>
          <p:cNvPr id="1604616" name="Rectangle 8"/>
          <p:cNvSpPr>
            <a:spLocks noGrp="1" noChangeArrowheads="1"/>
          </p:cNvSpPr>
          <p:nvPr>
            <p:ph type="body" idx="1"/>
          </p:nvPr>
        </p:nvSpPr>
        <p:spPr bwMode="auto">
          <a:xfrm>
            <a:off x="914400" y="15240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Slide Number Placeholder 5"/>
          <p:cNvSpPr>
            <a:spLocks noGrp="1"/>
          </p:cNvSpPr>
          <p:nvPr>
            <p:ph type="sldNum" sz="quarter" idx="4"/>
          </p:nvPr>
        </p:nvSpPr>
        <p:spPr bwMode="gray">
          <a:xfrm>
            <a:off x="228600" y="64008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0" bIns="0" numCol="1" anchor="ctr" anchorCtr="0" compatLnSpc="1">
            <a:prstTxWarp prst="textNoShape">
              <a:avLst/>
            </a:prstTxWarp>
          </a:bodyPr>
          <a:lstStyle>
            <a:lvl1pPr algn="l">
              <a:defRPr sz="1000">
                <a:solidFill>
                  <a:srgbClr val="FFFFFF"/>
                </a:solidFill>
                <a:latin typeface="+mn-lt"/>
              </a:defRPr>
            </a:lvl1pPr>
          </a:lstStyle>
          <a:p>
            <a:fld id="{34034F64-D7DA-4100-9F72-33C4D5A9F7B8}" type="slidenum">
              <a:rPr lang="en-US" b="0" smtClean="0">
                <a:ea typeface="ＭＳ Ｐゴシック" pitchFamily="34" charset="-128"/>
              </a:rPr>
              <a:pPr/>
              <a:t>‹#›</a:t>
            </a:fld>
            <a:endParaRPr lang="en-US" b="0" dirty="0">
              <a:ea typeface="ＭＳ Ｐゴシック" pitchFamily="34" charset="-128"/>
            </a:endParaRPr>
          </a:p>
        </p:txBody>
      </p:sp>
      <p:sp>
        <p:nvSpPr>
          <p:cNvPr id="1604621" name="Rectangle 13"/>
          <p:cNvSpPr>
            <a:spLocks noGrp="1" noChangeArrowheads="1"/>
          </p:cNvSpPr>
          <p:nvPr>
            <p:ph type="ftr" sz="quarter" idx="3"/>
          </p:nvPr>
        </p:nvSpPr>
        <p:spPr bwMode="auto">
          <a:xfrm>
            <a:off x="228600" y="6629400"/>
            <a:ext cx="8686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800">
                <a:solidFill>
                  <a:schemeClr val="bg2"/>
                </a:solidFill>
              </a:defRPr>
            </a:lvl1pPr>
          </a:lstStyle>
          <a:p>
            <a:r>
              <a:rPr lang="en-US" b="0" dirty="0" smtClean="0">
                <a:solidFill>
                  <a:srgbClr val="879196"/>
                </a:solidFill>
                <a:ea typeface="ＭＳ Ｐゴシック" pitchFamily="34" charset="-128"/>
              </a:rPr>
              <a:t>Proprietary Information of UnitedHealth Group.  Do not distribute or reproduce without express permission of UnitedHealth Group.</a:t>
            </a:r>
            <a:endParaRPr lang="en-US" b="0" dirty="0">
              <a:solidFill>
                <a:srgbClr val="879196"/>
              </a:solidFill>
              <a:ea typeface="ＭＳ Ｐゴシック" pitchFamily="34" charset="-128"/>
            </a:endParaRPr>
          </a:p>
        </p:txBody>
      </p:sp>
      <p:sp>
        <p:nvSpPr>
          <p:cNvPr id="1604622" name="Title Placeholder 1"/>
          <p:cNvSpPr>
            <a:spLocks noGrp="1"/>
          </p:cNvSpPr>
          <p:nvPr>
            <p:ph type="title"/>
          </p:nvPr>
        </p:nvSpPr>
        <p:spPr bwMode="gray">
          <a:xfrm>
            <a:off x="914400" y="228600"/>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dirty="0" smtClean="0"/>
              <a:t>Click to edit Master title style</a:t>
            </a:r>
          </a:p>
        </p:txBody>
      </p:sp>
      <p:pic>
        <p:nvPicPr>
          <p:cNvPr id="13" name="Picture 2" descr="\\SVR-MT-CORP\Clients\UnitedHealthcare\_global_assets\00_2011_Brand_Guidelines\06_logos\Logos\UHC_Bl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08907"/>
            <a:ext cx="1841500" cy="37531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fontAlgn="base">
        <a:spcBef>
          <a:spcPct val="20000"/>
        </a:spcBef>
        <a:spcAft>
          <a:spcPct val="0"/>
        </a:spcAft>
        <a:defRPr sz="2200" b="1">
          <a:solidFill>
            <a:schemeClr val="bg1"/>
          </a:solidFill>
          <a:latin typeface="+mj-lt"/>
          <a:ea typeface="+mj-ea"/>
          <a:cs typeface="+mj-cs"/>
        </a:defRPr>
      </a:lvl1pPr>
      <a:lvl2pPr algn="l" defTabSz="457200" rtl="0" fontAlgn="base">
        <a:spcBef>
          <a:spcPct val="20000"/>
        </a:spcBef>
        <a:spcAft>
          <a:spcPct val="0"/>
        </a:spcAft>
        <a:defRPr sz="2200" b="1">
          <a:solidFill>
            <a:schemeClr val="tx2"/>
          </a:solidFill>
          <a:latin typeface="Arial" charset="0"/>
          <a:ea typeface="ＭＳ Ｐゴシック" pitchFamily="34" charset="-128"/>
        </a:defRPr>
      </a:lvl2pPr>
      <a:lvl3pPr algn="l" defTabSz="457200" rtl="0" fontAlgn="base">
        <a:spcBef>
          <a:spcPct val="20000"/>
        </a:spcBef>
        <a:spcAft>
          <a:spcPct val="0"/>
        </a:spcAft>
        <a:defRPr sz="2200" b="1">
          <a:solidFill>
            <a:schemeClr val="tx2"/>
          </a:solidFill>
          <a:latin typeface="Arial" charset="0"/>
          <a:ea typeface="ＭＳ Ｐゴシック" pitchFamily="34" charset="-128"/>
        </a:defRPr>
      </a:lvl3pPr>
      <a:lvl4pPr algn="l" defTabSz="457200" rtl="0" fontAlgn="base">
        <a:spcBef>
          <a:spcPct val="20000"/>
        </a:spcBef>
        <a:spcAft>
          <a:spcPct val="0"/>
        </a:spcAft>
        <a:defRPr sz="2200" b="1">
          <a:solidFill>
            <a:schemeClr val="tx2"/>
          </a:solidFill>
          <a:latin typeface="Arial" charset="0"/>
          <a:ea typeface="ＭＳ Ｐゴシック" pitchFamily="34" charset="-128"/>
        </a:defRPr>
      </a:lvl4pPr>
      <a:lvl5pPr algn="l" defTabSz="457200" rtl="0" fontAlgn="base">
        <a:spcBef>
          <a:spcPct val="20000"/>
        </a:spcBef>
        <a:spcAft>
          <a:spcPct val="0"/>
        </a:spcAft>
        <a:defRPr sz="2200" b="1">
          <a:solidFill>
            <a:schemeClr val="tx2"/>
          </a:solidFill>
          <a:latin typeface="Arial" charset="0"/>
          <a:ea typeface="ＭＳ Ｐゴシック" pitchFamily="34" charset="-128"/>
        </a:defRPr>
      </a:lvl5pPr>
      <a:lvl6pPr marL="457200" algn="l" defTabSz="457200" rtl="0" fontAlgn="base">
        <a:spcBef>
          <a:spcPct val="20000"/>
        </a:spcBef>
        <a:spcAft>
          <a:spcPct val="0"/>
        </a:spcAft>
        <a:defRPr sz="2200" b="1">
          <a:solidFill>
            <a:schemeClr val="tx2"/>
          </a:solidFill>
          <a:latin typeface="Arial" charset="0"/>
          <a:ea typeface="ＭＳ Ｐゴシック" pitchFamily="34" charset="-128"/>
        </a:defRPr>
      </a:lvl6pPr>
      <a:lvl7pPr marL="914400" algn="l" defTabSz="457200" rtl="0" fontAlgn="base">
        <a:spcBef>
          <a:spcPct val="20000"/>
        </a:spcBef>
        <a:spcAft>
          <a:spcPct val="0"/>
        </a:spcAft>
        <a:defRPr sz="2200" b="1">
          <a:solidFill>
            <a:schemeClr val="tx2"/>
          </a:solidFill>
          <a:latin typeface="Arial" charset="0"/>
          <a:ea typeface="ＭＳ Ｐゴシック" pitchFamily="34" charset="-128"/>
        </a:defRPr>
      </a:lvl7pPr>
      <a:lvl8pPr marL="1371600" algn="l" defTabSz="457200" rtl="0" fontAlgn="base">
        <a:spcBef>
          <a:spcPct val="20000"/>
        </a:spcBef>
        <a:spcAft>
          <a:spcPct val="0"/>
        </a:spcAft>
        <a:defRPr sz="2200" b="1">
          <a:solidFill>
            <a:schemeClr val="tx2"/>
          </a:solidFill>
          <a:latin typeface="Arial" charset="0"/>
          <a:ea typeface="ＭＳ Ｐゴシック" pitchFamily="34" charset="-128"/>
        </a:defRPr>
      </a:lvl8pPr>
      <a:lvl9pPr marL="1828800" algn="l" defTabSz="457200" rtl="0" fontAlgn="base">
        <a:spcBef>
          <a:spcPct val="20000"/>
        </a:spcBef>
        <a:spcAft>
          <a:spcPct val="0"/>
        </a:spcAft>
        <a:defRPr sz="2200" b="1">
          <a:solidFill>
            <a:schemeClr val="tx2"/>
          </a:solidFill>
          <a:latin typeface="Arial" charset="0"/>
          <a:ea typeface="ＭＳ Ｐゴシック" pitchFamily="34" charset="-128"/>
        </a:defRPr>
      </a:lvl9pPr>
    </p:titleStyle>
    <p:bodyStyle>
      <a:lvl1pPr marL="0" indent="0" algn="l" defTabSz="457200" rtl="0" fontAlgn="base">
        <a:spcBef>
          <a:spcPct val="20000"/>
        </a:spcBef>
        <a:spcAft>
          <a:spcPct val="0"/>
        </a:spcAft>
        <a:buClr>
          <a:schemeClr val="tx2"/>
        </a:buClr>
        <a:buFont typeface="Arial" charset="0"/>
        <a:buNone/>
        <a:defRPr sz="2000">
          <a:solidFill>
            <a:schemeClr val="tx1"/>
          </a:solidFill>
          <a:latin typeface="+mn-lt"/>
          <a:ea typeface="+mn-ea"/>
          <a:cs typeface="+mn-cs"/>
        </a:defRPr>
      </a:lvl1pPr>
      <a:lvl2pPr marL="349250" indent="-228600" algn="l" defTabSz="457200" rtl="0" fontAlgn="base">
        <a:spcBef>
          <a:spcPct val="20000"/>
        </a:spcBef>
        <a:spcAft>
          <a:spcPct val="0"/>
        </a:spcAft>
        <a:buClrTx/>
        <a:buFont typeface="Arial" pitchFamily="34" charset="0"/>
        <a:buChar char="•"/>
        <a:defRPr sz="1800">
          <a:solidFill>
            <a:schemeClr val="tx1"/>
          </a:solidFill>
          <a:latin typeface="+mn-lt"/>
          <a:ea typeface="+mn-ea"/>
        </a:defRPr>
      </a:lvl2pPr>
      <a:lvl3pPr marL="577850" indent="-174625" algn="l" defTabSz="457200" rtl="0" fontAlgn="base">
        <a:spcBef>
          <a:spcPct val="20000"/>
        </a:spcBef>
        <a:spcAft>
          <a:spcPct val="0"/>
        </a:spcAft>
        <a:buClrTx/>
        <a:buFont typeface="Arial" charset="0"/>
        <a:buChar char="•"/>
        <a:defRPr sz="1600">
          <a:solidFill>
            <a:schemeClr val="tx1"/>
          </a:solidFill>
          <a:latin typeface="+mn-lt"/>
          <a:ea typeface="+mn-ea"/>
        </a:defRPr>
      </a:lvl3pPr>
      <a:lvl4pPr marL="860425" indent="-168275" algn="l" defTabSz="457200" rtl="0" fontAlgn="base">
        <a:spcBef>
          <a:spcPct val="20000"/>
        </a:spcBef>
        <a:spcAft>
          <a:spcPct val="0"/>
        </a:spcAft>
        <a:buClrTx/>
        <a:buFont typeface="Arial" pitchFamily="34" charset="0"/>
        <a:buChar char="•"/>
        <a:defRPr sz="1400">
          <a:solidFill>
            <a:schemeClr val="tx1"/>
          </a:solidFill>
          <a:latin typeface="+mn-lt"/>
          <a:ea typeface="+mn-ea"/>
        </a:defRPr>
      </a:lvl4pPr>
      <a:lvl5pPr marL="1089025" indent="-120650" algn="l" defTabSz="457200" rtl="0" fontAlgn="base">
        <a:spcBef>
          <a:spcPct val="20000"/>
        </a:spcBef>
        <a:spcAft>
          <a:spcPct val="0"/>
        </a:spcAft>
        <a:buClrTx/>
        <a:buChar char="•"/>
        <a:defRPr sz="1200">
          <a:solidFill>
            <a:schemeClr val="tx1"/>
          </a:solidFill>
          <a:latin typeface="+mn-lt"/>
          <a:ea typeface="+mn-ea"/>
        </a:defRPr>
      </a:lvl5pPr>
      <a:lvl6pPr marL="1943100" indent="-171450" algn="l" defTabSz="457200" rtl="0" fontAlgn="base">
        <a:spcBef>
          <a:spcPct val="20000"/>
        </a:spcBef>
        <a:spcAft>
          <a:spcPct val="0"/>
        </a:spcAft>
        <a:buChar char="•"/>
        <a:defRPr sz="1200">
          <a:solidFill>
            <a:srgbClr val="646D72"/>
          </a:solidFill>
          <a:latin typeface="+mn-lt"/>
          <a:ea typeface="+mn-ea"/>
        </a:defRPr>
      </a:lvl6pPr>
      <a:lvl7pPr marL="2400300" indent="-171450" algn="l" defTabSz="457200" rtl="0" fontAlgn="base">
        <a:spcBef>
          <a:spcPct val="20000"/>
        </a:spcBef>
        <a:spcAft>
          <a:spcPct val="0"/>
        </a:spcAft>
        <a:buChar char="•"/>
        <a:defRPr sz="1200">
          <a:solidFill>
            <a:srgbClr val="646D72"/>
          </a:solidFill>
          <a:latin typeface="+mn-lt"/>
          <a:ea typeface="+mn-ea"/>
        </a:defRPr>
      </a:lvl7pPr>
      <a:lvl8pPr marL="2857500" indent="-171450" algn="l" defTabSz="457200" rtl="0" fontAlgn="base">
        <a:spcBef>
          <a:spcPct val="20000"/>
        </a:spcBef>
        <a:spcAft>
          <a:spcPct val="0"/>
        </a:spcAft>
        <a:buChar char="•"/>
        <a:defRPr sz="1200">
          <a:solidFill>
            <a:srgbClr val="646D72"/>
          </a:solidFill>
          <a:latin typeface="+mn-lt"/>
          <a:ea typeface="+mn-ea"/>
        </a:defRPr>
      </a:lvl8pPr>
      <a:lvl9pPr marL="3314700" indent="-171450" algn="l" defTabSz="457200" rtl="0" fontAlgn="base">
        <a:spcBef>
          <a:spcPct val="20000"/>
        </a:spcBef>
        <a:spcAft>
          <a:spcPct val="0"/>
        </a:spcAft>
        <a:buChar char="•"/>
        <a:defRPr sz="12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2"/>
        </a:solidFill>
        <a:effectLst/>
      </p:bgPr>
    </p:bg>
    <p:spTree>
      <p:nvGrpSpPr>
        <p:cNvPr id="1" name=""/>
        <p:cNvGrpSpPr/>
        <p:nvPr/>
      </p:nvGrpSpPr>
      <p:grpSpPr>
        <a:xfrm>
          <a:off x="0" y="0"/>
          <a:ext cx="0" cy="0"/>
          <a:chOff x="0" y="0"/>
          <a:chExt cx="0" cy="0"/>
        </a:xfrm>
      </p:grpSpPr>
      <p:pic>
        <p:nvPicPr>
          <p:cNvPr id="1604624" name="Picture 16" descr="Tinted_U"/>
          <p:cNvPicPr>
            <a:picLocks noChangeAspect="1" noChangeArrowheads="1"/>
          </p:cNvPicPr>
          <p:nvPr/>
        </p:nvPicPr>
        <p:blipFill>
          <a:blip r:embed="rId2">
            <a:extLst>
              <a:ext uri="{28A0092B-C50C-407E-A947-70E740481C1C}">
                <a14:useLocalDpi xmlns:a14="http://schemas.microsoft.com/office/drawing/2010/main" val="0"/>
              </a:ext>
            </a:extLst>
          </a:blip>
          <a:srcRect r="8913" b="5128"/>
          <a:stretch>
            <a:fillRect/>
          </a:stretch>
        </p:blipFill>
        <p:spPr bwMode="auto">
          <a:xfrm>
            <a:off x="228600" y="228600"/>
            <a:ext cx="508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604610" name="Rectangle 2"/>
          <p:cNvSpPr>
            <a:spLocks noChangeArrowheads="1"/>
          </p:cNvSpPr>
          <p:nvPr/>
        </p:nvSpPr>
        <p:spPr bwMode="auto">
          <a:xfrm>
            <a:off x="228600" y="6400800"/>
            <a:ext cx="8686800" cy="228600"/>
          </a:xfrm>
          <a:prstGeom prst="rect">
            <a:avLst/>
          </a:prstGeom>
          <a:solidFill>
            <a:schemeClr val="bg1"/>
          </a:solidFill>
          <a:ln>
            <a:noFill/>
          </a:ln>
          <a:effectLst/>
          <a:extLst/>
        </p:spPr>
        <p:txBody>
          <a:bodyPr wrap="none" anchor="ctr"/>
          <a:lstStyle/>
          <a:p>
            <a:pPr algn="ctr"/>
            <a:endParaRPr lang="en-US" b="0" dirty="0">
              <a:ea typeface="ＭＳ Ｐゴシック" pitchFamily="34" charset="-128"/>
            </a:endParaRPr>
          </a:p>
        </p:txBody>
      </p:sp>
      <p:sp>
        <p:nvSpPr>
          <p:cNvPr id="1604614" name="Rectangle 6"/>
          <p:cNvSpPr>
            <a:spLocks noChangeArrowheads="1"/>
          </p:cNvSpPr>
          <p:nvPr/>
        </p:nvSpPr>
        <p:spPr bwMode="auto">
          <a:xfrm>
            <a:off x="228600" y="228600"/>
            <a:ext cx="8686800" cy="6400800"/>
          </a:xfrm>
          <a:prstGeom prst="rect">
            <a:avLst/>
          </a:prstGeom>
          <a:noFill/>
          <a:ln w="12700" algn="ctr">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0" dirty="0">
              <a:ln>
                <a:solidFill>
                  <a:srgbClr val="FFFFFF"/>
                </a:solidFill>
              </a:ln>
              <a:ea typeface="ＭＳ Ｐゴシック" pitchFamily="34" charset="-128"/>
            </a:endParaRPr>
          </a:p>
        </p:txBody>
      </p:sp>
      <p:sp>
        <p:nvSpPr>
          <p:cNvPr id="1604615" name="Line 7"/>
          <p:cNvSpPr>
            <a:spLocks noChangeShapeType="1"/>
          </p:cNvSpPr>
          <p:nvPr/>
        </p:nvSpPr>
        <p:spPr bwMode="auto">
          <a:xfrm flipH="1">
            <a:off x="914400" y="990600"/>
            <a:ext cx="80010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b="0" dirty="0">
              <a:ea typeface="ＭＳ Ｐゴシック" pitchFamily="34" charset="-128"/>
            </a:endParaRPr>
          </a:p>
        </p:txBody>
      </p:sp>
      <p:sp>
        <p:nvSpPr>
          <p:cNvPr id="1604616" name="Rectangle 8"/>
          <p:cNvSpPr>
            <a:spLocks noGrp="1" noChangeArrowheads="1"/>
          </p:cNvSpPr>
          <p:nvPr>
            <p:ph type="body" idx="1"/>
          </p:nvPr>
        </p:nvSpPr>
        <p:spPr bwMode="auto">
          <a:xfrm>
            <a:off x="914400" y="15240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Slide Number Placeholder 5"/>
          <p:cNvSpPr>
            <a:spLocks noGrp="1"/>
          </p:cNvSpPr>
          <p:nvPr>
            <p:ph type="sldNum" sz="quarter" idx="4"/>
          </p:nvPr>
        </p:nvSpPr>
        <p:spPr bwMode="gray">
          <a:xfrm>
            <a:off x="228600" y="64008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0" bIns="0" numCol="1" anchor="ctr" anchorCtr="0" compatLnSpc="1">
            <a:prstTxWarp prst="textNoShape">
              <a:avLst/>
            </a:prstTxWarp>
          </a:bodyPr>
          <a:lstStyle>
            <a:lvl1pPr algn="l">
              <a:defRPr sz="1000">
                <a:solidFill>
                  <a:srgbClr val="FFFFFF"/>
                </a:solidFill>
                <a:latin typeface="+mn-lt"/>
              </a:defRPr>
            </a:lvl1pPr>
          </a:lstStyle>
          <a:p>
            <a:fld id="{34034F64-D7DA-4100-9F72-33C4D5A9F7B8}" type="slidenum">
              <a:rPr lang="en-US" b="0" smtClean="0">
                <a:ea typeface="ＭＳ Ｐゴシック" pitchFamily="34" charset="-128"/>
              </a:rPr>
              <a:pPr/>
              <a:t>‹#›</a:t>
            </a:fld>
            <a:endParaRPr lang="en-US" b="0" dirty="0">
              <a:ea typeface="ＭＳ Ｐゴシック" pitchFamily="34" charset="-128"/>
            </a:endParaRPr>
          </a:p>
        </p:txBody>
      </p:sp>
      <p:sp>
        <p:nvSpPr>
          <p:cNvPr id="1604621" name="Rectangle 13"/>
          <p:cNvSpPr>
            <a:spLocks noGrp="1" noChangeArrowheads="1"/>
          </p:cNvSpPr>
          <p:nvPr>
            <p:ph type="ftr" sz="quarter" idx="3"/>
          </p:nvPr>
        </p:nvSpPr>
        <p:spPr bwMode="auto">
          <a:xfrm>
            <a:off x="228600" y="6629400"/>
            <a:ext cx="8686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800">
                <a:solidFill>
                  <a:schemeClr val="bg2"/>
                </a:solidFill>
              </a:defRPr>
            </a:lvl1pPr>
          </a:lstStyle>
          <a:p>
            <a:r>
              <a:rPr lang="en-US" b="0" dirty="0" smtClean="0">
                <a:solidFill>
                  <a:srgbClr val="879196"/>
                </a:solidFill>
                <a:ea typeface="ＭＳ Ｐゴシック" pitchFamily="34" charset="-128"/>
              </a:rPr>
              <a:t>Proprietary Information of UnitedHealth Group.  Do not distribute or reproduce without express permission of UnitedHealth Group.</a:t>
            </a:r>
            <a:endParaRPr lang="en-US" b="0" dirty="0">
              <a:solidFill>
                <a:srgbClr val="879196"/>
              </a:solidFill>
              <a:ea typeface="ＭＳ Ｐゴシック" pitchFamily="34" charset="-128"/>
            </a:endParaRPr>
          </a:p>
        </p:txBody>
      </p:sp>
      <p:sp>
        <p:nvSpPr>
          <p:cNvPr id="1604622" name="Title Placeholder 1"/>
          <p:cNvSpPr>
            <a:spLocks noGrp="1"/>
          </p:cNvSpPr>
          <p:nvPr>
            <p:ph type="title"/>
          </p:nvPr>
        </p:nvSpPr>
        <p:spPr bwMode="gray">
          <a:xfrm>
            <a:off x="914400" y="228600"/>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dirty="0" smtClean="0"/>
              <a:t>Click to edit Master title style</a:t>
            </a:r>
          </a:p>
        </p:txBody>
      </p:sp>
      <p:pic>
        <p:nvPicPr>
          <p:cNvPr id="13" name="Picture 2" descr="\\SVR-MT-CORP\Clients\UnitedHealthcare\_global_assets\00_2011_Brand_Guidelines\06_logos\Logos\UHC_Bl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08907"/>
            <a:ext cx="1841500" cy="37531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fontAlgn="base">
        <a:spcBef>
          <a:spcPct val="20000"/>
        </a:spcBef>
        <a:spcAft>
          <a:spcPct val="0"/>
        </a:spcAft>
        <a:defRPr sz="2200" b="1">
          <a:solidFill>
            <a:schemeClr val="bg1"/>
          </a:solidFill>
          <a:latin typeface="+mj-lt"/>
          <a:ea typeface="+mj-ea"/>
          <a:cs typeface="+mj-cs"/>
        </a:defRPr>
      </a:lvl1pPr>
      <a:lvl2pPr algn="l" defTabSz="457200" rtl="0" fontAlgn="base">
        <a:spcBef>
          <a:spcPct val="20000"/>
        </a:spcBef>
        <a:spcAft>
          <a:spcPct val="0"/>
        </a:spcAft>
        <a:defRPr sz="2200" b="1">
          <a:solidFill>
            <a:schemeClr val="tx2"/>
          </a:solidFill>
          <a:latin typeface="Arial" charset="0"/>
          <a:ea typeface="ＭＳ Ｐゴシック" pitchFamily="34" charset="-128"/>
        </a:defRPr>
      </a:lvl2pPr>
      <a:lvl3pPr algn="l" defTabSz="457200" rtl="0" fontAlgn="base">
        <a:spcBef>
          <a:spcPct val="20000"/>
        </a:spcBef>
        <a:spcAft>
          <a:spcPct val="0"/>
        </a:spcAft>
        <a:defRPr sz="2200" b="1">
          <a:solidFill>
            <a:schemeClr val="tx2"/>
          </a:solidFill>
          <a:latin typeface="Arial" charset="0"/>
          <a:ea typeface="ＭＳ Ｐゴシック" pitchFamily="34" charset="-128"/>
        </a:defRPr>
      </a:lvl3pPr>
      <a:lvl4pPr algn="l" defTabSz="457200" rtl="0" fontAlgn="base">
        <a:spcBef>
          <a:spcPct val="20000"/>
        </a:spcBef>
        <a:spcAft>
          <a:spcPct val="0"/>
        </a:spcAft>
        <a:defRPr sz="2200" b="1">
          <a:solidFill>
            <a:schemeClr val="tx2"/>
          </a:solidFill>
          <a:latin typeface="Arial" charset="0"/>
          <a:ea typeface="ＭＳ Ｐゴシック" pitchFamily="34" charset="-128"/>
        </a:defRPr>
      </a:lvl4pPr>
      <a:lvl5pPr algn="l" defTabSz="457200" rtl="0" fontAlgn="base">
        <a:spcBef>
          <a:spcPct val="20000"/>
        </a:spcBef>
        <a:spcAft>
          <a:spcPct val="0"/>
        </a:spcAft>
        <a:defRPr sz="2200" b="1">
          <a:solidFill>
            <a:schemeClr val="tx2"/>
          </a:solidFill>
          <a:latin typeface="Arial" charset="0"/>
          <a:ea typeface="ＭＳ Ｐゴシック" pitchFamily="34" charset="-128"/>
        </a:defRPr>
      </a:lvl5pPr>
      <a:lvl6pPr marL="457200" algn="l" defTabSz="457200" rtl="0" fontAlgn="base">
        <a:spcBef>
          <a:spcPct val="20000"/>
        </a:spcBef>
        <a:spcAft>
          <a:spcPct val="0"/>
        </a:spcAft>
        <a:defRPr sz="2200" b="1">
          <a:solidFill>
            <a:schemeClr val="tx2"/>
          </a:solidFill>
          <a:latin typeface="Arial" charset="0"/>
          <a:ea typeface="ＭＳ Ｐゴシック" pitchFamily="34" charset="-128"/>
        </a:defRPr>
      </a:lvl6pPr>
      <a:lvl7pPr marL="914400" algn="l" defTabSz="457200" rtl="0" fontAlgn="base">
        <a:spcBef>
          <a:spcPct val="20000"/>
        </a:spcBef>
        <a:spcAft>
          <a:spcPct val="0"/>
        </a:spcAft>
        <a:defRPr sz="2200" b="1">
          <a:solidFill>
            <a:schemeClr val="tx2"/>
          </a:solidFill>
          <a:latin typeface="Arial" charset="0"/>
          <a:ea typeface="ＭＳ Ｐゴシック" pitchFamily="34" charset="-128"/>
        </a:defRPr>
      </a:lvl7pPr>
      <a:lvl8pPr marL="1371600" algn="l" defTabSz="457200" rtl="0" fontAlgn="base">
        <a:spcBef>
          <a:spcPct val="20000"/>
        </a:spcBef>
        <a:spcAft>
          <a:spcPct val="0"/>
        </a:spcAft>
        <a:defRPr sz="2200" b="1">
          <a:solidFill>
            <a:schemeClr val="tx2"/>
          </a:solidFill>
          <a:latin typeface="Arial" charset="0"/>
          <a:ea typeface="ＭＳ Ｐゴシック" pitchFamily="34" charset="-128"/>
        </a:defRPr>
      </a:lvl8pPr>
      <a:lvl9pPr marL="1828800" algn="l" defTabSz="457200" rtl="0" fontAlgn="base">
        <a:spcBef>
          <a:spcPct val="20000"/>
        </a:spcBef>
        <a:spcAft>
          <a:spcPct val="0"/>
        </a:spcAft>
        <a:defRPr sz="2200" b="1">
          <a:solidFill>
            <a:schemeClr val="tx2"/>
          </a:solidFill>
          <a:latin typeface="Arial" charset="0"/>
          <a:ea typeface="ＭＳ Ｐゴシック" pitchFamily="34" charset="-128"/>
        </a:defRPr>
      </a:lvl9pPr>
    </p:titleStyle>
    <p:bodyStyle>
      <a:lvl1pPr marL="0" indent="0" algn="l" defTabSz="457200" rtl="0" fontAlgn="base">
        <a:spcBef>
          <a:spcPct val="20000"/>
        </a:spcBef>
        <a:spcAft>
          <a:spcPct val="0"/>
        </a:spcAft>
        <a:buClr>
          <a:schemeClr val="tx2"/>
        </a:buClr>
        <a:buFont typeface="Arial" charset="0"/>
        <a:buNone/>
        <a:defRPr sz="2000">
          <a:solidFill>
            <a:schemeClr val="tx1"/>
          </a:solidFill>
          <a:latin typeface="+mn-lt"/>
          <a:ea typeface="+mn-ea"/>
          <a:cs typeface="+mn-cs"/>
        </a:defRPr>
      </a:lvl1pPr>
      <a:lvl2pPr marL="349250" indent="-228600" algn="l" defTabSz="457200" rtl="0" fontAlgn="base">
        <a:spcBef>
          <a:spcPct val="20000"/>
        </a:spcBef>
        <a:spcAft>
          <a:spcPct val="0"/>
        </a:spcAft>
        <a:buClrTx/>
        <a:buFont typeface="Arial" pitchFamily="34" charset="0"/>
        <a:buChar char="•"/>
        <a:defRPr sz="1800">
          <a:solidFill>
            <a:schemeClr val="tx1"/>
          </a:solidFill>
          <a:latin typeface="+mn-lt"/>
          <a:ea typeface="+mn-ea"/>
        </a:defRPr>
      </a:lvl2pPr>
      <a:lvl3pPr marL="577850" indent="-174625" algn="l" defTabSz="457200" rtl="0" fontAlgn="base">
        <a:spcBef>
          <a:spcPct val="20000"/>
        </a:spcBef>
        <a:spcAft>
          <a:spcPct val="0"/>
        </a:spcAft>
        <a:buClrTx/>
        <a:buFont typeface="Arial" charset="0"/>
        <a:buChar char="•"/>
        <a:defRPr sz="1600">
          <a:solidFill>
            <a:schemeClr val="tx1"/>
          </a:solidFill>
          <a:latin typeface="+mn-lt"/>
          <a:ea typeface="+mn-ea"/>
        </a:defRPr>
      </a:lvl3pPr>
      <a:lvl4pPr marL="860425" indent="-168275" algn="l" defTabSz="457200" rtl="0" fontAlgn="base">
        <a:spcBef>
          <a:spcPct val="20000"/>
        </a:spcBef>
        <a:spcAft>
          <a:spcPct val="0"/>
        </a:spcAft>
        <a:buClrTx/>
        <a:buFont typeface="Arial" pitchFamily="34" charset="0"/>
        <a:buChar char="•"/>
        <a:defRPr sz="1400">
          <a:solidFill>
            <a:schemeClr val="tx1"/>
          </a:solidFill>
          <a:latin typeface="+mn-lt"/>
          <a:ea typeface="+mn-ea"/>
        </a:defRPr>
      </a:lvl4pPr>
      <a:lvl5pPr marL="1089025" indent="-120650" algn="l" defTabSz="457200" rtl="0" fontAlgn="base">
        <a:spcBef>
          <a:spcPct val="20000"/>
        </a:spcBef>
        <a:spcAft>
          <a:spcPct val="0"/>
        </a:spcAft>
        <a:buClrTx/>
        <a:buChar char="•"/>
        <a:defRPr sz="1200">
          <a:solidFill>
            <a:schemeClr val="tx1"/>
          </a:solidFill>
          <a:latin typeface="+mn-lt"/>
          <a:ea typeface="+mn-ea"/>
        </a:defRPr>
      </a:lvl5pPr>
      <a:lvl6pPr marL="1943100" indent="-171450" algn="l" defTabSz="457200" rtl="0" fontAlgn="base">
        <a:spcBef>
          <a:spcPct val="20000"/>
        </a:spcBef>
        <a:spcAft>
          <a:spcPct val="0"/>
        </a:spcAft>
        <a:buChar char="•"/>
        <a:defRPr sz="1200">
          <a:solidFill>
            <a:srgbClr val="646D72"/>
          </a:solidFill>
          <a:latin typeface="+mn-lt"/>
          <a:ea typeface="+mn-ea"/>
        </a:defRPr>
      </a:lvl6pPr>
      <a:lvl7pPr marL="2400300" indent="-171450" algn="l" defTabSz="457200" rtl="0" fontAlgn="base">
        <a:spcBef>
          <a:spcPct val="20000"/>
        </a:spcBef>
        <a:spcAft>
          <a:spcPct val="0"/>
        </a:spcAft>
        <a:buChar char="•"/>
        <a:defRPr sz="1200">
          <a:solidFill>
            <a:srgbClr val="646D72"/>
          </a:solidFill>
          <a:latin typeface="+mn-lt"/>
          <a:ea typeface="+mn-ea"/>
        </a:defRPr>
      </a:lvl7pPr>
      <a:lvl8pPr marL="2857500" indent="-171450" algn="l" defTabSz="457200" rtl="0" fontAlgn="base">
        <a:spcBef>
          <a:spcPct val="20000"/>
        </a:spcBef>
        <a:spcAft>
          <a:spcPct val="0"/>
        </a:spcAft>
        <a:buChar char="•"/>
        <a:defRPr sz="1200">
          <a:solidFill>
            <a:srgbClr val="646D72"/>
          </a:solidFill>
          <a:latin typeface="+mn-lt"/>
          <a:ea typeface="+mn-ea"/>
        </a:defRPr>
      </a:lvl8pPr>
      <a:lvl9pPr marL="3314700" indent="-171450" algn="l" defTabSz="457200" rtl="0" fontAlgn="base">
        <a:spcBef>
          <a:spcPct val="20000"/>
        </a:spcBef>
        <a:spcAft>
          <a:spcPct val="0"/>
        </a:spcAft>
        <a:buChar char="•"/>
        <a:defRPr sz="12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2"/>
        </a:solidFill>
        <a:effectLst/>
      </p:bgPr>
    </p:bg>
    <p:spTree>
      <p:nvGrpSpPr>
        <p:cNvPr id="1" name=""/>
        <p:cNvGrpSpPr/>
        <p:nvPr/>
      </p:nvGrpSpPr>
      <p:grpSpPr>
        <a:xfrm>
          <a:off x="0" y="0"/>
          <a:ext cx="0" cy="0"/>
          <a:chOff x="0" y="0"/>
          <a:chExt cx="0" cy="0"/>
        </a:xfrm>
      </p:grpSpPr>
      <p:pic>
        <p:nvPicPr>
          <p:cNvPr id="1604624" name="Picture 16" descr="Tinted_U"/>
          <p:cNvPicPr>
            <a:picLocks noChangeAspect="1" noChangeArrowheads="1"/>
          </p:cNvPicPr>
          <p:nvPr/>
        </p:nvPicPr>
        <p:blipFill>
          <a:blip r:embed="rId2">
            <a:extLst>
              <a:ext uri="{28A0092B-C50C-407E-A947-70E740481C1C}">
                <a14:useLocalDpi xmlns:a14="http://schemas.microsoft.com/office/drawing/2010/main" val="0"/>
              </a:ext>
            </a:extLst>
          </a:blip>
          <a:srcRect r="8913" b="5128"/>
          <a:stretch>
            <a:fillRect/>
          </a:stretch>
        </p:blipFill>
        <p:spPr bwMode="auto">
          <a:xfrm>
            <a:off x="228600" y="228600"/>
            <a:ext cx="508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604610" name="Rectangle 2"/>
          <p:cNvSpPr>
            <a:spLocks noChangeArrowheads="1"/>
          </p:cNvSpPr>
          <p:nvPr/>
        </p:nvSpPr>
        <p:spPr bwMode="auto">
          <a:xfrm>
            <a:off x="228600" y="6400800"/>
            <a:ext cx="8686800" cy="228600"/>
          </a:xfrm>
          <a:prstGeom prst="rect">
            <a:avLst/>
          </a:prstGeom>
          <a:solidFill>
            <a:schemeClr val="bg1"/>
          </a:solidFill>
          <a:ln>
            <a:noFill/>
          </a:ln>
          <a:effectLst/>
          <a:extLst/>
        </p:spPr>
        <p:txBody>
          <a:bodyPr wrap="none" anchor="ctr"/>
          <a:lstStyle/>
          <a:p>
            <a:pPr algn="ctr"/>
            <a:endParaRPr lang="en-US" b="0" dirty="0">
              <a:ea typeface="ＭＳ Ｐゴシック" pitchFamily="34" charset="-128"/>
            </a:endParaRPr>
          </a:p>
        </p:txBody>
      </p:sp>
      <p:sp>
        <p:nvSpPr>
          <p:cNvPr id="1604614" name="Rectangle 6"/>
          <p:cNvSpPr>
            <a:spLocks noChangeArrowheads="1"/>
          </p:cNvSpPr>
          <p:nvPr/>
        </p:nvSpPr>
        <p:spPr bwMode="auto">
          <a:xfrm>
            <a:off x="228600" y="228600"/>
            <a:ext cx="8686800" cy="6400800"/>
          </a:xfrm>
          <a:prstGeom prst="rect">
            <a:avLst/>
          </a:prstGeom>
          <a:noFill/>
          <a:ln w="12700" algn="ctr">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0" dirty="0">
              <a:ln>
                <a:solidFill>
                  <a:srgbClr val="FFFFFF"/>
                </a:solidFill>
              </a:ln>
              <a:ea typeface="ＭＳ Ｐゴシック" pitchFamily="34" charset="-128"/>
            </a:endParaRPr>
          </a:p>
        </p:txBody>
      </p:sp>
      <p:sp>
        <p:nvSpPr>
          <p:cNvPr id="1604615" name="Line 7"/>
          <p:cNvSpPr>
            <a:spLocks noChangeShapeType="1"/>
          </p:cNvSpPr>
          <p:nvPr/>
        </p:nvSpPr>
        <p:spPr bwMode="auto">
          <a:xfrm flipH="1">
            <a:off x="914400" y="990600"/>
            <a:ext cx="80010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b="0" dirty="0">
              <a:ea typeface="ＭＳ Ｐゴシック" pitchFamily="34" charset="-128"/>
            </a:endParaRPr>
          </a:p>
        </p:txBody>
      </p:sp>
      <p:sp>
        <p:nvSpPr>
          <p:cNvPr id="1604616" name="Rectangle 8"/>
          <p:cNvSpPr>
            <a:spLocks noGrp="1" noChangeArrowheads="1"/>
          </p:cNvSpPr>
          <p:nvPr>
            <p:ph type="body" idx="1"/>
          </p:nvPr>
        </p:nvSpPr>
        <p:spPr bwMode="auto">
          <a:xfrm>
            <a:off x="914400" y="15240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Slide Number Placeholder 5"/>
          <p:cNvSpPr>
            <a:spLocks noGrp="1"/>
          </p:cNvSpPr>
          <p:nvPr>
            <p:ph type="sldNum" sz="quarter" idx="4"/>
          </p:nvPr>
        </p:nvSpPr>
        <p:spPr bwMode="gray">
          <a:xfrm>
            <a:off x="228600" y="64008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0" bIns="0" numCol="1" anchor="ctr" anchorCtr="0" compatLnSpc="1">
            <a:prstTxWarp prst="textNoShape">
              <a:avLst/>
            </a:prstTxWarp>
          </a:bodyPr>
          <a:lstStyle>
            <a:lvl1pPr algn="l">
              <a:defRPr sz="1000">
                <a:solidFill>
                  <a:srgbClr val="FFFFFF"/>
                </a:solidFill>
                <a:latin typeface="+mn-lt"/>
              </a:defRPr>
            </a:lvl1pPr>
          </a:lstStyle>
          <a:p>
            <a:fld id="{34034F64-D7DA-4100-9F72-33C4D5A9F7B8}" type="slidenum">
              <a:rPr lang="en-US" b="0" smtClean="0">
                <a:ea typeface="ＭＳ Ｐゴシック" pitchFamily="34" charset="-128"/>
              </a:rPr>
              <a:pPr/>
              <a:t>‹#›</a:t>
            </a:fld>
            <a:endParaRPr lang="en-US" b="0" dirty="0">
              <a:ea typeface="ＭＳ Ｐゴシック" pitchFamily="34" charset="-128"/>
            </a:endParaRPr>
          </a:p>
        </p:txBody>
      </p:sp>
      <p:sp>
        <p:nvSpPr>
          <p:cNvPr id="1604621" name="Rectangle 13"/>
          <p:cNvSpPr>
            <a:spLocks noGrp="1" noChangeArrowheads="1"/>
          </p:cNvSpPr>
          <p:nvPr>
            <p:ph type="ftr" sz="quarter" idx="3"/>
          </p:nvPr>
        </p:nvSpPr>
        <p:spPr bwMode="auto">
          <a:xfrm>
            <a:off x="228600" y="6629400"/>
            <a:ext cx="8686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800">
                <a:solidFill>
                  <a:schemeClr val="bg2"/>
                </a:solidFill>
              </a:defRPr>
            </a:lvl1pPr>
          </a:lstStyle>
          <a:p>
            <a:r>
              <a:rPr lang="en-US" b="0" dirty="0" smtClean="0">
                <a:solidFill>
                  <a:srgbClr val="879196"/>
                </a:solidFill>
                <a:ea typeface="ＭＳ Ｐゴシック" pitchFamily="34" charset="-128"/>
              </a:rPr>
              <a:t>Proprietary Information of UnitedHealth Group.  Do not distribute or reproduce without express permission of UnitedHealth Group.</a:t>
            </a:r>
            <a:endParaRPr lang="en-US" b="0" dirty="0">
              <a:solidFill>
                <a:srgbClr val="879196"/>
              </a:solidFill>
              <a:ea typeface="ＭＳ Ｐゴシック" pitchFamily="34" charset="-128"/>
            </a:endParaRPr>
          </a:p>
        </p:txBody>
      </p:sp>
      <p:sp>
        <p:nvSpPr>
          <p:cNvPr id="1604622" name="Title Placeholder 1"/>
          <p:cNvSpPr>
            <a:spLocks noGrp="1"/>
          </p:cNvSpPr>
          <p:nvPr>
            <p:ph type="title"/>
          </p:nvPr>
        </p:nvSpPr>
        <p:spPr bwMode="gray">
          <a:xfrm>
            <a:off x="914400" y="228600"/>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dirty="0" smtClean="0"/>
              <a:t>Click to edit Master title style</a:t>
            </a:r>
          </a:p>
        </p:txBody>
      </p:sp>
      <p:pic>
        <p:nvPicPr>
          <p:cNvPr id="13" name="Picture 2" descr="\\SVR-MT-CORP\Clients\UnitedHealthcare\_global_assets\00_2011_Brand_Guidelines\06_logos\Logos\UHC_Bl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08907"/>
            <a:ext cx="1841500" cy="37531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fontAlgn="base">
        <a:spcBef>
          <a:spcPct val="20000"/>
        </a:spcBef>
        <a:spcAft>
          <a:spcPct val="0"/>
        </a:spcAft>
        <a:defRPr sz="2200" b="1">
          <a:solidFill>
            <a:schemeClr val="bg1"/>
          </a:solidFill>
          <a:latin typeface="+mj-lt"/>
          <a:ea typeface="+mj-ea"/>
          <a:cs typeface="+mj-cs"/>
        </a:defRPr>
      </a:lvl1pPr>
      <a:lvl2pPr algn="l" defTabSz="457200" rtl="0" fontAlgn="base">
        <a:spcBef>
          <a:spcPct val="20000"/>
        </a:spcBef>
        <a:spcAft>
          <a:spcPct val="0"/>
        </a:spcAft>
        <a:defRPr sz="2200" b="1">
          <a:solidFill>
            <a:schemeClr val="tx2"/>
          </a:solidFill>
          <a:latin typeface="Arial" charset="0"/>
          <a:ea typeface="ＭＳ Ｐゴシック" pitchFamily="34" charset="-128"/>
        </a:defRPr>
      </a:lvl2pPr>
      <a:lvl3pPr algn="l" defTabSz="457200" rtl="0" fontAlgn="base">
        <a:spcBef>
          <a:spcPct val="20000"/>
        </a:spcBef>
        <a:spcAft>
          <a:spcPct val="0"/>
        </a:spcAft>
        <a:defRPr sz="2200" b="1">
          <a:solidFill>
            <a:schemeClr val="tx2"/>
          </a:solidFill>
          <a:latin typeface="Arial" charset="0"/>
          <a:ea typeface="ＭＳ Ｐゴシック" pitchFamily="34" charset="-128"/>
        </a:defRPr>
      </a:lvl3pPr>
      <a:lvl4pPr algn="l" defTabSz="457200" rtl="0" fontAlgn="base">
        <a:spcBef>
          <a:spcPct val="20000"/>
        </a:spcBef>
        <a:spcAft>
          <a:spcPct val="0"/>
        </a:spcAft>
        <a:defRPr sz="2200" b="1">
          <a:solidFill>
            <a:schemeClr val="tx2"/>
          </a:solidFill>
          <a:latin typeface="Arial" charset="0"/>
          <a:ea typeface="ＭＳ Ｐゴシック" pitchFamily="34" charset="-128"/>
        </a:defRPr>
      </a:lvl4pPr>
      <a:lvl5pPr algn="l" defTabSz="457200" rtl="0" fontAlgn="base">
        <a:spcBef>
          <a:spcPct val="20000"/>
        </a:spcBef>
        <a:spcAft>
          <a:spcPct val="0"/>
        </a:spcAft>
        <a:defRPr sz="2200" b="1">
          <a:solidFill>
            <a:schemeClr val="tx2"/>
          </a:solidFill>
          <a:latin typeface="Arial" charset="0"/>
          <a:ea typeface="ＭＳ Ｐゴシック" pitchFamily="34" charset="-128"/>
        </a:defRPr>
      </a:lvl5pPr>
      <a:lvl6pPr marL="457200" algn="l" defTabSz="457200" rtl="0" fontAlgn="base">
        <a:spcBef>
          <a:spcPct val="20000"/>
        </a:spcBef>
        <a:spcAft>
          <a:spcPct val="0"/>
        </a:spcAft>
        <a:defRPr sz="2200" b="1">
          <a:solidFill>
            <a:schemeClr val="tx2"/>
          </a:solidFill>
          <a:latin typeface="Arial" charset="0"/>
          <a:ea typeface="ＭＳ Ｐゴシック" pitchFamily="34" charset="-128"/>
        </a:defRPr>
      </a:lvl6pPr>
      <a:lvl7pPr marL="914400" algn="l" defTabSz="457200" rtl="0" fontAlgn="base">
        <a:spcBef>
          <a:spcPct val="20000"/>
        </a:spcBef>
        <a:spcAft>
          <a:spcPct val="0"/>
        </a:spcAft>
        <a:defRPr sz="2200" b="1">
          <a:solidFill>
            <a:schemeClr val="tx2"/>
          </a:solidFill>
          <a:latin typeface="Arial" charset="0"/>
          <a:ea typeface="ＭＳ Ｐゴシック" pitchFamily="34" charset="-128"/>
        </a:defRPr>
      </a:lvl7pPr>
      <a:lvl8pPr marL="1371600" algn="l" defTabSz="457200" rtl="0" fontAlgn="base">
        <a:spcBef>
          <a:spcPct val="20000"/>
        </a:spcBef>
        <a:spcAft>
          <a:spcPct val="0"/>
        </a:spcAft>
        <a:defRPr sz="2200" b="1">
          <a:solidFill>
            <a:schemeClr val="tx2"/>
          </a:solidFill>
          <a:latin typeface="Arial" charset="0"/>
          <a:ea typeface="ＭＳ Ｐゴシック" pitchFamily="34" charset="-128"/>
        </a:defRPr>
      </a:lvl8pPr>
      <a:lvl9pPr marL="1828800" algn="l" defTabSz="457200" rtl="0" fontAlgn="base">
        <a:spcBef>
          <a:spcPct val="20000"/>
        </a:spcBef>
        <a:spcAft>
          <a:spcPct val="0"/>
        </a:spcAft>
        <a:defRPr sz="2200" b="1">
          <a:solidFill>
            <a:schemeClr val="tx2"/>
          </a:solidFill>
          <a:latin typeface="Arial" charset="0"/>
          <a:ea typeface="ＭＳ Ｐゴシック" pitchFamily="34" charset="-128"/>
        </a:defRPr>
      </a:lvl9pPr>
    </p:titleStyle>
    <p:bodyStyle>
      <a:lvl1pPr marL="0" indent="0" algn="l" defTabSz="457200" rtl="0" fontAlgn="base">
        <a:spcBef>
          <a:spcPct val="20000"/>
        </a:spcBef>
        <a:spcAft>
          <a:spcPct val="0"/>
        </a:spcAft>
        <a:buClr>
          <a:schemeClr val="tx2"/>
        </a:buClr>
        <a:buFont typeface="Arial" charset="0"/>
        <a:buNone/>
        <a:defRPr sz="2000">
          <a:solidFill>
            <a:schemeClr val="tx1"/>
          </a:solidFill>
          <a:latin typeface="+mn-lt"/>
          <a:ea typeface="+mn-ea"/>
          <a:cs typeface="+mn-cs"/>
        </a:defRPr>
      </a:lvl1pPr>
      <a:lvl2pPr marL="349250" indent="-228600" algn="l" defTabSz="457200" rtl="0" fontAlgn="base">
        <a:spcBef>
          <a:spcPct val="20000"/>
        </a:spcBef>
        <a:spcAft>
          <a:spcPct val="0"/>
        </a:spcAft>
        <a:buClrTx/>
        <a:buFont typeface="Arial" pitchFamily="34" charset="0"/>
        <a:buChar char="•"/>
        <a:defRPr sz="1800">
          <a:solidFill>
            <a:schemeClr val="tx1"/>
          </a:solidFill>
          <a:latin typeface="+mn-lt"/>
          <a:ea typeface="+mn-ea"/>
        </a:defRPr>
      </a:lvl2pPr>
      <a:lvl3pPr marL="577850" indent="-174625" algn="l" defTabSz="457200" rtl="0" fontAlgn="base">
        <a:spcBef>
          <a:spcPct val="20000"/>
        </a:spcBef>
        <a:spcAft>
          <a:spcPct val="0"/>
        </a:spcAft>
        <a:buClrTx/>
        <a:buFont typeface="Arial" charset="0"/>
        <a:buChar char="•"/>
        <a:defRPr sz="1600">
          <a:solidFill>
            <a:schemeClr val="tx1"/>
          </a:solidFill>
          <a:latin typeface="+mn-lt"/>
          <a:ea typeface="+mn-ea"/>
        </a:defRPr>
      </a:lvl3pPr>
      <a:lvl4pPr marL="860425" indent="-168275" algn="l" defTabSz="457200" rtl="0" fontAlgn="base">
        <a:spcBef>
          <a:spcPct val="20000"/>
        </a:spcBef>
        <a:spcAft>
          <a:spcPct val="0"/>
        </a:spcAft>
        <a:buClrTx/>
        <a:buFont typeface="Arial" pitchFamily="34" charset="0"/>
        <a:buChar char="•"/>
        <a:defRPr sz="1400">
          <a:solidFill>
            <a:schemeClr val="tx1"/>
          </a:solidFill>
          <a:latin typeface="+mn-lt"/>
          <a:ea typeface="+mn-ea"/>
        </a:defRPr>
      </a:lvl4pPr>
      <a:lvl5pPr marL="1089025" indent="-120650" algn="l" defTabSz="457200" rtl="0" fontAlgn="base">
        <a:spcBef>
          <a:spcPct val="20000"/>
        </a:spcBef>
        <a:spcAft>
          <a:spcPct val="0"/>
        </a:spcAft>
        <a:buClrTx/>
        <a:buChar char="•"/>
        <a:defRPr sz="1200">
          <a:solidFill>
            <a:schemeClr val="tx1"/>
          </a:solidFill>
          <a:latin typeface="+mn-lt"/>
          <a:ea typeface="+mn-ea"/>
        </a:defRPr>
      </a:lvl5pPr>
      <a:lvl6pPr marL="1943100" indent="-171450" algn="l" defTabSz="457200" rtl="0" fontAlgn="base">
        <a:spcBef>
          <a:spcPct val="20000"/>
        </a:spcBef>
        <a:spcAft>
          <a:spcPct val="0"/>
        </a:spcAft>
        <a:buChar char="•"/>
        <a:defRPr sz="1200">
          <a:solidFill>
            <a:srgbClr val="646D72"/>
          </a:solidFill>
          <a:latin typeface="+mn-lt"/>
          <a:ea typeface="+mn-ea"/>
        </a:defRPr>
      </a:lvl6pPr>
      <a:lvl7pPr marL="2400300" indent="-171450" algn="l" defTabSz="457200" rtl="0" fontAlgn="base">
        <a:spcBef>
          <a:spcPct val="20000"/>
        </a:spcBef>
        <a:spcAft>
          <a:spcPct val="0"/>
        </a:spcAft>
        <a:buChar char="•"/>
        <a:defRPr sz="1200">
          <a:solidFill>
            <a:srgbClr val="646D72"/>
          </a:solidFill>
          <a:latin typeface="+mn-lt"/>
          <a:ea typeface="+mn-ea"/>
        </a:defRPr>
      </a:lvl7pPr>
      <a:lvl8pPr marL="2857500" indent="-171450" algn="l" defTabSz="457200" rtl="0" fontAlgn="base">
        <a:spcBef>
          <a:spcPct val="20000"/>
        </a:spcBef>
        <a:spcAft>
          <a:spcPct val="0"/>
        </a:spcAft>
        <a:buChar char="•"/>
        <a:defRPr sz="1200">
          <a:solidFill>
            <a:srgbClr val="646D72"/>
          </a:solidFill>
          <a:latin typeface="+mn-lt"/>
          <a:ea typeface="+mn-ea"/>
        </a:defRPr>
      </a:lvl8pPr>
      <a:lvl9pPr marL="3314700" indent="-171450" algn="l" defTabSz="457200" rtl="0" fontAlgn="base">
        <a:spcBef>
          <a:spcPct val="20000"/>
        </a:spcBef>
        <a:spcAft>
          <a:spcPct val="0"/>
        </a:spcAft>
        <a:buChar char="•"/>
        <a:defRPr sz="12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2"/>
        </a:solidFill>
        <a:effectLst/>
      </p:bgPr>
    </p:bg>
    <p:spTree>
      <p:nvGrpSpPr>
        <p:cNvPr id="1" name=""/>
        <p:cNvGrpSpPr/>
        <p:nvPr/>
      </p:nvGrpSpPr>
      <p:grpSpPr>
        <a:xfrm>
          <a:off x="0" y="0"/>
          <a:ext cx="0" cy="0"/>
          <a:chOff x="0" y="0"/>
          <a:chExt cx="0" cy="0"/>
        </a:xfrm>
      </p:grpSpPr>
      <p:pic>
        <p:nvPicPr>
          <p:cNvPr id="13314" name="Picture 16" descr="Tinted_U"/>
          <p:cNvPicPr>
            <a:picLocks noChangeAspect="1" noChangeArrowheads="1"/>
          </p:cNvPicPr>
          <p:nvPr/>
        </p:nvPicPr>
        <p:blipFill>
          <a:blip r:embed="rId2"/>
          <a:srcRect/>
          <a:stretch>
            <a:fillRect/>
          </a:stretch>
        </p:blipFill>
        <p:spPr bwMode="auto">
          <a:xfrm>
            <a:off x="228600" y="228600"/>
            <a:ext cx="508000" cy="1143000"/>
          </a:xfrm>
          <a:prstGeom prst="rect">
            <a:avLst/>
          </a:prstGeom>
          <a:noFill/>
          <a:ln w="9525">
            <a:noFill/>
            <a:miter lim="800000"/>
            <a:headEnd/>
            <a:tailEnd/>
          </a:ln>
        </p:spPr>
      </p:pic>
      <p:sp>
        <p:nvSpPr>
          <p:cNvPr id="2051" name="Rectangle 2"/>
          <p:cNvSpPr>
            <a:spLocks noChangeArrowheads="1"/>
          </p:cNvSpPr>
          <p:nvPr/>
        </p:nvSpPr>
        <p:spPr bwMode="auto">
          <a:xfrm>
            <a:off x="228600" y="6400800"/>
            <a:ext cx="8686800" cy="228600"/>
          </a:xfrm>
          <a:prstGeom prst="rect">
            <a:avLst/>
          </a:prstGeom>
          <a:solidFill>
            <a:schemeClr val="accent2"/>
          </a:solidFill>
          <a:ln>
            <a:noFill/>
          </a:ln>
          <a:extLst/>
        </p:spPr>
        <p:txBody>
          <a:bodyPr wrap="none" anchor="ctr"/>
          <a:lstStyle/>
          <a:p>
            <a:pPr algn="ctr">
              <a:defRPr/>
            </a:pPr>
            <a:endParaRPr lang="en-US" b="0">
              <a:ea typeface="ＭＳ Ｐゴシック" pitchFamily="34" charset="-128"/>
              <a:cs typeface="+mn-cs"/>
            </a:endParaRPr>
          </a:p>
        </p:txBody>
      </p:sp>
      <p:sp>
        <p:nvSpPr>
          <p:cNvPr id="2052" name="Rectangle 6"/>
          <p:cNvSpPr>
            <a:spLocks noChangeArrowheads="1"/>
          </p:cNvSpPr>
          <p:nvPr/>
        </p:nvSpPr>
        <p:spPr bwMode="auto">
          <a:xfrm>
            <a:off x="228600" y="228600"/>
            <a:ext cx="8686800" cy="6400800"/>
          </a:xfrm>
          <a:prstGeom prst="rect">
            <a:avLst/>
          </a:prstGeom>
          <a:noFill/>
          <a:ln w="12700" algn="ctr">
            <a:solidFill>
              <a:schemeClr val="bg1"/>
            </a:solidFill>
            <a:miter lim="800000"/>
            <a:headEnd/>
            <a:tailEnd/>
          </a:ln>
          <a:extLst/>
        </p:spPr>
        <p:txBody>
          <a:bodyPr wrap="none" anchor="ctr"/>
          <a:lstStyle/>
          <a:p>
            <a:pPr algn="ctr">
              <a:defRPr/>
            </a:pPr>
            <a:endParaRPr lang="en-US" b="0">
              <a:ea typeface="ＭＳ Ｐゴシック" pitchFamily="34" charset="-128"/>
              <a:cs typeface="+mn-cs"/>
            </a:endParaRPr>
          </a:p>
        </p:txBody>
      </p:sp>
      <p:sp>
        <p:nvSpPr>
          <p:cNvPr id="2053" name="Line 7"/>
          <p:cNvSpPr>
            <a:spLocks noChangeShapeType="1"/>
          </p:cNvSpPr>
          <p:nvPr/>
        </p:nvSpPr>
        <p:spPr bwMode="auto">
          <a:xfrm flipH="1">
            <a:off x="914400" y="990600"/>
            <a:ext cx="8001000" cy="0"/>
          </a:xfrm>
          <a:prstGeom prst="line">
            <a:avLst/>
          </a:prstGeom>
          <a:noFill/>
          <a:ln w="9525">
            <a:solidFill>
              <a:schemeClr val="bg1"/>
            </a:solidFill>
            <a:round/>
            <a:headEnd/>
            <a:tailEnd/>
          </a:ln>
          <a:extLst/>
        </p:spPr>
        <p:txBody>
          <a:bodyPr anchor="ctr"/>
          <a:lstStyle/>
          <a:p>
            <a:pPr defTabSz="914400">
              <a:defRPr/>
            </a:pPr>
            <a:endParaRPr lang="en-US" sz="1800" b="0">
              <a:ea typeface="ＭＳ Ｐゴシック" pitchFamily="34" charset="-128"/>
              <a:cs typeface="+mn-cs"/>
            </a:endParaRPr>
          </a:p>
        </p:txBody>
      </p:sp>
      <p:sp>
        <p:nvSpPr>
          <p:cNvPr id="13318" name="Rectangle 8"/>
          <p:cNvSpPr>
            <a:spLocks noGrp="1" noChangeArrowheads="1"/>
          </p:cNvSpPr>
          <p:nvPr>
            <p:ph type="body" idx="1"/>
          </p:nvPr>
        </p:nvSpPr>
        <p:spPr bwMode="auto">
          <a:xfrm>
            <a:off x="914400" y="1524000"/>
            <a:ext cx="7315200" cy="419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Slide Number Placeholder 5"/>
          <p:cNvSpPr>
            <a:spLocks noGrp="1"/>
          </p:cNvSpPr>
          <p:nvPr>
            <p:ph type="sldNum" sz="quarter" idx="4"/>
          </p:nvPr>
        </p:nvSpPr>
        <p:spPr bwMode="gray">
          <a:xfrm>
            <a:off x="228600" y="6400800"/>
            <a:ext cx="609600" cy="228600"/>
          </a:xfrm>
          <a:prstGeom prst="rect">
            <a:avLst/>
          </a:prstGeom>
          <a:noFill/>
          <a:ln>
            <a:noFill/>
          </a:ln>
          <a:extLst/>
        </p:spPr>
        <p:txBody>
          <a:bodyPr vert="horz" wrap="square" lIns="91440" tIns="0" rIns="0" bIns="0" numCol="1" anchor="ctr" anchorCtr="0" compatLnSpc="1">
            <a:prstTxWarp prst="textNoShape">
              <a:avLst/>
            </a:prstTxWarp>
          </a:bodyPr>
          <a:lstStyle>
            <a:lvl1pPr>
              <a:defRPr sz="1000">
                <a:solidFill>
                  <a:srgbClr val="FFFFFF"/>
                </a:solidFill>
                <a:ea typeface="+mn-ea"/>
                <a:cs typeface="+mn-cs"/>
              </a:defRPr>
            </a:lvl1pPr>
          </a:lstStyle>
          <a:p>
            <a:pPr defTabSz="914400">
              <a:defRPr/>
            </a:pPr>
            <a:fld id="{8021D90D-3EC1-4341-8D5F-DEA8F331FD95}" type="slidenum">
              <a:rPr lang="en-US" b="0"/>
              <a:pPr defTabSz="914400">
                <a:defRPr/>
              </a:pPr>
              <a:t>‹#›</a:t>
            </a:fld>
            <a:endParaRPr lang="en-US" b="0"/>
          </a:p>
        </p:txBody>
      </p:sp>
      <p:sp>
        <p:nvSpPr>
          <p:cNvPr id="1604621" name="Rectangle 13"/>
          <p:cNvSpPr>
            <a:spLocks noGrp="1" noChangeArrowheads="1"/>
          </p:cNvSpPr>
          <p:nvPr>
            <p:ph type="ftr" sz="quarter" idx="3"/>
          </p:nvPr>
        </p:nvSpPr>
        <p:spPr bwMode="auto">
          <a:xfrm>
            <a:off x="228600" y="6629400"/>
            <a:ext cx="8686800"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800">
                <a:solidFill>
                  <a:schemeClr val="bg1"/>
                </a:solidFill>
                <a:ea typeface="+mn-ea"/>
                <a:cs typeface="+mn-cs"/>
              </a:defRPr>
            </a:lvl1pPr>
          </a:lstStyle>
          <a:p>
            <a:pPr defTabSz="914400">
              <a:defRPr/>
            </a:pPr>
            <a:r>
              <a:rPr lang="en-US" b="0">
                <a:solidFill>
                  <a:srgbClr val="879196"/>
                </a:solidFill>
              </a:rPr>
              <a:t>Proprietary information of UnitedHealth Group.  Do not distribute or reproduce without express permission of UnitedHealth Group.</a:t>
            </a:r>
          </a:p>
        </p:txBody>
      </p:sp>
      <p:sp>
        <p:nvSpPr>
          <p:cNvPr id="13321" name="Title Placeholder 1"/>
          <p:cNvSpPr>
            <a:spLocks noGrp="1"/>
          </p:cNvSpPr>
          <p:nvPr>
            <p:ph type="title"/>
          </p:nvPr>
        </p:nvSpPr>
        <p:spPr bwMode="gray">
          <a:xfrm>
            <a:off x="914400" y="228600"/>
            <a:ext cx="5486400" cy="762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pic>
        <p:nvPicPr>
          <p:cNvPr id="13322" name="Picture 2" descr="\\SVR-MT-CORP\Clients\UnitedHealthcare\_global_assets\00_2011_Brand_Guidelines\06_logos\Logos\UHC_Blue.png"/>
          <p:cNvPicPr>
            <a:picLocks noChangeAspect="1" noChangeArrowheads="1"/>
          </p:cNvPicPr>
          <p:nvPr/>
        </p:nvPicPr>
        <p:blipFill>
          <a:blip r:embed="rId3"/>
          <a:srcRect/>
          <a:stretch>
            <a:fillRect/>
          </a:stretch>
        </p:blipFill>
        <p:spPr bwMode="auto">
          <a:xfrm>
            <a:off x="6781800" y="409575"/>
            <a:ext cx="1841500" cy="3746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1600" b="1">
          <a:solidFill>
            <a:schemeClr val="accent2"/>
          </a:solidFill>
          <a:latin typeface="+mj-lt"/>
          <a:ea typeface="MS PGothic"/>
          <a:cs typeface="MS PGothic"/>
        </a:defRPr>
      </a:lvl1pPr>
      <a:lvl2pPr algn="l" defTabSz="457200" rtl="0" eaLnBrk="0" fontAlgn="base" hangingPunct="0">
        <a:spcBef>
          <a:spcPct val="20000"/>
        </a:spcBef>
        <a:spcAft>
          <a:spcPct val="0"/>
        </a:spcAft>
        <a:defRPr sz="1600" b="1">
          <a:solidFill>
            <a:schemeClr val="accent2"/>
          </a:solidFill>
          <a:latin typeface="Arial" charset="0"/>
          <a:ea typeface="MS PGothic"/>
          <a:cs typeface="MS PGothic"/>
        </a:defRPr>
      </a:lvl2pPr>
      <a:lvl3pPr algn="l" defTabSz="457200" rtl="0" eaLnBrk="0" fontAlgn="base" hangingPunct="0">
        <a:spcBef>
          <a:spcPct val="20000"/>
        </a:spcBef>
        <a:spcAft>
          <a:spcPct val="0"/>
        </a:spcAft>
        <a:defRPr sz="1600" b="1">
          <a:solidFill>
            <a:schemeClr val="accent2"/>
          </a:solidFill>
          <a:latin typeface="Arial" charset="0"/>
          <a:ea typeface="MS PGothic"/>
          <a:cs typeface="MS PGothic"/>
        </a:defRPr>
      </a:lvl3pPr>
      <a:lvl4pPr algn="l" defTabSz="457200" rtl="0" eaLnBrk="0" fontAlgn="base" hangingPunct="0">
        <a:spcBef>
          <a:spcPct val="20000"/>
        </a:spcBef>
        <a:spcAft>
          <a:spcPct val="0"/>
        </a:spcAft>
        <a:defRPr sz="1600" b="1">
          <a:solidFill>
            <a:schemeClr val="accent2"/>
          </a:solidFill>
          <a:latin typeface="Arial" charset="0"/>
          <a:ea typeface="MS PGothic"/>
          <a:cs typeface="MS PGothic"/>
        </a:defRPr>
      </a:lvl4pPr>
      <a:lvl5pPr algn="l" defTabSz="457200" rtl="0" eaLnBrk="0" fontAlgn="base" hangingPunct="0">
        <a:spcBef>
          <a:spcPct val="20000"/>
        </a:spcBef>
        <a:spcAft>
          <a:spcPct val="0"/>
        </a:spcAft>
        <a:defRPr sz="1600" b="1">
          <a:solidFill>
            <a:schemeClr val="accent2"/>
          </a:solidFill>
          <a:latin typeface="Arial" charset="0"/>
          <a:ea typeface="MS PGothic"/>
          <a:cs typeface="MS PGothic"/>
        </a:defRPr>
      </a:lvl5pPr>
      <a:lvl6pPr marL="457200" algn="l" defTabSz="457200" rtl="0" eaLnBrk="0" fontAlgn="base" hangingPunct="0">
        <a:spcBef>
          <a:spcPct val="20000"/>
        </a:spcBef>
        <a:spcAft>
          <a:spcPct val="0"/>
        </a:spcAft>
        <a:defRPr sz="1600" b="1">
          <a:solidFill>
            <a:schemeClr val="accent2"/>
          </a:solidFill>
          <a:latin typeface="Arial" charset="0"/>
          <a:ea typeface="ＭＳ Ｐゴシック" pitchFamily="34" charset="-128"/>
        </a:defRPr>
      </a:lvl6pPr>
      <a:lvl7pPr marL="914400" algn="l" defTabSz="457200" rtl="0" eaLnBrk="0" fontAlgn="base" hangingPunct="0">
        <a:spcBef>
          <a:spcPct val="20000"/>
        </a:spcBef>
        <a:spcAft>
          <a:spcPct val="0"/>
        </a:spcAft>
        <a:defRPr sz="1600" b="1">
          <a:solidFill>
            <a:schemeClr val="accent2"/>
          </a:solidFill>
          <a:latin typeface="Arial" charset="0"/>
          <a:ea typeface="ＭＳ Ｐゴシック" pitchFamily="34" charset="-128"/>
        </a:defRPr>
      </a:lvl7pPr>
      <a:lvl8pPr marL="1371600" algn="l" defTabSz="457200" rtl="0" eaLnBrk="0" fontAlgn="base" hangingPunct="0">
        <a:spcBef>
          <a:spcPct val="20000"/>
        </a:spcBef>
        <a:spcAft>
          <a:spcPct val="0"/>
        </a:spcAft>
        <a:defRPr sz="1600" b="1">
          <a:solidFill>
            <a:schemeClr val="accent2"/>
          </a:solidFill>
          <a:latin typeface="Arial" charset="0"/>
          <a:ea typeface="ＭＳ Ｐゴシック" pitchFamily="34" charset="-128"/>
        </a:defRPr>
      </a:lvl8pPr>
      <a:lvl9pPr marL="1828800" algn="l" defTabSz="457200" rtl="0" eaLnBrk="0" fontAlgn="base" hangingPunct="0">
        <a:spcBef>
          <a:spcPct val="20000"/>
        </a:spcBef>
        <a:spcAft>
          <a:spcPct val="0"/>
        </a:spcAft>
        <a:defRPr sz="1600" b="1">
          <a:solidFill>
            <a:schemeClr val="accent2"/>
          </a:solidFill>
          <a:latin typeface="Arial" charset="0"/>
          <a:ea typeface="ＭＳ Ｐゴシック" pitchFamily="34" charset="-128"/>
        </a:defRPr>
      </a:lvl9pPr>
    </p:titleStyle>
    <p:bodyStyle>
      <a:lvl1pPr marL="342900" indent="-342900" algn="l" defTabSz="457200" rtl="0" eaLnBrk="0" fontAlgn="base" hangingPunct="0">
        <a:spcBef>
          <a:spcPct val="20000"/>
        </a:spcBef>
        <a:spcAft>
          <a:spcPct val="0"/>
        </a:spcAft>
        <a:buClr>
          <a:schemeClr val="tx2"/>
        </a:buClr>
        <a:buFont typeface="Arial" charset="0"/>
        <a:defRPr sz="2000">
          <a:solidFill>
            <a:schemeClr val="tx1"/>
          </a:solidFill>
          <a:latin typeface="+mn-lt"/>
          <a:ea typeface="MS PGothic"/>
          <a:cs typeface="MS PGothic"/>
        </a:defRPr>
      </a:lvl1pPr>
      <a:lvl2pPr marL="349250" indent="-228600" algn="l" defTabSz="457200" rtl="0" eaLnBrk="0" fontAlgn="base" hangingPunct="0">
        <a:spcBef>
          <a:spcPct val="20000"/>
        </a:spcBef>
        <a:spcAft>
          <a:spcPct val="0"/>
        </a:spcAft>
        <a:buFont typeface="Arial" charset="0"/>
        <a:buChar char="•"/>
        <a:defRPr>
          <a:solidFill>
            <a:schemeClr val="tx1"/>
          </a:solidFill>
          <a:latin typeface="+mn-lt"/>
          <a:ea typeface="MS PGothic"/>
          <a:cs typeface="MS PGothic"/>
        </a:defRPr>
      </a:lvl2pPr>
      <a:lvl3pPr marL="577850" indent="-174625" algn="l" defTabSz="457200" rtl="0" eaLnBrk="0" fontAlgn="base" hangingPunct="0">
        <a:spcBef>
          <a:spcPct val="20000"/>
        </a:spcBef>
        <a:spcAft>
          <a:spcPct val="0"/>
        </a:spcAft>
        <a:buFont typeface="Arial" charset="0"/>
        <a:buChar char="•"/>
        <a:defRPr sz="1600">
          <a:solidFill>
            <a:schemeClr val="tx1"/>
          </a:solidFill>
          <a:latin typeface="+mn-lt"/>
          <a:ea typeface="MS PGothic"/>
          <a:cs typeface="MS PGothic"/>
        </a:defRPr>
      </a:lvl3pPr>
      <a:lvl4pPr marL="860425" indent="-168275" algn="l" defTabSz="457200" rtl="0" eaLnBrk="0" fontAlgn="base" hangingPunct="0">
        <a:spcBef>
          <a:spcPct val="20000"/>
        </a:spcBef>
        <a:spcAft>
          <a:spcPct val="0"/>
        </a:spcAft>
        <a:buFont typeface="Arial" charset="0"/>
        <a:buChar char="•"/>
        <a:defRPr sz="1400">
          <a:solidFill>
            <a:schemeClr val="tx1"/>
          </a:solidFill>
          <a:latin typeface="+mn-lt"/>
          <a:ea typeface="MS PGothic"/>
          <a:cs typeface="MS PGothic"/>
        </a:defRPr>
      </a:lvl4pPr>
      <a:lvl5pPr marL="1089025" indent="-120650" algn="l" defTabSz="457200" rtl="0" eaLnBrk="0" fontAlgn="base" hangingPunct="0">
        <a:spcBef>
          <a:spcPct val="20000"/>
        </a:spcBef>
        <a:spcAft>
          <a:spcPct val="0"/>
        </a:spcAft>
        <a:buChar char="•"/>
        <a:defRPr sz="1200">
          <a:solidFill>
            <a:schemeClr val="tx1"/>
          </a:solidFill>
          <a:latin typeface="+mn-lt"/>
          <a:ea typeface="MS PGothic"/>
          <a:cs typeface="MS PGothic"/>
        </a:defRPr>
      </a:lvl5pPr>
      <a:lvl6pPr marL="1546225" indent="-120650" algn="l" defTabSz="457200" rtl="0" eaLnBrk="0" fontAlgn="base" hangingPunct="0">
        <a:spcBef>
          <a:spcPct val="20000"/>
        </a:spcBef>
        <a:spcAft>
          <a:spcPct val="0"/>
        </a:spcAft>
        <a:buChar char="•"/>
        <a:defRPr sz="1200">
          <a:solidFill>
            <a:schemeClr val="tx1"/>
          </a:solidFill>
          <a:latin typeface="+mn-lt"/>
          <a:ea typeface="+mn-ea"/>
        </a:defRPr>
      </a:lvl6pPr>
      <a:lvl7pPr marL="2003425" indent="-120650" algn="l" defTabSz="457200" rtl="0" eaLnBrk="0" fontAlgn="base" hangingPunct="0">
        <a:spcBef>
          <a:spcPct val="20000"/>
        </a:spcBef>
        <a:spcAft>
          <a:spcPct val="0"/>
        </a:spcAft>
        <a:buChar char="•"/>
        <a:defRPr sz="1200">
          <a:solidFill>
            <a:schemeClr val="tx1"/>
          </a:solidFill>
          <a:latin typeface="+mn-lt"/>
          <a:ea typeface="+mn-ea"/>
        </a:defRPr>
      </a:lvl7pPr>
      <a:lvl8pPr marL="2460625" indent="-120650" algn="l" defTabSz="457200" rtl="0" eaLnBrk="0" fontAlgn="base" hangingPunct="0">
        <a:spcBef>
          <a:spcPct val="20000"/>
        </a:spcBef>
        <a:spcAft>
          <a:spcPct val="0"/>
        </a:spcAft>
        <a:buChar char="•"/>
        <a:defRPr sz="1200">
          <a:solidFill>
            <a:schemeClr val="tx1"/>
          </a:solidFill>
          <a:latin typeface="+mn-lt"/>
          <a:ea typeface="+mn-ea"/>
        </a:defRPr>
      </a:lvl8pPr>
      <a:lvl9pPr marL="2917825" indent="-120650" algn="l" defTabSz="457200" rtl="0" eaLnBrk="0" fontAlgn="base" hangingPunct="0">
        <a:spcBef>
          <a:spcPct val="20000"/>
        </a:spcBef>
        <a:spcAft>
          <a:spcPct val="0"/>
        </a:spcAft>
        <a:buChar char="•"/>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9458" name="Picture 16" descr="Tinted_U"/>
          <p:cNvPicPr>
            <a:picLocks noChangeAspect="1" noChangeArrowheads="1"/>
          </p:cNvPicPr>
          <p:nvPr/>
        </p:nvPicPr>
        <p:blipFill>
          <a:blip r:embed="rId2" cstate="print">
            <a:extLst>
              <a:ext uri="{28A0092B-C50C-407E-A947-70E740481C1C}">
                <a14:useLocalDpi xmlns:a14="http://schemas.microsoft.com/office/drawing/2010/main" val="0"/>
              </a:ext>
            </a:extLst>
          </a:blip>
          <a:srcRect r="8913" b="5128"/>
          <a:stretch>
            <a:fillRect/>
          </a:stretch>
        </p:blipFill>
        <p:spPr bwMode="auto">
          <a:xfrm>
            <a:off x="228600" y="228600"/>
            <a:ext cx="50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p:cNvSpPr>
            <a:spLocks noChangeArrowheads="1"/>
          </p:cNvSpPr>
          <p:nvPr/>
        </p:nvSpPr>
        <p:spPr bwMode="auto">
          <a:xfrm>
            <a:off x="228600" y="6400800"/>
            <a:ext cx="8686800" cy="2286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b="0">
              <a:latin typeface="Arial"/>
              <a:ea typeface="MS PGothic"/>
              <a:cs typeface="+mn-cs"/>
            </a:endParaRPr>
          </a:p>
        </p:txBody>
      </p:sp>
      <p:pic>
        <p:nvPicPr>
          <p:cNvPr id="19460" name="Picture 5" descr="UHC_Logo_lar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381000"/>
            <a:ext cx="18415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6"/>
          <p:cNvSpPr>
            <a:spLocks noChangeArrowheads="1"/>
          </p:cNvSpPr>
          <p:nvPr/>
        </p:nvSpPr>
        <p:spPr bwMode="auto">
          <a:xfrm>
            <a:off x="228600" y="228600"/>
            <a:ext cx="8686800" cy="6400800"/>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0">
              <a:latin typeface="Arial"/>
              <a:ea typeface="MS PGothic"/>
              <a:cs typeface="+mn-cs"/>
            </a:endParaRPr>
          </a:p>
        </p:txBody>
      </p:sp>
      <p:sp>
        <p:nvSpPr>
          <p:cNvPr id="19462" name="Line 7"/>
          <p:cNvSpPr>
            <a:spLocks noChangeShapeType="1"/>
          </p:cNvSpPr>
          <p:nvPr/>
        </p:nvSpPr>
        <p:spPr bwMode="auto">
          <a:xfrm flipH="1">
            <a:off x="914400" y="990600"/>
            <a:ext cx="80010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nchor="ctr"/>
          <a:lstStyle/>
          <a:p>
            <a:endParaRPr lang="en-US" b="0">
              <a:latin typeface="Arial"/>
              <a:ea typeface="MS PGothic"/>
              <a:cs typeface="+mn-cs"/>
            </a:endParaRPr>
          </a:p>
        </p:txBody>
      </p:sp>
      <p:sp>
        <p:nvSpPr>
          <p:cNvPr id="19463" name="Rectangle 8"/>
          <p:cNvSpPr>
            <a:spLocks noGrp="1" noChangeArrowheads="1"/>
          </p:cNvSpPr>
          <p:nvPr>
            <p:ph type="body" idx="1"/>
          </p:nvPr>
        </p:nvSpPr>
        <p:spPr bwMode="auto">
          <a:xfrm>
            <a:off x="914400" y="1600200"/>
            <a:ext cx="7315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4" name="Title Placeholder 1"/>
          <p:cNvSpPr>
            <a:spLocks noGrp="1"/>
          </p:cNvSpPr>
          <p:nvPr>
            <p:ph type="title"/>
          </p:nvPr>
        </p:nvSpPr>
        <p:spPr bwMode="gray">
          <a:xfrm>
            <a:off x="914400" y="228600"/>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1" name="Slide Number Placeholder 5"/>
          <p:cNvSpPr>
            <a:spLocks noGrp="1"/>
          </p:cNvSpPr>
          <p:nvPr>
            <p:ph type="sldNum" sz="quarter" idx="4"/>
          </p:nvPr>
        </p:nvSpPr>
        <p:spPr bwMode="gray">
          <a:xfrm>
            <a:off x="228600" y="6400800"/>
            <a:ext cx="601663" cy="228600"/>
          </a:xfrm>
          <a:prstGeom prst="rect">
            <a:avLst/>
          </a:prstGeom>
          <a:extLst/>
        </p:spPr>
        <p:txBody>
          <a:bodyPr vert="horz" wrap="square" lIns="91440" tIns="0" rIns="0" bIns="0" numCol="1" anchor="ctr" anchorCtr="0" compatLnSpc="1">
            <a:prstTxWarp prst="textNoShape">
              <a:avLst/>
            </a:prstTxWarp>
          </a:bodyPr>
          <a:lstStyle>
            <a:lvl1pPr>
              <a:defRPr sz="1000">
                <a:solidFill>
                  <a:srgbClr val="FFFFFF"/>
                </a:solidFill>
                <a:latin typeface="Verdana" pitchFamily="34" charset="0"/>
                <a:ea typeface="+mn-ea"/>
                <a:cs typeface="+mn-cs"/>
              </a:defRPr>
            </a:lvl1pPr>
          </a:lstStyle>
          <a:p>
            <a:pPr>
              <a:defRPr/>
            </a:pPr>
            <a:fld id="{12C15A08-83FC-40E8-A898-3F8EF9462E5E}" type="slidenum">
              <a:rPr lang="en-US" b="0"/>
              <a:pPr>
                <a:defRPr/>
              </a:pPr>
              <a:t>‹#›</a:t>
            </a:fld>
            <a:endParaRPr lang="en-US" b="0"/>
          </a:p>
        </p:txBody>
      </p:sp>
      <p:sp>
        <p:nvSpPr>
          <p:cNvPr id="13" name="Rectangle 13"/>
          <p:cNvSpPr>
            <a:spLocks noGrp="1" noChangeArrowheads="1"/>
          </p:cNvSpPr>
          <p:nvPr>
            <p:ph type="ftr" sz="quarter" idx="3"/>
          </p:nvPr>
        </p:nvSpPr>
        <p:spPr bwMode="auto">
          <a:xfrm>
            <a:off x="228600" y="6629400"/>
            <a:ext cx="8001000" cy="228600"/>
          </a:xfrm>
          <a:prstGeom prst="rect">
            <a:avLst/>
          </a:prstGeom>
          <a:extLst/>
        </p:spPr>
        <p:txBody>
          <a:bodyPr vert="horz" wrap="square" lIns="91440" tIns="45720" rIns="91440" bIns="45720" numCol="1" anchor="t" anchorCtr="0" compatLnSpc="1">
            <a:prstTxWarp prst="textNoShape">
              <a:avLst/>
            </a:prstTxWarp>
          </a:bodyPr>
          <a:lstStyle>
            <a:lvl1pPr eaLnBrk="0" hangingPunct="0">
              <a:defRPr sz="800">
                <a:solidFill>
                  <a:srgbClr val="879196"/>
                </a:solidFill>
                <a:latin typeface="+mn-lt"/>
                <a:ea typeface="+mn-ea"/>
                <a:cs typeface="+mn-cs"/>
              </a:defRPr>
            </a:lvl1pPr>
          </a:lstStyle>
          <a:p>
            <a:pPr>
              <a:defRPr/>
            </a:pPr>
            <a:r>
              <a:rPr lang="en-US" b="0"/>
              <a:t>Confidential Property of UnitedHealth Group. Do not distribute or reproduce without express permission of UnitedHealth Group.</a:t>
            </a:r>
          </a:p>
        </p:txBody>
      </p:sp>
    </p:spTree>
    <p:extLst>
      <p:ext uri="{BB962C8B-B14F-4D97-AF65-F5344CB8AC3E}">
        <p14:creationId xmlns:p14="http://schemas.microsoft.com/office/powerpoint/2010/main" val="68424291"/>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defTabSz="457200" rtl="0" eaLnBrk="0" fontAlgn="base" hangingPunct="0">
        <a:spcBef>
          <a:spcPct val="20000"/>
        </a:spcBef>
        <a:spcAft>
          <a:spcPct val="0"/>
        </a:spcAft>
        <a:defRPr sz="2200" b="1">
          <a:solidFill>
            <a:schemeClr val="tx2"/>
          </a:solidFill>
          <a:latin typeface="+mj-lt"/>
          <a:ea typeface="+mj-ea"/>
          <a:cs typeface="+mj-cs"/>
        </a:defRPr>
      </a:lvl1pPr>
      <a:lvl2pPr algn="l" defTabSz="457200" rtl="0" eaLnBrk="0" fontAlgn="base" hangingPunct="0">
        <a:spcBef>
          <a:spcPct val="20000"/>
        </a:spcBef>
        <a:spcAft>
          <a:spcPct val="0"/>
        </a:spcAft>
        <a:defRPr sz="2200" b="1">
          <a:solidFill>
            <a:schemeClr val="tx2"/>
          </a:solidFill>
          <a:latin typeface="Arial" pitchFamily="34" charset="0"/>
          <a:ea typeface="ＭＳ Ｐゴシック" pitchFamily="34" charset="-128"/>
        </a:defRPr>
      </a:lvl2pPr>
      <a:lvl3pPr algn="l" defTabSz="457200" rtl="0" eaLnBrk="0" fontAlgn="base" hangingPunct="0">
        <a:spcBef>
          <a:spcPct val="20000"/>
        </a:spcBef>
        <a:spcAft>
          <a:spcPct val="0"/>
        </a:spcAft>
        <a:defRPr sz="2200" b="1">
          <a:solidFill>
            <a:schemeClr val="tx2"/>
          </a:solidFill>
          <a:latin typeface="Arial" pitchFamily="34" charset="0"/>
          <a:ea typeface="ＭＳ Ｐゴシック" pitchFamily="34" charset="-128"/>
        </a:defRPr>
      </a:lvl3pPr>
      <a:lvl4pPr algn="l" defTabSz="457200" rtl="0" eaLnBrk="0" fontAlgn="base" hangingPunct="0">
        <a:spcBef>
          <a:spcPct val="20000"/>
        </a:spcBef>
        <a:spcAft>
          <a:spcPct val="0"/>
        </a:spcAft>
        <a:defRPr sz="2200" b="1">
          <a:solidFill>
            <a:schemeClr val="tx2"/>
          </a:solidFill>
          <a:latin typeface="Arial" pitchFamily="34" charset="0"/>
          <a:ea typeface="ＭＳ Ｐゴシック" pitchFamily="34" charset="-128"/>
        </a:defRPr>
      </a:lvl4pPr>
      <a:lvl5pPr algn="l" defTabSz="457200" rtl="0" eaLnBrk="0" fontAlgn="base" hangingPunct="0">
        <a:spcBef>
          <a:spcPct val="20000"/>
        </a:spcBef>
        <a:spcAft>
          <a:spcPct val="0"/>
        </a:spcAft>
        <a:defRPr sz="2200" b="1">
          <a:solidFill>
            <a:schemeClr val="tx2"/>
          </a:solidFill>
          <a:latin typeface="Arial" pitchFamily="34" charset="0"/>
          <a:ea typeface="ＭＳ Ｐゴシック" pitchFamily="34" charset="-128"/>
        </a:defRPr>
      </a:lvl5pPr>
      <a:lvl6pPr marL="457200" algn="l" defTabSz="457200" rtl="0" eaLnBrk="0" fontAlgn="base" hangingPunct="0">
        <a:spcBef>
          <a:spcPct val="20000"/>
        </a:spcBef>
        <a:spcAft>
          <a:spcPct val="0"/>
        </a:spcAft>
        <a:defRPr sz="2200" b="1">
          <a:solidFill>
            <a:schemeClr val="tx2"/>
          </a:solidFill>
          <a:latin typeface="Arial" pitchFamily="34" charset="0"/>
          <a:ea typeface="ＭＳ Ｐゴシック" pitchFamily="34" charset="-128"/>
        </a:defRPr>
      </a:lvl6pPr>
      <a:lvl7pPr marL="914400" algn="l" defTabSz="457200" rtl="0" eaLnBrk="0" fontAlgn="base" hangingPunct="0">
        <a:spcBef>
          <a:spcPct val="20000"/>
        </a:spcBef>
        <a:spcAft>
          <a:spcPct val="0"/>
        </a:spcAft>
        <a:defRPr sz="2200" b="1">
          <a:solidFill>
            <a:schemeClr val="tx2"/>
          </a:solidFill>
          <a:latin typeface="Arial" pitchFamily="34" charset="0"/>
          <a:ea typeface="ＭＳ Ｐゴシック" pitchFamily="34" charset="-128"/>
        </a:defRPr>
      </a:lvl7pPr>
      <a:lvl8pPr marL="1371600" algn="l" defTabSz="457200" rtl="0" eaLnBrk="0" fontAlgn="base" hangingPunct="0">
        <a:spcBef>
          <a:spcPct val="20000"/>
        </a:spcBef>
        <a:spcAft>
          <a:spcPct val="0"/>
        </a:spcAft>
        <a:defRPr sz="2200" b="1">
          <a:solidFill>
            <a:schemeClr val="tx2"/>
          </a:solidFill>
          <a:latin typeface="Arial" pitchFamily="34" charset="0"/>
          <a:ea typeface="ＭＳ Ｐゴシック" pitchFamily="34" charset="-128"/>
        </a:defRPr>
      </a:lvl8pPr>
      <a:lvl9pPr marL="1828800" algn="l" defTabSz="457200" rtl="0" eaLnBrk="0" fontAlgn="base" hangingPunct="0">
        <a:spcBef>
          <a:spcPct val="20000"/>
        </a:spcBef>
        <a:spcAft>
          <a:spcPct val="0"/>
        </a:spcAft>
        <a:defRPr sz="2200" b="1">
          <a:solidFill>
            <a:schemeClr val="tx2"/>
          </a:solidFill>
          <a:latin typeface="Arial" pitchFamily="34" charset="0"/>
          <a:ea typeface="ＭＳ Ｐゴシック" pitchFamily="34"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mn-ea"/>
          <a:cs typeface="+mn-cs"/>
        </a:defRPr>
      </a:lvl1pPr>
      <a:lvl2pPr marL="571500" indent="-228600"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mn-ea"/>
        </a:defRPr>
      </a:lvl2pPr>
      <a:lvl3pPr marL="9144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3pPr>
      <a:lvl4pPr marL="1200150" indent="-171450" algn="l" defTabSz="457200" rtl="0" eaLnBrk="0" fontAlgn="base" hangingPunct="0">
        <a:spcBef>
          <a:spcPct val="20000"/>
        </a:spcBef>
        <a:spcAft>
          <a:spcPct val="0"/>
        </a:spcAft>
        <a:buFont typeface="Arial" charset="0"/>
        <a:buChar char="–"/>
        <a:defRPr sz="1400">
          <a:solidFill>
            <a:srgbClr val="646D72"/>
          </a:solidFill>
          <a:latin typeface="+mn-lt"/>
          <a:ea typeface="+mn-ea"/>
        </a:defRPr>
      </a:lvl4pPr>
      <a:lvl5pPr marL="1485900" indent="-171450" algn="l" defTabSz="457200" rtl="0" eaLnBrk="0" fontAlgn="base" hangingPunct="0">
        <a:spcBef>
          <a:spcPct val="20000"/>
        </a:spcBef>
        <a:spcAft>
          <a:spcPct val="0"/>
        </a:spcAft>
        <a:buChar char="•"/>
        <a:defRPr sz="1200">
          <a:solidFill>
            <a:srgbClr val="646D72"/>
          </a:solidFill>
          <a:latin typeface="+mn-lt"/>
          <a:ea typeface="+mn-ea"/>
        </a:defRPr>
      </a:lvl5pPr>
      <a:lvl6pPr marL="1943100" indent="-171450" algn="l" defTabSz="457200" rtl="0" eaLnBrk="0" fontAlgn="base" hangingPunct="0">
        <a:spcBef>
          <a:spcPct val="20000"/>
        </a:spcBef>
        <a:spcAft>
          <a:spcPct val="0"/>
        </a:spcAft>
        <a:buChar char="•"/>
        <a:defRPr sz="1200">
          <a:solidFill>
            <a:srgbClr val="646D72"/>
          </a:solidFill>
          <a:latin typeface="+mn-lt"/>
          <a:ea typeface="+mn-ea"/>
        </a:defRPr>
      </a:lvl6pPr>
      <a:lvl7pPr marL="2400300" indent="-171450" algn="l" defTabSz="457200" rtl="0" eaLnBrk="0" fontAlgn="base" hangingPunct="0">
        <a:spcBef>
          <a:spcPct val="20000"/>
        </a:spcBef>
        <a:spcAft>
          <a:spcPct val="0"/>
        </a:spcAft>
        <a:buChar char="•"/>
        <a:defRPr sz="1200">
          <a:solidFill>
            <a:srgbClr val="646D72"/>
          </a:solidFill>
          <a:latin typeface="+mn-lt"/>
          <a:ea typeface="+mn-ea"/>
        </a:defRPr>
      </a:lvl7pPr>
      <a:lvl8pPr marL="2857500" indent="-171450" algn="l" defTabSz="457200" rtl="0" eaLnBrk="0" fontAlgn="base" hangingPunct="0">
        <a:spcBef>
          <a:spcPct val="20000"/>
        </a:spcBef>
        <a:spcAft>
          <a:spcPct val="0"/>
        </a:spcAft>
        <a:buChar char="•"/>
        <a:defRPr sz="1200">
          <a:solidFill>
            <a:srgbClr val="646D72"/>
          </a:solidFill>
          <a:latin typeface="+mn-lt"/>
          <a:ea typeface="+mn-ea"/>
        </a:defRPr>
      </a:lvl8pPr>
      <a:lvl9pPr marL="3314700" indent="-171450" algn="l" defTabSz="457200" rtl="0" eaLnBrk="0" fontAlgn="base" hangingPunct="0">
        <a:spcBef>
          <a:spcPct val="20000"/>
        </a:spcBef>
        <a:spcAft>
          <a:spcPct val="0"/>
        </a:spcAft>
        <a:buChar char="•"/>
        <a:defRPr sz="12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3906" name="Title Placeholder 1"/>
          <p:cNvSpPr>
            <a:spLocks noGrp="1"/>
          </p:cNvSpPr>
          <p:nvPr>
            <p:ph type="title"/>
          </p:nvPr>
        </p:nvSpPr>
        <p:spPr bwMode="gray">
          <a:xfrm>
            <a:off x="915988" y="219075"/>
            <a:ext cx="5483225" cy="796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23907" name="Text Placeholder 2"/>
          <p:cNvSpPr>
            <a:spLocks noGrp="1"/>
          </p:cNvSpPr>
          <p:nvPr>
            <p:ph type="body" idx="1"/>
          </p:nvPr>
        </p:nvSpPr>
        <p:spPr bwMode="gray">
          <a:xfrm>
            <a:off x="915988" y="1600200"/>
            <a:ext cx="5262562" cy="3681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pic>
        <p:nvPicPr>
          <p:cNvPr id="123908" name="Picture 5" descr="UHC_Logo_large"/>
          <p:cNvPicPr>
            <a:picLocks noChangeAspect="1" noChangeArrowheads="1"/>
          </p:cNvPicPr>
          <p:nvPr/>
        </p:nvPicPr>
        <p:blipFill>
          <a:blip r:embed="rId14"/>
          <a:srcRect/>
          <a:stretch>
            <a:fillRect/>
          </a:stretch>
        </p:blipFill>
        <p:spPr bwMode="auto">
          <a:xfrm>
            <a:off x="6762750" y="427038"/>
            <a:ext cx="1841500" cy="388937"/>
          </a:xfrm>
          <a:prstGeom prst="rect">
            <a:avLst/>
          </a:prstGeom>
          <a:noFill/>
          <a:ln w="9525">
            <a:noFill/>
            <a:miter lim="800000"/>
            <a:headEnd/>
            <a:tailEnd/>
          </a:ln>
        </p:spPr>
      </p:pic>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C9326FDE-7F19-4DE1-81B1-676A7E7146DB}" type="slidenum">
              <a:rPr lang="en-US"/>
              <a:pPr>
                <a:defRPr/>
              </a:pPr>
              <a:t>‹#›</a:t>
            </a:fld>
            <a:endParaRPr lang="en-US" dirty="0"/>
          </a:p>
        </p:txBody>
      </p:sp>
      <p:sp>
        <p:nvSpPr>
          <p:cNvPr id="481287" name="Rectangle 7"/>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t>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p:sldLayoutIdLst>
    <p:sldLayoutId id="2147485785" r:id="rId1"/>
    <p:sldLayoutId id="2147485786" r:id="rId2"/>
    <p:sldLayoutId id="2147485787" r:id="rId3"/>
    <p:sldLayoutId id="2147485788" r:id="rId4"/>
    <p:sldLayoutId id="2147485789" r:id="rId5"/>
    <p:sldLayoutId id="2147485790" r:id="rId6"/>
    <p:sldLayoutId id="2147485791" r:id="rId7"/>
    <p:sldLayoutId id="2147485792" r:id="rId8"/>
    <p:sldLayoutId id="2147485793" r:id="rId9"/>
    <p:sldLayoutId id="2147485794" r:id="rId10"/>
    <p:sldLayoutId id="2147485795"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a:solidFill>
            <a:schemeClr val="tx2"/>
          </a:solidFill>
          <a:latin typeface="+mj-lt"/>
          <a:ea typeface="ＭＳ Ｐゴシック" pitchFamily="34" charset="-128"/>
          <a:cs typeface="ＭＳ Ｐゴシック"/>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5pPr>
      <a:lvl6pPr marL="457200" algn="l" defTabSz="457200" rtl="0" eaLnBrk="0" fontAlgn="base" hangingPunct="0">
        <a:spcBef>
          <a:spcPct val="20000"/>
        </a:spcBef>
        <a:spcAft>
          <a:spcPct val="0"/>
        </a:spcAft>
        <a:defRPr sz="2200" b="1">
          <a:solidFill>
            <a:schemeClr val="tx2"/>
          </a:solidFill>
          <a:latin typeface="Arial" charset="0"/>
          <a:ea typeface="ＭＳ Ｐゴシック" charset="-128"/>
        </a:defRPr>
      </a:lvl6pPr>
      <a:lvl7pPr marL="914400" algn="l" defTabSz="457200" rtl="0" eaLnBrk="0" fontAlgn="base" hangingPunct="0">
        <a:spcBef>
          <a:spcPct val="20000"/>
        </a:spcBef>
        <a:spcAft>
          <a:spcPct val="0"/>
        </a:spcAft>
        <a:defRPr sz="2200" b="1">
          <a:solidFill>
            <a:schemeClr val="tx2"/>
          </a:solidFill>
          <a:latin typeface="Arial" charset="0"/>
          <a:ea typeface="ＭＳ Ｐゴシック" charset="-128"/>
        </a:defRPr>
      </a:lvl7pPr>
      <a:lvl8pPr marL="1371600" algn="l" defTabSz="457200" rtl="0" eaLnBrk="0" fontAlgn="base" hangingPunct="0">
        <a:spcBef>
          <a:spcPct val="20000"/>
        </a:spcBef>
        <a:spcAft>
          <a:spcPct val="0"/>
        </a:spcAft>
        <a:defRPr sz="2200" b="1">
          <a:solidFill>
            <a:schemeClr val="tx2"/>
          </a:solidFill>
          <a:latin typeface="Arial" charset="0"/>
          <a:ea typeface="ＭＳ Ｐゴシック" charset="-128"/>
        </a:defRPr>
      </a:lvl8pPr>
      <a:lvl9pPr marL="1828800" algn="l" defTabSz="457200" rtl="0" eaLnBrk="0" fontAlgn="base" hangingPunct="0">
        <a:spcBef>
          <a:spcPct val="20000"/>
        </a:spcBef>
        <a:spcAft>
          <a:spcPct val="0"/>
        </a:spcAft>
        <a:defRPr sz="2200" b="1">
          <a:solidFill>
            <a:schemeClr val="tx2"/>
          </a:solidFill>
          <a:latin typeface="Arial" charset="0"/>
          <a:ea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1pPr>
      <a:lvl2pPr marL="547688" indent="-204788"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5pPr>
      <a:lvl6pPr marL="25146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6pPr>
      <a:lvl7pPr marL="29718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7pPr>
      <a:lvl8pPr marL="34290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8pPr>
      <a:lvl9pPr marL="38862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2"/>
        </a:solidFill>
        <a:effectLst/>
      </p:bgPr>
    </p:bg>
    <p:spTree>
      <p:nvGrpSpPr>
        <p:cNvPr id="1" name=""/>
        <p:cNvGrpSpPr/>
        <p:nvPr/>
      </p:nvGrpSpPr>
      <p:grpSpPr>
        <a:xfrm>
          <a:off x="0" y="0"/>
          <a:ext cx="0" cy="0"/>
          <a:chOff x="0" y="0"/>
          <a:chExt cx="0" cy="0"/>
        </a:xfrm>
      </p:grpSpPr>
      <p:pic>
        <p:nvPicPr>
          <p:cNvPr id="1604624" name="Picture 16" descr="Tinted_U"/>
          <p:cNvPicPr>
            <a:picLocks noChangeAspect="1" noChangeArrowheads="1"/>
          </p:cNvPicPr>
          <p:nvPr/>
        </p:nvPicPr>
        <p:blipFill>
          <a:blip r:embed="rId2">
            <a:extLst>
              <a:ext uri="{28A0092B-C50C-407E-A947-70E740481C1C}">
                <a14:useLocalDpi xmlns:a14="http://schemas.microsoft.com/office/drawing/2010/main" val="0"/>
              </a:ext>
            </a:extLst>
          </a:blip>
          <a:srcRect r="8913" b="5128"/>
          <a:stretch>
            <a:fillRect/>
          </a:stretch>
        </p:blipFill>
        <p:spPr bwMode="auto">
          <a:xfrm>
            <a:off x="228600" y="228600"/>
            <a:ext cx="508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604610" name="Rectangle 2"/>
          <p:cNvSpPr>
            <a:spLocks noChangeArrowheads="1"/>
          </p:cNvSpPr>
          <p:nvPr/>
        </p:nvSpPr>
        <p:spPr bwMode="auto">
          <a:xfrm>
            <a:off x="228600" y="6400800"/>
            <a:ext cx="8686800" cy="228600"/>
          </a:xfrm>
          <a:prstGeom prst="rect">
            <a:avLst/>
          </a:prstGeom>
          <a:solidFill>
            <a:schemeClr val="bg1"/>
          </a:solidFill>
          <a:ln>
            <a:noFill/>
          </a:ln>
          <a:effectLst/>
          <a:extLst/>
        </p:spPr>
        <p:txBody>
          <a:bodyPr wrap="none" anchor="ctr"/>
          <a:lstStyle/>
          <a:p>
            <a:pPr algn="ctr"/>
            <a:endParaRPr lang="en-US" b="0" dirty="0">
              <a:ea typeface="ＭＳ Ｐゴシック" pitchFamily="34" charset="-128"/>
            </a:endParaRPr>
          </a:p>
        </p:txBody>
      </p:sp>
      <p:sp>
        <p:nvSpPr>
          <p:cNvPr id="1604614" name="Rectangle 6"/>
          <p:cNvSpPr>
            <a:spLocks noChangeArrowheads="1"/>
          </p:cNvSpPr>
          <p:nvPr/>
        </p:nvSpPr>
        <p:spPr bwMode="auto">
          <a:xfrm>
            <a:off x="228600" y="228600"/>
            <a:ext cx="8686800" cy="6400800"/>
          </a:xfrm>
          <a:prstGeom prst="rect">
            <a:avLst/>
          </a:prstGeom>
          <a:noFill/>
          <a:ln w="12700" algn="ctr">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0" dirty="0">
              <a:ln>
                <a:solidFill>
                  <a:srgbClr val="FFFFFF"/>
                </a:solidFill>
              </a:ln>
              <a:ea typeface="ＭＳ Ｐゴシック" pitchFamily="34" charset="-128"/>
            </a:endParaRPr>
          </a:p>
        </p:txBody>
      </p:sp>
      <p:sp>
        <p:nvSpPr>
          <p:cNvPr id="1604615" name="Line 7"/>
          <p:cNvSpPr>
            <a:spLocks noChangeShapeType="1"/>
          </p:cNvSpPr>
          <p:nvPr/>
        </p:nvSpPr>
        <p:spPr bwMode="auto">
          <a:xfrm flipH="1">
            <a:off x="914400" y="990600"/>
            <a:ext cx="80010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b="0" dirty="0">
              <a:ea typeface="ＭＳ Ｐゴシック" pitchFamily="34" charset="-128"/>
            </a:endParaRPr>
          </a:p>
        </p:txBody>
      </p:sp>
      <p:sp>
        <p:nvSpPr>
          <p:cNvPr id="1604616" name="Rectangle 8"/>
          <p:cNvSpPr>
            <a:spLocks noGrp="1" noChangeArrowheads="1"/>
          </p:cNvSpPr>
          <p:nvPr>
            <p:ph type="body" idx="1"/>
          </p:nvPr>
        </p:nvSpPr>
        <p:spPr bwMode="auto">
          <a:xfrm>
            <a:off x="914400" y="15240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Slide Number Placeholder 5"/>
          <p:cNvSpPr>
            <a:spLocks noGrp="1"/>
          </p:cNvSpPr>
          <p:nvPr>
            <p:ph type="sldNum" sz="quarter" idx="4"/>
          </p:nvPr>
        </p:nvSpPr>
        <p:spPr bwMode="gray">
          <a:xfrm>
            <a:off x="228600" y="64008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0" bIns="0" numCol="1" anchor="ctr" anchorCtr="0" compatLnSpc="1">
            <a:prstTxWarp prst="textNoShape">
              <a:avLst/>
            </a:prstTxWarp>
          </a:bodyPr>
          <a:lstStyle>
            <a:lvl1pPr algn="l">
              <a:defRPr sz="1000">
                <a:solidFill>
                  <a:srgbClr val="FFFFFF"/>
                </a:solidFill>
                <a:latin typeface="+mn-lt"/>
              </a:defRPr>
            </a:lvl1pPr>
          </a:lstStyle>
          <a:p>
            <a:fld id="{34034F64-D7DA-4100-9F72-33C4D5A9F7B8}" type="slidenum">
              <a:rPr lang="en-US" b="0" smtClean="0">
                <a:ea typeface="ＭＳ Ｐゴシック" pitchFamily="34" charset="-128"/>
              </a:rPr>
              <a:pPr/>
              <a:t>‹#›</a:t>
            </a:fld>
            <a:endParaRPr lang="en-US" b="0" dirty="0">
              <a:ea typeface="ＭＳ Ｐゴシック" pitchFamily="34" charset="-128"/>
            </a:endParaRPr>
          </a:p>
        </p:txBody>
      </p:sp>
      <p:sp>
        <p:nvSpPr>
          <p:cNvPr id="1604621" name="Rectangle 13"/>
          <p:cNvSpPr>
            <a:spLocks noGrp="1" noChangeArrowheads="1"/>
          </p:cNvSpPr>
          <p:nvPr>
            <p:ph type="ftr" sz="quarter" idx="3"/>
          </p:nvPr>
        </p:nvSpPr>
        <p:spPr bwMode="auto">
          <a:xfrm>
            <a:off x="228600" y="6629400"/>
            <a:ext cx="8686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800">
                <a:solidFill>
                  <a:schemeClr val="bg2"/>
                </a:solidFill>
              </a:defRPr>
            </a:lvl1pPr>
          </a:lstStyle>
          <a:p>
            <a:r>
              <a:rPr lang="en-US" b="0" dirty="0" smtClean="0">
                <a:solidFill>
                  <a:srgbClr val="879196"/>
                </a:solidFill>
                <a:ea typeface="ＭＳ Ｐゴシック" pitchFamily="34" charset="-128"/>
              </a:rPr>
              <a:t>Proprietary Information of UnitedHealth Group.  Do not distribute or reproduce without express permission of UnitedHealth Group.</a:t>
            </a:r>
            <a:endParaRPr lang="en-US" b="0" dirty="0">
              <a:solidFill>
                <a:srgbClr val="879196"/>
              </a:solidFill>
              <a:ea typeface="ＭＳ Ｐゴシック" pitchFamily="34" charset="-128"/>
            </a:endParaRPr>
          </a:p>
        </p:txBody>
      </p:sp>
      <p:sp>
        <p:nvSpPr>
          <p:cNvPr id="1604622" name="Title Placeholder 1"/>
          <p:cNvSpPr>
            <a:spLocks noGrp="1"/>
          </p:cNvSpPr>
          <p:nvPr>
            <p:ph type="title"/>
          </p:nvPr>
        </p:nvSpPr>
        <p:spPr bwMode="gray">
          <a:xfrm>
            <a:off x="914400" y="228600"/>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dirty="0" smtClean="0"/>
              <a:t>Click to edit Master title style</a:t>
            </a:r>
          </a:p>
        </p:txBody>
      </p:sp>
      <p:pic>
        <p:nvPicPr>
          <p:cNvPr id="13" name="Picture 2" descr="\\SVR-MT-CORP\Clients\UnitedHealthcare\_global_assets\00_2011_Brand_Guidelines\06_logos\Logos\UHC_Bl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08907"/>
            <a:ext cx="1841500" cy="37531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fontAlgn="base">
        <a:spcBef>
          <a:spcPct val="20000"/>
        </a:spcBef>
        <a:spcAft>
          <a:spcPct val="0"/>
        </a:spcAft>
        <a:defRPr sz="2200" b="1">
          <a:solidFill>
            <a:schemeClr val="bg1"/>
          </a:solidFill>
          <a:latin typeface="+mj-lt"/>
          <a:ea typeface="+mj-ea"/>
          <a:cs typeface="+mj-cs"/>
        </a:defRPr>
      </a:lvl1pPr>
      <a:lvl2pPr algn="l" defTabSz="457200" rtl="0" fontAlgn="base">
        <a:spcBef>
          <a:spcPct val="20000"/>
        </a:spcBef>
        <a:spcAft>
          <a:spcPct val="0"/>
        </a:spcAft>
        <a:defRPr sz="2200" b="1">
          <a:solidFill>
            <a:schemeClr val="tx2"/>
          </a:solidFill>
          <a:latin typeface="Arial" charset="0"/>
          <a:ea typeface="ＭＳ Ｐゴシック" pitchFamily="34" charset="-128"/>
        </a:defRPr>
      </a:lvl2pPr>
      <a:lvl3pPr algn="l" defTabSz="457200" rtl="0" fontAlgn="base">
        <a:spcBef>
          <a:spcPct val="20000"/>
        </a:spcBef>
        <a:spcAft>
          <a:spcPct val="0"/>
        </a:spcAft>
        <a:defRPr sz="2200" b="1">
          <a:solidFill>
            <a:schemeClr val="tx2"/>
          </a:solidFill>
          <a:latin typeface="Arial" charset="0"/>
          <a:ea typeface="ＭＳ Ｐゴシック" pitchFamily="34" charset="-128"/>
        </a:defRPr>
      </a:lvl3pPr>
      <a:lvl4pPr algn="l" defTabSz="457200" rtl="0" fontAlgn="base">
        <a:spcBef>
          <a:spcPct val="20000"/>
        </a:spcBef>
        <a:spcAft>
          <a:spcPct val="0"/>
        </a:spcAft>
        <a:defRPr sz="2200" b="1">
          <a:solidFill>
            <a:schemeClr val="tx2"/>
          </a:solidFill>
          <a:latin typeface="Arial" charset="0"/>
          <a:ea typeface="ＭＳ Ｐゴシック" pitchFamily="34" charset="-128"/>
        </a:defRPr>
      </a:lvl4pPr>
      <a:lvl5pPr algn="l" defTabSz="457200" rtl="0" fontAlgn="base">
        <a:spcBef>
          <a:spcPct val="20000"/>
        </a:spcBef>
        <a:spcAft>
          <a:spcPct val="0"/>
        </a:spcAft>
        <a:defRPr sz="2200" b="1">
          <a:solidFill>
            <a:schemeClr val="tx2"/>
          </a:solidFill>
          <a:latin typeface="Arial" charset="0"/>
          <a:ea typeface="ＭＳ Ｐゴシック" pitchFamily="34" charset="-128"/>
        </a:defRPr>
      </a:lvl5pPr>
      <a:lvl6pPr marL="457200" algn="l" defTabSz="457200" rtl="0" fontAlgn="base">
        <a:spcBef>
          <a:spcPct val="20000"/>
        </a:spcBef>
        <a:spcAft>
          <a:spcPct val="0"/>
        </a:spcAft>
        <a:defRPr sz="2200" b="1">
          <a:solidFill>
            <a:schemeClr val="tx2"/>
          </a:solidFill>
          <a:latin typeface="Arial" charset="0"/>
          <a:ea typeface="ＭＳ Ｐゴシック" pitchFamily="34" charset="-128"/>
        </a:defRPr>
      </a:lvl6pPr>
      <a:lvl7pPr marL="914400" algn="l" defTabSz="457200" rtl="0" fontAlgn="base">
        <a:spcBef>
          <a:spcPct val="20000"/>
        </a:spcBef>
        <a:spcAft>
          <a:spcPct val="0"/>
        </a:spcAft>
        <a:defRPr sz="2200" b="1">
          <a:solidFill>
            <a:schemeClr val="tx2"/>
          </a:solidFill>
          <a:latin typeface="Arial" charset="0"/>
          <a:ea typeface="ＭＳ Ｐゴシック" pitchFamily="34" charset="-128"/>
        </a:defRPr>
      </a:lvl7pPr>
      <a:lvl8pPr marL="1371600" algn="l" defTabSz="457200" rtl="0" fontAlgn="base">
        <a:spcBef>
          <a:spcPct val="20000"/>
        </a:spcBef>
        <a:spcAft>
          <a:spcPct val="0"/>
        </a:spcAft>
        <a:defRPr sz="2200" b="1">
          <a:solidFill>
            <a:schemeClr val="tx2"/>
          </a:solidFill>
          <a:latin typeface="Arial" charset="0"/>
          <a:ea typeface="ＭＳ Ｐゴシック" pitchFamily="34" charset="-128"/>
        </a:defRPr>
      </a:lvl8pPr>
      <a:lvl9pPr marL="1828800" algn="l" defTabSz="457200" rtl="0" fontAlgn="base">
        <a:spcBef>
          <a:spcPct val="20000"/>
        </a:spcBef>
        <a:spcAft>
          <a:spcPct val="0"/>
        </a:spcAft>
        <a:defRPr sz="2200" b="1">
          <a:solidFill>
            <a:schemeClr val="tx2"/>
          </a:solidFill>
          <a:latin typeface="Arial" charset="0"/>
          <a:ea typeface="ＭＳ Ｐゴシック" pitchFamily="34" charset="-128"/>
        </a:defRPr>
      </a:lvl9pPr>
    </p:titleStyle>
    <p:bodyStyle>
      <a:lvl1pPr marL="0" indent="0" algn="l" defTabSz="457200" rtl="0" fontAlgn="base">
        <a:spcBef>
          <a:spcPct val="20000"/>
        </a:spcBef>
        <a:spcAft>
          <a:spcPct val="0"/>
        </a:spcAft>
        <a:buClr>
          <a:schemeClr val="tx2"/>
        </a:buClr>
        <a:buFont typeface="Arial" charset="0"/>
        <a:buNone/>
        <a:defRPr sz="2000">
          <a:solidFill>
            <a:schemeClr val="tx1"/>
          </a:solidFill>
          <a:latin typeface="+mn-lt"/>
          <a:ea typeface="+mn-ea"/>
          <a:cs typeface="+mn-cs"/>
        </a:defRPr>
      </a:lvl1pPr>
      <a:lvl2pPr marL="349250" indent="-228600" algn="l" defTabSz="457200" rtl="0" fontAlgn="base">
        <a:spcBef>
          <a:spcPct val="20000"/>
        </a:spcBef>
        <a:spcAft>
          <a:spcPct val="0"/>
        </a:spcAft>
        <a:buClrTx/>
        <a:buFont typeface="Arial" pitchFamily="34" charset="0"/>
        <a:buChar char="•"/>
        <a:defRPr sz="1800">
          <a:solidFill>
            <a:schemeClr val="tx1"/>
          </a:solidFill>
          <a:latin typeface="+mn-lt"/>
          <a:ea typeface="+mn-ea"/>
        </a:defRPr>
      </a:lvl2pPr>
      <a:lvl3pPr marL="577850" indent="-174625" algn="l" defTabSz="457200" rtl="0" fontAlgn="base">
        <a:spcBef>
          <a:spcPct val="20000"/>
        </a:spcBef>
        <a:spcAft>
          <a:spcPct val="0"/>
        </a:spcAft>
        <a:buClrTx/>
        <a:buFont typeface="Arial" charset="0"/>
        <a:buChar char="•"/>
        <a:defRPr sz="1600">
          <a:solidFill>
            <a:schemeClr val="tx1"/>
          </a:solidFill>
          <a:latin typeface="+mn-lt"/>
          <a:ea typeface="+mn-ea"/>
        </a:defRPr>
      </a:lvl3pPr>
      <a:lvl4pPr marL="860425" indent="-168275" algn="l" defTabSz="457200" rtl="0" fontAlgn="base">
        <a:spcBef>
          <a:spcPct val="20000"/>
        </a:spcBef>
        <a:spcAft>
          <a:spcPct val="0"/>
        </a:spcAft>
        <a:buClrTx/>
        <a:buFont typeface="Arial" pitchFamily="34" charset="0"/>
        <a:buChar char="•"/>
        <a:defRPr sz="1400">
          <a:solidFill>
            <a:schemeClr val="tx1"/>
          </a:solidFill>
          <a:latin typeface="+mn-lt"/>
          <a:ea typeface="+mn-ea"/>
        </a:defRPr>
      </a:lvl4pPr>
      <a:lvl5pPr marL="1089025" indent="-120650" algn="l" defTabSz="457200" rtl="0" fontAlgn="base">
        <a:spcBef>
          <a:spcPct val="20000"/>
        </a:spcBef>
        <a:spcAft>
          <a:spcPct val="0"/>
        </a:spcAft>
        <a:buClrTx/>
        <a:buChar char="•"/>
        <a:defRPr sz="1200">
          <a:solidFill>
            <a:schemeClr val="tx1"/>
          </a:solidFill>
          <a:latin typeface="+mn-lt"/>
          <a:ea typeface="+mn-ea"/>
        </a:defRPr>
      </a:lvl5pPr>
      <a:lvl6pPr marL="1943100" indent="-171450" algn="l" defTabSz="457200" rtl="0" fontAlgn="base">
        <a:spcBef>
          <a:spcPct val="20000"/>
        </a:spcBef>
        <a:spcAft>
          <a:spcPct val="0"/>
        </a:spcAft>
        <a:buChar char="•"/>
        <a:defRPr sz="1200">
          <a:solidFill>
            <a:srgbClr val="646D72"/>
          </a:solidFill>
          <a:latin typeface="+mn-lt"/>
          <a:ea typeface="+mn-ea"/>
        </a:defRPr>
      </a:lvl6pPr>
      <a:lvl7pPr marL="2400300" indent="-171450" algn="l" defTabSz="457200" rtl="0" fontAlgn="base">
        <a:spcBef>
          <a:spcPct val="20000"/>
        </a:spcBef>
        <a:spcAft>
          <a:spcPct val="0"/>
        </a:spcAft>
        <a:buChar char="•"/>
        <a:defRPr sz="1200">
          <a:solidFill>
            <a:srgbClr val="646D72"/>
          </a:solidFill>
          <a:latin typeface="+mn-lt"/>
          <a:ea typeface="+mn-ea"/>
        </a:defRPr>
      </a:lvl7pPr>
      <a:lvl8pPr marL="2857500" indent="-171450" algn="l" defTabSz="457200" rtl="0" fontAlgn="base">
        <a:spcBef>
          <a:spcPct val="20000"/>
        </a:spcBef>
        <a:spcAft>
          <a:spcPct val="0"/>
        </a:spcAft>
        <a:buChar char="•"/>
        <a:defRPr sz="1200">
          <a:solidFill>
            <a:srgbClr val="646D72"/>
          </a:solidFill>
          <a:latin typeface="+mn-lt"/>
          <a:ea typeface="+mn-ea"/>
        </a:defRPr>
      </a:lvl8pPr>
      <a:lvl9pPr marL="3314700" indent="-171450" algn="l" defTabSz="457200" rtl="0" fontAlgn="base">
        <a:spcBef>
          <a:spcPct val="20000"/>
        </a:spcBef>
        <a:spcAft>
          <a:spcPct val="0"/>
        </a:spcAft>
        <a:buChar char="•"/>
        <a:defRPr sz="12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8600" y="228600"/>
            <a:ext cx="8683952" cy="4288536"/>
          </a:xfrm>
          <a:prstGeom prst="rect">
            <a:avLst/>
          </a:prstGeom>
        </p:spPr>
      </p:pic>
      <p:pic>
        <p:nvPicPr>
          <p:cNvPr id="3077" name="Picture 5" descr="UHC Logo.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211833" y="6192902"/>
            <a:ext cx="1587680" cy="325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6"/>
          <p:cNvSpPr>
            <a:spLocks noChangeArrowheads="1"/>
          </p:cNvSpPr>
          <p:nvPr userDrawn="1"/>
        </p:nvSpPr>
        <p:spPr bwMode="auto">
          <a:xfrm>
            <a:off x="228600" y="228600"/>
            <a:ext cx="8686800" cy="6400800"/>
          </a:xfrm>
          <a:prstGeom prst="rect">
            <a:avLst/>
          </a:prstGeom>
          <a:noFill/>
          <a:ln w="9525" algn="ctr">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0">
              <a:latin typeface="Arial" pitchFamily="34" charset="0"/>
            </a:endParaRPr>
          </a:p>
        </p:txBody>
      </p:sp>
      <p:sp>
        <p:nvSpPr>
          <p:cNvPr id="2" name="Rectangle 1"/>
          <p:cNvSpPr/>
          <p:nvPr userDrawn="1"/>
        </p:nvSpPr>
        <p:spPr bwMode="auto">
          <a:xfrm>
            <a:off x="228600" y="4510591"/>
            <a:ext cx="8686800" cy="323801"/>
          </a:xfrm>
          <a:prstGeom prst="rect">
            <a:avLst/>
          </a:prstGeom>
          <a:solidFill>
            <a:srgbClr val="253E51"/>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400"/>
            <a:endParaRPr lang="en-US" b="0" smtClean="0">
              <a:ea typeface="ＭＳ Ｐゴシック" pitchFamily="34" charset="-128"/>
            </a:endParaRPr>
          </a:p>
        </p:txBody>
      </p:sp>
    </p:spTree>
    <p:extLst>
      <p:ext uri="{BB962C8B-B14F-4D97-AF65-F5344CB8AC3E}">
        <p14:creationId xmlns:p14="http://schemas.microsoft.com/office/powerpoint/2010/main" val="3854206821"/>
      </p:ext>
    </p:extLst>
  </p:cSld>
  <p:clrMap bg1="lt1" tx1="dk1" bg2="lt2" tx2="dk2" accent1="accent1" accent2="accent2" accent3="accent3" accent4="accent4" accent5="accent5" accent6="accent6" hlink="hlink" folHlink="folHlink"/>
  <p:sldLayoutIdLst>
    <p:sldLayoutId id="2147486469" r:id="rId1"/>
    <p:sldLayoutId id="2147486470" r:id="rId2"/>
    <p:sldLayoutId id="2147486471" r:id="rId3"/>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defTabSz="457200" rtl="0" eaLnBrk="0" fontAlgn="base" hangingPunct="0">
        <a:lnSpc>
          <a:spcPct val="90000"/>
        </a:lnSpc>
        <a:spcBef>
          <a:spcPct val="0"/>
        </a:spcBef>
        <a:spcAft>
          <a:spcPct val="0"/>
        </a:spcAft>
        <a:defRPr sz="2400" b="1">
          <a:solidFill>
            <a:schemeClr val="bg1"/>
          </a:solidFill>
          <a:latin typeface="+mj-lt"/>
          <a:ea typeface="+mj-ea"/>
          <a:cs typeface="ＭＳ Ｐゴシック"/>
        </a:defRPr>
      </a:lvl1pPr>
      <a:lvl2pPr algn="l" defTabSz="457200" rtl="0" eaLnBrk="0" fontAlgn="base" hangingPunct="0">
        <a:lnSpc>
          <a:spcPct val="90000"/>
        </a:lnSpc>
        <a:spcBef>
          <a:spcPct val="0"/>
        </a:spcBef>
        <a:spcAft>
          <a:spcPct val="0"/>
        </a:spcAft>
        <a:defRPr sz="2400" b="1">
          <a:solidFill>
            <a:schemeClr val="bg1"/>
          </a:solidFill>
          <a:latin typeface="Arial" charset="0"/>
          <a:ea typeface="ＭＳ Ｐゴシック" pitchFamily="34" charset="-128"/>
          <a:cs typeface="ＭＳ Ｐゴシック"/>
        </a:defRPr>
      </a:lvl2pPr>
      <a:lvl3pPr algn="l" defTabSz="457200" rtl="0" eaLnBrk="0" fontAlgn="base" hangingPunct="0">
        <a:lnSpc>
          <a:spcPct val="90000"/>
        </a:lnSpc>
        <a:spcBef>
          <a:spcPct val="0"/>
        </a:spcBef>
        <a:spcAft>
          <a:spcPct val="0"/>
        </a:spcAft>
        <a:defRPr sz="2400" b="1">
          <a:solidFill>
            <a:schemeClr val="bg1"/>
          </a:solidFill>
          <a:latin typeface="Arial" charset="0"/>
          <a:ea typeface="ＭＳ Ｐゴシック" pitchFamily="34" charset="-128"/>
          <a:cs typeface="ＭＳ Ｐゴシック"/>
        </a:defRPr>
      </a:lvl3pPr>
      <a:lvl4pPr algn="l" defTabSz="457200" rtl="0" eaLnBrk="0" fontAlgn="base" hangingPunct="0">
        <a:lnSpc>
          <a:spcPct val="90000"/>
        </a:lnSpc>
        <a:spcBef>
          <a:spcPct val="0"/>
        </a:spcBef>
        <a:spcAft>
          <a:spcPct val="0"/>
        </a:spcAft>
        <a:defRPr sz="2400" b="1">
          <a:solidFill>
            <a:schemeClr val="bg1"/>
          </a:solidFill>
          <a:latin typeface="Arial" charset="0"/>
          <a:ea typeface="ＭＳ Ｐゴシック" pitchFamily="34" charset="-128"/>
          <a:cs typeface="ＭＳ Ｐゴシック"/>
        </a:defRPr>
      </a:lvl4pPr>
      <a:lvl5pPr algn="l" defTabSz="457200" rtl="0" eaLnBrk="0" fontAlgn="base" hangingPunct="0">
        <a:lnSpc>
          <a:spcPct val="90000"/>
        </a:lnSpc>
        <a:spcBef>
          <a:spcPct val="0"/>
        </a:spcBef>
        <a:spcAft>
          <a:spcPct val="0"/>
        </a:spcAft>
        <a:defRPr sz="2400" b="1">
          <a:solidFill>
            <a:schemeClr val="bg1"/>
          </a:solidFill>
          <a:latin typeface="Arial" charset="0"/>
          <a:ea typeface="ＭＳ Ｐゴシック" pitchFamily="34" charset="-128"/>
          <a:cs typeface="ＭＳ Ｐゴシック"/>
        </a:defRPr>
      </a:lvl5pPr>
      <a:lvl6pPr marL="457200" algn="l" defTabSz="457200" rtl="0" eaLnBrk="0" fontAlgn="base" hangingPunct="0">
        <a:lnSpc>
          <a:spcPct val="90000"/>
        </a:lnSpc>
        <a:spcBef>
          <a:spcPct val="0"/>
        </a:spcBef>
        <a:spcAft>
          <a:spcPct val="0"/>
        </a:spcAft>
        <a:defRPr sz="2400" b="1">
          <a:solidFill>
            <a:schemeClr val="bg1"/>
          </a:solidFill>
          <a:latin typeface="Arial" charset="0"/>
          <a:ea typeface="ＭＳ Ｐゴシック" pitchFamily="34" charset="-128"/>
        </a:defRPr>
      </a:lvl6pPr>
      <a:lvl7pPr marL="914400" algn="l" defTabSz="457200" rtl="0" eaLnBrk="0" fontAlgn="base" hangingPunct="0">
        <a:lnSpc>
          <a:spcPct val="90000"/>
        </a:lnSpc>
        <a:spcBef>
          <a:spcPct val="0"/>
        </a:spcBef>
        <a:spcAft>
          <a:spcPct val="0"/>
        </a:spcAft>
        <a:defRPr sz="2400" b="1">
          <a:solidFill>
            <a:schemeClr val="bg1"/>
          </a:solidFill>
          <a:latin typeface="Arial" charset="0"/>
          <a:ea typeface="ＭＳ Ｐゴシック" pitchFamily="34" charset="-128"/>
        </a:defRPr>
      </a:lvl7pPr>
      <a:lvl8pPr marL="1371600" algn="l" defTabSz="457200" rtl="0" eaLnBrk="0" fontAlgn="base" hangingPunct="0">
        <a:lnSpc>
          <a:spcPct val="90000"/>
        </a:lnSpc>
        <a:spcBef>
          <a:spcPct val="0"/>
        </a:spcBef>
        <a:spcAft>
          <a:spcPct val="0"/>
        </a:spcAft>
        <a:defRPr sz="2400" b="1">
          <a:solidFill>
            <a:schemeClr val="bg1"/>
          </a:solidFill>
          <a:latin typeface="Arial" charset="0"/>
          <a:ea typeface="ＭＳ Ｐゴシック" pitchFamily="34" charset="-128"/>
        </a:defRPr>
      </a:lvl8pPr>
      <a:lvl9pPr marL="1828800" algn="l" defTabSz="457200" rtl="0" eaLnBrk="0" fontAlgn="base" hangingPunct="0">
        <a:lnSpc>
          <a:spcPct val="90000"/>
        </a:lnSpc>
        <a:spcBef>
          <a:spcPct val="0"/>
        </a:spcBef>
        <a:spcAft>
          <a:spcPct val="0"/>
        </a:spcAft>
        <a:defRPr sz="2400" b="1">
          <a:solidFill>
            <a:schemeClr val="bg1"/>
          </a:solidFill>
          <a:latin typeface="Arial" charset="0"/>
          <a:ea typeface="ＭＳ Ｐゴシック" pitchFamily="34" charset="-128"/>
        </a:defRPr>
      </a:lvl9pPr>
    </p:titleStyle>
    <p:bodyStyle>
      <a:lvl1pPr marL="342900" indent="-342900" algn="l" defTabSz="457200" rtl="0" eaLnBrk="0" fontAlgn="base" hangingPunct="0">
        <a:spcBef>
          <a:spcPct val="20000"/>
        </a:spcBef>
        <a:spcAft>
          <a:spcPct val="0"/>
        </a:spcAft>
        <a:buFont typeface="Arial" pitchFamily="34" charset="0"/>
        <a:defRPr sz="1600" b="1">
          <a:solidFill>
            <a:schemeClr val="tx2"/>
          </a:solidFill>
          <a:latin typeface="+mn-lt"/>
          <a:ea typeface="+mn-ea"/>
          <a:cs typeface="ＭＳ Ｐゴシック"/>
        </a:defRPr>
      </a:lvl1pPr>
      <a:lvl2pPr marL="742950" indent="-285750" algn="l" defTabSz="457200" rtl="0" eaLnBrk="0" fontAlgn="base" hangingPunct="0">
        <a:spcBef>
          <a:spcPct val="20000"/>
        </a:spcBef>
        <a:spcAft>
          <a:spcPct val="0"/>
        </a:spcAft>
        <a:buFont typeface="Arial" pitchFamily="34" charset="0"/>
        <a:defRPr sz="1600" b="1">
          <a:solidFill>
            <a:srgbClr val="183C90"/>
          </a:solidFill>
          <a:latin typeface="+mn-lt"/>
          <a:ea typeface="+mn-ea"/>
          <a:cs typeface="ＭＳ Ｐゴシック"/>
        </a:defRPr>
      </a:lvl2pPr>
      <a:lvl3pPr marL="1143000" indent="-228600" algn="l" defTabSz="457200" rtl="0" eaLnBrk="0" fontAlgn="base" hangingPunct="0">
        <a:spcBef>
          <a:spcPct val="20000"/>
        </a:spcBef>
        <a:spcAft>
          <a:spcPct val="0"/>
        </a:spcAft>
        <a:buFont typeface="Arial" pitchFamily="34" charset="0"/>
        <a:defRPr sz="1600" b="1">
          <a:solidFill>
            <a:srgbClr val="183C90"/>
          </a:solidFill>
          <a:latin typeface="+mn-lt"/>
          <a:ea typeface="+mn-ea"/>
          <a:cs typeface="ＭＳ Ｐゴシック"/>
        </a:defRPr>
      </a:lvl3pPr>
      <a:lvl4pPr marL="1600200" indent="-228600" algn="l" defTabSz="457200" rtl="0" eaLnBrk="0" fontAlgn="base" hangingPunct="0">
        <a:spcBef>
          <a:spcPct val="20000"/>
        </a:spcBef>
        <a:spcAft>
          <a:spcPct val="0"/>
        </a:spcAft>
        <a:buFont typeface="Arial" pitchFamily="34" charset="0"/>
        <a:defRPr sz="1600" b="1">
          <a:solidFill>
            <a:srgbClr val="183C90"/>
          </a:solidFill>
          <a:latin typeface="+mn-lt"/>
          <a:ea typeface="+mn-ea"/>
          <a:cs typeface="ＭＳ Ｐゴシック"/>
        </a:defRPr>
      </a:lvl4pPr>
      <a:lvl5pPr marL="2057400" indent="-228600" algn="l" defTabSz="457200" rtl="0" eaLnBrk="0" fontAlgn="base" hangingPunct="0">
        <a:spcBef>
          <a:spcPct val="20000"/>
        </a:spcBef>
        <a:spcAft>
          <a:spcPct val="0"/>
        </a:spcAft>
        <a:buFont typeface="Arial" pitchFamily="34" charset="0"/>
        <a:defRPr sz="1600" b="1">
          <a:solidFill>
            <a:srgbClr val="183C90"/>
          </a:solidFill>
          <a:latin typeface="+mn-lt"/>
          <a:ea typeface="+mn-ea"/>
          <a:cs typeface="ＭＳ Ｐゴシック"/>
        </a:defRPr>
      </a:lvl5pPr>
      <a:lvl6pPr marL="2514600" indent="-228600" algn="l" defTabSz="457200" rtl="0" eaLnBrk="0" fontAlgn="base" hangingPunct="0">
        <a:spcBef>
          <a:spcPct val="20000"/>
        </a:spcBef>
        <a:spcAft>
          <a:spcPct val="0"/>
        </a:spcAft>
        <a:buFont typeface="Arial" charset="0"/>
        <a:defRPr sz="1600" b="1">
          <a:solidFill>
            <a:srgbClr val="183C90"/>
          </a:solidFill>
          <a:latin typeface="+mn-lt"/>
          <a:ea typeface="+mn-ea"/>
        </a:defRPr>
      </a:lvl6pPr>
      <a:lvl7pPr marL="2971800" indent="-228600" algn="l" defTabSz="457200" rtl="0" eaLnBrk="0" fontAlgn="base" hangingPunct="0">
        <a:spcBef>
          <a:spcPct val="20000"/>
        </a:spcBef>
        <a:spcAft>
          <a:spcPct val="0"/>
        </a:spcAft>
        <a:buFont typeface="Arial" charset="0"/>
        <a:defRPr sz="1600" b="1">
          <a:solidFill>
            <a:srgbClr val="183C90"/>
          </a:solidFill>
          <a:latin typeface="+mn-lt"/>
          <a:ea typeface="+mn-ea"/>
        </a:defRPr>
      </a:lvl7pPr>
      <a:lvl8pPr marL="3429000" indent="-228600" algn="l" defTabSz="457200" rtl="0" eaLnBrk="0" fontAlgn="base" hangingPunct="0">
        <a:spcBef>
          <a:spcPct val="20000"/>
        </a:spcBef>
        <a:spcAft>
          <a:spcPct val="0"/>
        </a:spcAft>
        <a:buFont typeface="Arial" charset="0"/>
        <a:defRPr sz="1600" b="1">
          <a:solidFill>
            <a:srgbClr val="183C90"/>
          </a:solidFill>
          <a:latin typeface="+mn-lt"/>
          <a:ea typeface="+mn-ea"/>
        </a:defRPr>
      </a:lvl8pPr>
      <a:lvl9pPr marL="3886200" indent="-228600" algn="l" defTabSz="457200" rtl="0" eaLnBrk="0" fontAlgn="base" hangingPunct="0">
        <a:spcBef>
          <a:spcPct val="20000"/>
        </a:spcBef>
        <a:spcAft>
          <a:spcPct val="0"/>
        </a:spcAft>
        <a:buFont typeface="Arial" charset="0"/>
        <a:defRPr sz="1600" b="1">
          <a:solidFill>
            <a:srgbClr val="183C9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2"/>
        </a:solidFill>
        <a:effectLst/>
      </p:bgPr>
    </p:bg>
    <p:spTree>
      <p:nvGrpSpPr>
        <p:cNvPr id="1" name=""/>
        <p:cNvGrpSpPr/>
        <p:nvPr/>
      </p:nvGrpSpPr>
      <p:grpSpPr>
        <a:xfrm>
          <a:off x="0" y="0"/>
          <a:ext cx="0" cy="0"/>
          <a:chOff x="0" y="0"/>
          <a:chExt cx="0" cy="0"/>
        </a:xfrm>
      </p:grpSpPr>
      <p:pic>
        <p:nvPicPr>
          <p:cNvPr id="1604624" name="Picture 16" descr="Tinted_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508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604610" name="Rectangle 2"/>
          <p:cNvSpPr>
            <a:spLocks noChangeArrowheads="1"/>
          </p:cNvSpPr>
          <p:nvPr/>
        </p:nvSpPr>
        <p:spPr bwMode="auto">
          <a:xfrm>
            <a:off x="228600" y="6400800"/>
            <a:ext cx="8686800" cy="228600"/>
          </a:xfrm>
          <a:prstGeom prst="rect">
            <a:avLst/>
          </a:prstGeom>
          <a:solidFill>
            <a:schemeClr val="bg1"/>
          </a:solidFill>
          <a:ln>
            <a:noFill/>
          </a:ln>
          <a:effectLst/>
          <a:extLst/>
        </p:spPr>
        <p:txBody>
          <a:bodyPr wrap="none" anchor="ctr"/>
          <a:lstStyle/>
          <a:p>
            <a:pPr algn="ctr"/>
            <a:endParaRPr lang="en-US" b="0" dirty="0">
              <a:latin typeface="Arial"/>
            </a:endParaRPr>
          </a:p>
        </p:txBody>
      </p:sp>
      <p:sp>
        <p:nvSpPr>
          <p:cNvPr id="1604614" name="Rectangle 6"/>
          <p:cNvSpPr>
            <a:spLocks noChangeArrowheads="1"/>
          </p:cNvSpPr>
          <p:nvPr/>
        </p:nvSpPr>
        <p:spPr bwMode="auto">
          <a:xfrm>
            <a:off x="228600" y="228600"/>
            <a:ext cx="8686800" cy="6400800"/>
          </a:xfrm>
          <a:prstGeom prst="rect">
            <a:avLst/>
          </a:prstGeom>
          <a:noFill/>
          <a:ln w="12700" algn="ctr">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0" dirty="0">
              <a:ln>
                <a:solidFill>
                  <a:srgbClr val="FFFFFF"/>
                </a:solidFill>
              </a:ln>
              <a:latin typeface="Arial"/>
            </a:endParaRPr>
          </a:p>
        </p:txBody>
      </p:sp>
      <p:sp>
        <p:nvSpPr>
          <p:cNvPr id="1604615" name="Line 7"/>
          <p:cNvSpPr>
            <a:spLocks noChangeShapeType="1"/>
          </p:cNvSpPr>
          <p:nvPr/>
        </p:nvSpPr>
        <p:spPr bwMode="auto">
          <a:xfrm flipH="1">
            <a:off x="914400" y="990600"/>
            <a:ext cx="80010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b="0" dirty="0">
              <a:latin typeface="Arial"/>
            </a:endParaRPr>
          </a:p>
        </p:txBody>
      </p:sp>
      <p:sp>
        <p:nvSpPr>
          <p:cNvPr id="1604616" name="Rectangle 8"/>
          <p:cNvSpPr>
            <a:spLocks noGrp="1" noChangeArrowheads="1"/>
          </p:cNvSpPr>
          <p:nvPr>
            <p:ph type="body" idx="1"/>
          </p:nvPr>
        </p:nvSpPr>
        <p:spPr bwMode="auto">
          <a:xfrm>
            <a:off x="914400" y="15240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Slide Number Placeholder 5"/>
          <p:cNvSpPr>
            <a:spLocks noGrp="1"/>
          </p:cNvSpPr>
          <p:nvPr>
            <p:ph type="sldNum" sz="quarter" idx="4"/>
          </p:nvPr>
        </p:nvSpPr>
        <p:spPr bwMode="gray">
          <a:xfrm>
            <a:off x="228600" y="64008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0" bIns="0" numCol="1" anchor="ctr" anchorCtr="0" compatLnSpc="1">
            <a:prstTxWarp prst="textNoShape">
              <a:avLst/>
            </a:prstTxWarp>
          </a:bodyPr>
          <a:lstStyle>
            <a:lvl1pPr algn="l">
              <a:defRPr sz="1000">
                <a:solidFill>
                  <a:srgbClr val="FFFFFF"/>
                </a:solidFill>
                <a:latin typeface="+mn-lt"/>
              </a:defRPr>
            </a:lvl1pPr>
          </a:lstStyle>
          <a:p>
            <a:fld id="{34034F64-D7DA-4100-9F72-33C4D5A9F7B8}" type="slidenum">
              <a:rPr lang="en-US" b="0" smtClean="0"/>
              <a:pPr/>
              <a:t>‹#›</a:t>
            </a:fld>
            <a:endParaRPr lang="en-US" b="0" dirty="0"/>
          </a:p>
        </p:txBody>
      </p:sp>
      <p:sp>
        <p:nvSpPr>
          <p:cNvPr id="1604621" name="Rectangle 13"/>
          <p:cNvSpPr>
            <a:spLocks noGrp="1" noChangeArrowheads="1"/>
          </p:cNvSpPr>
          <p:nvPr>
            <p:ph type="ftr" sz="quarter" idx="3"/>
          </p:nvPr>
        </p:nvSpPr>
        <p:spPr bwMode="auto">
          <a:xfrm>
            <a:off x="228600" y="6629400"/>
            <a:ext cx="8686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800">
                <a:solidFill>
                  <a:schemeClr val="bg2"/>
                </a:solidFill>
              </a:defRPr>
            </a:lvl1pPr>
          </a:lstStyle>
          <a:p>
            <a:r>
              <a:rPr lang="en-US" b="0" dirty="0" smtClean="0">
                <a:solidFill>
                  <a:srgbClr val="879196"/>
                </a:solidFill>
                <a:latin typeface="Arial"/>
              </a:rPr>
              <a:t>Proprietary Information of UnitedHealth Group.  Do not distribute or reproduce without express permission of UnitedHealth Group.</a:t>
            </a:r>
            <a:endParaRPr lang="en-US" b="0" dirty="0">
              <a:solidFill>
                <a:srgbClr val="879196"/>
              </a:solidFill>
              <a:latin typeface="Arial"/>
            </a:endParaRPr>
          </a:p>
        </p:txBody>
      </p:sp>
      <p:sp>
        <p:nvSpPr>
          <p:cNvPr id="1604622" name="Title Placeholder 1"/>
          <p:cNvSpPr>
            <a:spLocks noGrp="1"/>
          </p:cNvSpPr>
          <p:nvPr>
            <p:ph type="title"/>
          </p:nvPr>
        </p:nvSpPr>
        <p:spPr bwMode="gray">
          <a:xfrm>
            <a:off x="914400" y="228600"/>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dirty="0" smtClean="0"/>
              <a:t>Click to edit Master title style</a:t>
            </a:r>
          </a:p>
        </p:txBody>
      </p:sp>
      <p:pic>
        <p:nvPicPr>
          <p:cNvPr id="13" name="Picture 2" descr="\\SVR-MT-CORP\Clients\UnitedHealthcare\_global_assets\00_2011_Brand_Guidelines\06_logos\Logos\UHC_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08907"/>
            <a:ext cx="1841500" cy="375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89510"/>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fontAlgn="base">
        <a:spcBef>
          <a:spcPct val="20000"/>
        </a:spcBef>
        <a:spcAft>
          <a:spcPct val="0"/>
        </a:spcAft>
        <a:defRPr sz="2200" b="1">
          <a:solidFill>
            <a:schemeClr val="bg1"/>
          </a:solidFill>
          <a:latin typeface="+mj-lt"/>
          <a:ea typeface="+mj-ea"/>
          <a:cs typeface="+mj-cs"/>
        </a:defRPr>
      </a:lvl1pPr>
      <a:lvl2pPr algn="l" defTabSz="457200" rtl="0" fontAlgn="base">
        <a:spcBef>
          <a:spcPct val="20000"/>
        </a:spcBef>
        <a:spcAft>
          <a:spcPct val="0"/>
        </a:spcAft>
        <a:defRPr sz="2200" b="1">
          <a:solidFill>
            <a:schemeClr val="tx2"/>
          </a:solidFill>
          <a:latin typeface="Arial" charset="0"/>
          <a:ea typeface="ＭＳ Ｐゴシック" pitchFamily="34" charset="-128"/>
        </a:defRPr>
      </a:lvl2pPr>
      <a:lvl3pPr algn="l" defTabSz="457200" rtl="0" fontAlgn="base">
        <a:spcBef>
          <a:spcPct val="20000"/>
        </a:spcBef>
        <a:spcAft>
          <a:spcPct val="0"/>
        </a:spcAft>
        <a:defRPr sz="2200" b="1">
          <a:solidFill>
            <a:schemeClr val="tx2"/>
          </a:solidFill>
          <a:latin typeface="Arial" charset="0"/>
          <a:ea typeface="ＭＳ Ｐゴシック" pitchFamily="34" charset="-128"/>
        </a:defRPr>
      </a:lvl3pPr>
      <a:lvl4pPr algn="l" defTabSz="457200" rtl="0" fontAlgn="base">
        <a:spcBef>
          <a:spcPct val="20000"/>
        </a:spcBef>
        <a:spcAft>
          <a:spcPct val="0"/>
        </a:spcAft>
        <a:defRPr sz="2200" b="1">
          <a:solidFill>
            <a:schemeClr val="tx2"/>
          </a:solidFill>
          <a:latin typeface="Arial" charset="0"/>
          <a:ea typeface="ＭＳ Ｐゴシック" pitchFamily="34" charset="-128"/>
        </a:defRPr>
      </a:lvl4pPr>
      <a:lvl5pPr algn="l" defTabSz="457200" rtl="0" fontAlgn="base">
        <a:spcBef>
          <a:spcPct val="20000"/>
        </a:spcBef>
        <a:spcAft>
          <a:spcPct val="0"/>
        </a:spcAft>
        <a:defRPr sz="2200" b="1">
          <a:solidFill>
            <a:schemeClr val="tx2"/>
          </a:solidFill>
          <a:latin typeface="Arial" charset="0"/>
          <a:ea typeface="ＭＳ Ｐゴシック" pitchFamily="34" charset="-128"/>
        </a:defRPr>
      </a:lvl5pPr>
      <a:lvl6pPr marL="457200" algn="l" defTabSz="457200" rtl="0" fontAlgn="base">
        <a:spcBef>
          <a:spcPct val="20000"/>
        </a:spcBef>
        <a:spcAft>
          <a:spcPct val="0"/>
        </a:spcAft>
        <a:defRPr sz="2200" b="1">
          <a:solidFill>
            <a:schemeClr val="tx2"/>
          </a:solidFill>
          <a:latin typeface="Arial" charset="0"/>
          <a:ea typeface="ＭＳ Ｐゴシック" pitchFamily="34" charset="-128"/>
        </a:defRPr>
      </a:lvl6pPr>
      <a:lvl7pPr marL="914400" algn="l" defTabSz="457200" rtl="0" fontAlgn="base">
        <a:spcBef>
          <a:spcPct val="20000"/>
        </a:spcBef>
        <a:spcAft>
          <a:spcPct val="0"/>
        </a:spcAft>
        <a:defRPr sz="2200" b="1">
          <a:solidFill>
            <a:schemeClr val="tx2"/>
          </a:solidFill>
          <a:latin typeface="Arial" charset="0"/>
          <a:ea typeface="ＭＳ Ｐゴシック" pitchFamily="34" charset="-128"/>
        </a:defRPr>
      </a:lvl7pPr>
      <a:lvl8pPr marL="1371600" algn="l" defTabSz="457200" rtl="0" fontAlgn="base">
        <a:spcBef>
          <a:spcPct val="20000"/>
        </a:spcBef>
        <a:spcAft>
          <a:spcPct val="0"/>
        </a:spcAft>
        <a:defRPr sz="2200" b="1">
          <a:solidFill>
            <a:schemeClr val="tx2"/>
          </a:solidFill>
          <a:latin typeface="Arial" charset="0"/>
          <a:ea typeface="ＭＳ Ｐゴシック" pitchFamily="34" charset="-128"/>
        </a:defRPr>
      </a:lvl8pPr>
      <a:lvl9pPr marL="1828800" algn="l" defTabSz="457200" rtl="0" fontAlgn="base">
        <a:spcBef>
          <a:spcPct val="20000"/>
        </a:spcBef>
        <a:spcAft>
          <a:spcPct val="0"/>
        </a:spcAft>
        <a:defRPr sz="2200" b="1">
          <a:solidFill>
            <a:schemeClr val="tx2"/>
          </a:solidFill>
          <a:latin typeface="Arial" charset="0"/>
          <a:ea typeface="ＭＳ Ｐゴシック" pitchFamily="34" charset="-128"/>
        </a:defRPr>
      </a:lvl9pPr>
    </p:titleStyle>
    <p:bodyStyle>
      <a:lvl1pPr marL="0" indent="0" algn="l" defTabSz="457200" rtl="0" fontAlgn="base">
        <a:spcBef>
          <a:spcPct val="20000"/>
        </a:spcBef>
        <a:spcAft>
          <a:spcPct val="0"/>
        </a:spcAft>
        <a:buClr>
          <a:schemeClr val="tx2"/>
        </a:buClr>
        <a:buFont typeface="Arial" charset="0"/>
        <a:buNone/>
        <a:defRPr sz="2000">
          <a:solidFill>
            <a:schemeClr val="tx1"/>
          </a:solidFill>
          <a:latin typeface="+mn-lt"/>
          <a:ea typeface="+mn-ea"/>
          <a:cs typeface="+mn-cs"/>
        </a:defRPr>
      </a:lvl1pPr>
      <a:lvl2pPr marL="349250" indent="-228600" algn="l" defTabSz="457200" rtl="0" fontAlgn="base">
        <a:spcBef>
          <a:spcPct val="20000"/>
        </a:spcBef>
        <a:spcAft>
          <a:spcPct val="0"/>
        </a:spcAft>
        <a:buClrTx/>
        <a:buFont typeface="Arial" pitchFamily="34" charset="0"/>
        <a:buChar char="•"/>
        <a:defRPr sz="1800">
          <a:solidFill>
            <a:schemeClr val="tx1"/>
          </a:solidFill>
          <a:latin typeface="+mn-lt"/>
          <a:ea typeface="+mn-ea"/>
        </a:defRPr>
      </a:lvl2pPr>
      <a:lvl3pPr marL="577850" indent="-174625" algn="l" defTabSz="457200" rtl="0" fontAlgn="base">
        <a:spcBef>
          <a:spcPct val="20000"/>
        </a:spcBef>
        <a:spcAft>
          <a:spcPct val="0"/>
        </a:spcAft>
        <a:buClrTx/>
        <a:buFont typeface="Arial" charset="0"/>
        <a:buChar char="•"/>
        <a:defRPr sz="1600">
          <a:solidFill>
            <a:schemeClr val="tx1"/>
          </a:solidFill>
          <a:latin typeface="+mn-lt"/>
          <a:ea typeface="+mn-ea"/>
        </a:defRPr>
      </a:lvl3pPr>
      <a:lvl4pPr marL="860425" indent="-168275" algn="l" defTabSz="457200" rtl="0" fontAlgn="base">
        <a:spcBef>
          <a:spcPct val="20000"/>
        </a:spcBef>
        <a:spcAft>
          <a:spcPct val="0"/>
        </a:spcAft>
        <a:buClrTx/>
        <a:buFont typeface="Arial" pitchFamily="34" charset="0"/>
        <a:buChar char="•"/>
        <a:defRPr sz="1400">
          <a:solidFill>
            <a:schemeClr val="tx1"/>
          </a:solidFill>
          <a:latin typeface="+mn-lt"/>
          <a:ea typeface="+mn-ea"/>
        </a:defRPr>
      </a:lvl4pPr>
      <a:lvl5pPr marL="1089025" indent="-120650" algn="l" defTabSz="457200" rtl="0" fontAlgn="base">
        <a:spcBef>
          <a:spcPct val="20000"/>
        </a:spcBef>
        <a:spcAft>
          <a:spcPct val="0"/>
        </a:spcAft>
        <a:buClrTx/>
        <a:buChar char="•"/>
        <a:defRPr sz="1200">
          <a:solidFill>
            <a:schemeClr val="tx1"/>
          </a:solidFill>
          <a:latin typeface="+mn-lt"/>
          <a:ea typeface="+mn-ea"/>
        </a:defRPr>
      </a:lvl5pPr>
      <a:lvl6pPr marL="1943100" indent="-171450" algn="l" defTabSz="457200" rtl="0" fontAlgn="base">
        <a:spcBef>
          <a:spcPct val="20000"/>
        </a:spcBef>
        <a:spcAft>
          <a:spcPct val="0"/>
        </a:spcAft>
        <a:buChar char="•"/>
        <a:defRPr sz="1200">
          <a:solidFill>
            <a:srgbClr val="646D72"/>
          </a:solidFill>
          <a:latin typeface="+mn-lt"/>
          <a:ea typeface="+mn-ea"/>
        </a:defRPr>
      </a:lvl6pPr>
      <a:lvl7pPr marL="2400300" indent="-171450" algn="l" defTabSz="457200" rtl="0" fontAlgn="base">
        <a:spcBef>
          <a:spcPct val="20000"/>
        </a:spcBef>
        <a:spcAft>
          <a:spcPct val="0"/>
        </a:spcAft>
        <a:buChar char="•"/>
        <a:defRPr sz="1200">
          <a:solidFill>
            <a:srgbClr val="646D72"/>
          </a:solidFill>
          <a:latin typeface="+mn-lt"/>
          <a:ea typeface="+mn-ea"/>
        </a:defRPr>
      </a:lvl7pPr>
      <a:lvl8pPr marL="2857500" indent="-171450" algn="l" defTabSz="457200" rtl="0" fontAlgn="base">
        <a:spcBef>
          <a:spcPct val="20000"/>
        </a:spcBef>
        <a:spcAft>
          <a:spcPct val="0"/>
        </a:spcAft>
        <a:buChar char="•"/>
        <a:defRPr sz="1200">
          <a:solidFill>
            <a:srgbClr val="646D72"/>
          </a:solidFill>
          <a:latin typeface="+mn-lt"/>
          <a:ea typeface="+mn-ea"/>
        </a:defRPr>
      </a:lvl8pPr>
      <a:lvl9pPr marL="3314700" indent="-171450" algn="l" defTabSz="457200" rtl="0" fontAlgn="base">
        <a:spcBef>
          <a:spcPct val="20000"/>
        </a:spcBef>
        <a:spcAft>
          <a:spcPct val="0"/>
        </a:spcAft>
        <a:buChar char="•"/>
        <a:defRPr sz="12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2"/>
        </a:solidFill>
        <a:effectLst/>
      </p:bgPr>
    </p:bg>
    <p:spTree>
      <p:nvGrpSpPr>
        <p:cNvPr id="1" name=""/>
        <p:cNvGrpSpPr/>
        <p:nvPr/>
      </p:nvGrpSpPr>
      <p:grpSpPr>
        <a:xfrm>
          <a:off x="0" y="0"/>
          <a:ext cx="0" cy="0"/>
          <a:chOff x="0" y="0"/>
          <a:chExt cx="0" cy="0"/>
        </a:xfrm>
      </p:grpSpPr>
      <p:pic>
        <p:nvPicPr>
          <p:cNvPr id="10242" name="Picture 16" descr="Tinted_U"/>
          <p:cNvPicPr>
            <a:picLocks noChangeAspect="1" noChangeArrowheads="1"/>
          </p:cNvPicPr>
          <p:nvPr/>
        </p:nvPicPr>
        <p:blipFill>
          <a:blip r:embed="rId2">
            <a:extLst>
              <a:ext uri="{28A0092B-C50C-407E-A947-70E740481C1C}">
                <a14:useLocalDpi xmlns:a14="http://schemas.microsoft.com/office/drawing/2010/main" val="0"/>
              </a:ext>
            </a:extLst>
          </a:blip>
          <a:srcRect r="8913" b="5128"/>
          <a:stretch>
            <a:fillRect/>
          </a:stretch>
        </p:blipFill>
        <p:spPr bwMode="auto">
          <a:xfrm>
            <a:off x="228600" y="228600"/>
            <a:ext cx="50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ChangeArrowheads="1"/>
          </p:cNvSpPr>
          <p:nvPr/>
        </p:nvSpPr>
        <p:spPr bwMode="auto">
          <a:xfrm>
            <a:off x="228600" y="6400800"/>
            <a:ext cx="8686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200">
                <a:solidFill>
                  <a:srgbClr val="646D72"/>
                </a:solidFill>
                <a:latin typeface="Arial" charset="0"/>
                <a:ea typeface="ＭＳ Ｐゴシック" pitchFamily="34" charset="-128"/>
              </a:defRPr>
            </a:lvl1pPr>
            <a:lvl2pPr marL="742950" indent="-285750" eaLnBrk="0" hangingPunct="0">
              <a:defRPr sz="2200">
                <a:solidFill>
                  <a:srgbClr val="646D72"/>
                </a:solidFill>
                <a:latin typeface="Arial" charset="0"/>
                <a:ea typeface="ＭＳ Ｐゴシック" pitchFamily="34" charset="-128"/>
              </a:defRPr>
            </a:lvl2pPr>
            <a:lvl3pPr marL="1143000" indent="-228600" eaLnBrk="0" hangingPunct="0">
              <a:defRPr sz="2200">
                <a:solidFill>
                  <a:srgbClr val="646D72"/>
                </a:solidFill>
                <a:latin typeface="Arial" charset="0"/>
                <a:ea typeface="ＭＳ Ｐゴシック" pitchFamily="34" charset="-128"/>
              </a:defRPr>
            </a:lvl3pPr>
            <a:lvl4pPr marL="1600200" indent="-228600" eaLnBrk="0" hangingPunct="0">
              <a:defRPr sz="2200">
                <a:solidFill>
                  <a:srgbClr val="646D72"/>
                </a:solidFill>
                <a:latin typeface="Arial" charset="0"/>
                <a:ea typeface="ＭＳ Ｐゴシック" pitchFamily="34" charset="-128"/>
              </a:defRPr>
            </a:lvl4pPr>
            <a:lvl5pPr marL="2057400" indent="-228600" eaLnBrk="0" hangingPunct="0">
              <a:defRPr sz="2200">
                <a:solidFill>
                  <a:srgbClr val="646D72"/>
                </a:solidFill>
                <a:latin typeface="Arial" charset="0"/>
                <a:ea typeface="ＭＳ Ｐゴシック" pitchFamily="34" charset="-128"/>
              </a:defRPr>
            </a:lvl5pPr>
            <a:lvl6pPr marL="25146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9pPr>
          </a:lstStyle>
          <a:p>
            <a:pPr algn="ctr" eaLnBrk="1" hangingPunct="1">
              <a:defRPr/>
            </a:pPr>
            <a:endParaRPr lang="en-US" altLang="en-US" b="0" smtClean="0"/>
          </a:p>
        </p:txBody>
      </p:sp>
      <p:sp>
        <p:nvSpPr>
          <p:cNvPr id="1604614" name="Rectangle 6"/>
          <p:cNvSpPr>
            <a:spLocks noChangeArrowheads="1"/>
          </p:cNvSpPr>
          <p:nvPr/>
        </p:nvSpPr>
        <p:spPr bwMode="auto">
          <a:xfrm>
            <a:off x="228600" y="228600"/>
            <a:ext cx="8686800" cy="6400800"/>
          </a:xfrm>
          <a:prstGeom prst="rect">
            <a:avLst/>
          </a:prstGeom>
          <a:noFill/>
          <a:ln w="12700" algn="ctr">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b="0" dirty="0">
              <a:ln>
                <a:solidFill>
                  <a:srgbClr val="FFFFFF"/>
                </a:solidFill>
              </a:ln>
              <a:ea typeface="ＭＳ Ｐゴシック" pitchFamily="34" charset="-128"/>
            </a:endParaRPr>
          </a:p>
        </p:txBody>
      </p:sp>
      <p:sp>
        <p:nvSpPr>
          <p:cNvPr id="10245" name="Line 7"/>
          <p:cNvSpPr>
            <a:spLocks noChangeShapeType="1"/>
          </p:cNvSpPr>
          <p:nvPr/>
        </p:nvSpPr>
        <p:spPr bwMode="auto">
          <a:xfrm flipH="1">
            <a:off x="914400" y="990600"/>
            <a:ext cx="80010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b="0" smtClean="0">
              <a:ea typeface="ＭＳ Ｐゴシック" pitchFamily="34" charset="-128"/>
            </a:endParaRPr>
          </a:p>
        </p:txBody>
      </p:sp>
      <p:sp>
        <p:nvSpPr>
          <p:cNvPr id="10246" name="Rectangle 8"/>
          <p:cNvSpPr>
            <a:spLocks noGrp="1" noChangeArrowheads="1"/>
          </p:cNvSpPr>
          <p:nvPr>
            <p:ph type="body" idx="1"/>
          </p:nvPr>
        </p:nvSpPr>
        <p:spPr bwMode="auto">
          <a:xfrm>
            <a:off x="914400" y="15240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 name="Slide Number Placeholder 5"/>
          <p:cNvSpPr>
            <a:spLocks noGrp="1"/>
          </p:cNvSpPr>
          <p:nvPr>
            <p:ph type="sldNum" sz="quarter" idx="4"/>
          </p:nvPr>
        </p:nvSpPr>
        <p:spPr bwMode="gray">
          <a:xfrm>
            <a:off x="228600" y="64008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0" bIns="0" numCol="1" anchor="ctr" anchorCtr="0" compatLnSpc="1">
            <a:prstTxWarp prst="textNoShape">
              <a:avLst/>
            </a:prstTxWarp>
          </a:bodyPr>
          <a:lstStyle>
            <a:lvl1pPr algn="l">
              <a:defRPr sz="1000">
                <a:solidFill>
                  <a:srgbClr val="FFFFFF"/>
                </a:solidFill>
                <a:latin typeface="+mn-lt"/>
              </a:defRPr>
            </a:lvl1pPr>
          </a:lstStyle>
          <a:p>
            <a:pPr>
              <a:defRPr/>
            </a:pPr>
            <a:fld id="{C07C1A02-14AF-4EA7-9CEF-2379ADFF96BC}" type="slidenum">
              <a:rPr lang="en-US" b="0">
                <a:ea typeface="ＭＳ Ｐゴシック" pitchFamily="34" charset="-128"/>
              </a:rPr>
              <a:pPr>
                <a:defRPr/>
              </a:pPr>
              <a:t>‹#›</a:t>
            </a:fld>
            <a:endParaRPr lang="en-US" b="0" dirty="0">
              <a:ea typeface="ＭＳ Ｐゴシック" pitchFamily="34" charset="-128"/>
            </a:endParaRPr>
          </a:p>
        </p:txBody>
      </p:sp>
      <p:sp>
        <p:nvSpPr>
          <p:cNvPr id="1604621" name="Rectangle 13"/>
          <p:cNvSpPr>
            <a:spLocks noGrp="1" noChangeArrowheads="1"/>
          </p:cNvSpPr>
          <p:nvPr>
            <p:ph type="ftr" sz="quarter" idx="3"/>
          </p:nvPr>
        </p:nvSpPr>
        <p:spPr bwMode="auto">
          <a:xfrm>
            <a:off x="228600" y="6629400"/>
            <a:ext cx="8686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800">
                <a:solidFill>
                  <a:srgbClr val="879196"/>
                </a:solidFill>
                <a:latin typeface="Arial" charset="0"/>
              </a:defRPr>
            </a:lvl1pPr>
          </a:lstStyle>
          <a:p>
            <a:pPr>
              <a:defRPr/>
            </a:pPr>
            <a:r>
              <a:rPr lang="en-US" b="0">
                <a:ea typeface="ＭＳ Ｐゴシック" pitchFamily="34" charset="-128"/>
              </a:rPr>
              <a:t>Proprietary Information of UnitedHealth Group.  Do not distribute or reproduce without express permission of UnitedHealth Group.</a:t>
            </a:r>
          </a:p>
        </p:txBody>
      </p:sp>
      <p:sp>
        <p:nvSpPr>
          <p:cNvPr id="10249" name="Title Placeholder 1"/>
          <p:cNvSpPr>
            <a:spLocks noGrp="1"/>
          </p:cNvSpPr>
          <p:nvPr>
            <p:ph type="title"/>
          </p:nvPr>
        </p:nvSpPr>
        <p:spPr bwMode="gray">
          <a:xfrm>
            <a:off x="914400" y="228600"/>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pic>
        <p:nvPicPr>
          <p:cNvPr id="10250" name="Picture 2" descr="\\SVR-MT-CORP\Clients\UnitedHealthcare\_global_assets\00_2011_Brand_Guidelines\06_logos\Logos\UHC_Bl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09575"/>
            <a:ext cx="18415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a:solidFill>
            <a:schemeClr val="bg1"/>
          </a:solidFill>
          <a:latin typeface="+mj-lt"/>
          <a:ea typeface="+mj-ea"/>
          <a:cs typeface="+mj-cs"/>
        </a:defRPr>
      </a:lvl1pPr>
      <a:lvl2pPr algn="l" defTabSz="457200" rtl="0" eaLnBrk="0" fontAlgn="base" hangingPunct="0">
        <a:spcBef>
          <a:spcPct val="20000"/>
        </a:spcBef>
        <a:spcAft>
          <a:spcPct val="0"/>
        </a:spcAft>
        <a:defRPr sz="2200" b="1">
          <a:solidFill>
            <a:schemeClr val="bg1"/>
          </a:solidFill>
          <a:latin typeface="Arial" charset="0"/>
          <a:ea typeface="ＭＳ Ｐゴシック" pitchFamily="34" charset="-128"/>
        </a:defRPr>
      </a:lvl2pPr>
      <a:lvl3pPr algn="l" defTabSz="457200" rtl="0" eaLnBrk="0" fontAlgn="base" hangingPunct="0">
        <a:spcBef>
          <a:spcPct val="20000"/>
        </a:spcBef>
        <a:spcAft>
          <a:spcPct val="0"/>
        </a:spcAft>
        <a:defRPr sz="2200" b="1">
          <a:solidFill>
            <a:schemeClr val="bg1"/>
          </a:solidFill>
          <a:latin typeface="Arial" charset="0"/>
          <a:ea typeface="ＭＳ Ｐゴシック" pitchFamily="34" charset="-128"/>
        </a:defRPr>
      </a:lvl3pPr>
      <a:lvl4pPr algn="l" defTabSz="457200" rtl="0" eaLnBrk="0" fontAlgn="base" hangingPunct="0">
        <a:spcBef>
          <a:spcPct val="20000"/>
        </a:spcBef>
        <a:spcAft>
          <a:spcPct val="0"/>
        </a:spcAft>
        <a:defRPr sz="2200" b="1">
          <a:solidFill>
            <a:schemeClr val="bg1"/>
          </a:solidFill>
          <a:latin typeface="Arial" charset="0"/>
          <a:ea typeface="ＭＳ Ｐゴシック" pitchFamily="34" charset="-128"/>
        </a:defRPr>
      </a:lvl4pPr>
      <a:lvl5pPr algn="l" defTabSz="457200" rtl="0" eaLnBrk="0" fontAlgn="base" hangingPunct="0">
        <a:spcBef>
          <a:spcPct val="20000"/>
        </a:spcBef>
        <a:spcAft>
          <a:spcPct val="0"/>
        </a:spcAft>
        <a:defRPr sz="2200" b="1">
          <a:solidFill>
            <a:schemeClr val="bg1"/>
          </a:solidFill>
          <a:latin typeface="Arial" charset="0"/>
          <a:ea typeface="ＭＳ Ｐゴシック" pitchFamily="34" charset="-128"/>
        </a:defRPr>
      </a:lvl5pPr>
      <a:lvl6pPr marL="457200" algn="l" defTabSz="457200" rtl="0" fontAlgn="base">
        <a:spcBef>
          <a:spcPct val="20000"/>
        </a:spcBef>
        <a:spcAft>
          <a:spcPct val="0"/>
        </a:spcAft>
        <a:defRPr sz="2200" b="1">
          <a:solidFill>
            <a:schemeClr val="tx2"/>
          </a:solidFill>
          <a:latin typeface="Arial" charset="0"/>
          <a:ea typeface="ＭＳ Ｐゴシック" pitchFamily="34" charset="-128"/>
        </a:defRPr>
      </a:lvl6pPr>
      <a:lvl7pPr marL="914400" algn="l" defTabSz="457200" rtl="0" fontAlgn="base">
        <a:spcBef>
          <a:spcPct val="20000"/>
        </a:spcBef>
        <a:spcAft>
          <a:spcPct val="0"/>
        </a:spcAft>
        <a:defRPr sz="2200" b="1">
          <a:solidFill>
            <a:schemeClr val="tx2"/>
          </a:solidFill>
          <a:latin typeface="Arial" charset="0"/>
          <a:ea typeface="ＭＳ Ｐゴシック" pitchFamily="34" charset="-128"/>
        </a:defRPr>
      </a:lvl7pPr>
      <a:lvl8pPr marL="1371600" algn="l" defTabSz="457200" rtl="0" fontAlgn="base">
        <a:spcBef>
          <a:spcPct val="20000"/>
        </a:spcBef>
        <a:spcAft>
          <a:spcPct val="0"/>
        </a:spcAft>
        <a:defRPr sz="2200" b="1">
          <a:solidFill>
            <a:schemeClr val="tx2"/>
          </a:solidFill>
          <a:latin typeface="Arial" charset="0"/>
          <a:ea typeface="ＭＳ Ｐゴシック" pitchFamily="34" charset="-128"/>
        </a:defRPr>
      </a:lvl8pPr>
      <a:lvl9pPr marL="1828800" algn="l" defTabSz="457200" rtl="0" fontAlgn="base">
        <a:spcBef>
          <a:spcPct val="20000"/>
        </a:spcBef>
        <a:spcAft>
          <a:spcPct val="0"/>
        </a:spcAft>
        <a:defRPr sz="2200" b="1">
          <a:solidFill>
            <a:schemeClr val="tx2"/>
          </a:solidFill>
          <a:latin typeface="Arial" charset="0"/>
          <a:ea typeface="ＭＳ Ｐゴシック" pitchFamily="34" charset="-128"/>
        </a:defRPr>
      </a:lvl9pPr>
    </p:titleStyle>
    <p:bodyStyle>
      <a:lvl1pPr marL="342900" indent="-342900" algn="l" defTabSz="457200" rtl="0" eaLnBrk="0" fontAlgn="base" hangingPunct="0">
        <a:spcBef>
          <a:spcPct val="20000"/>
        </a:spcBef>
        <a:spcAft>
          <a:spcPct val="0"/>
        </a:spcAft>
        <a:buClr>
          <a:schemeClr val="tx2"/>
        </a:buClr>
        <a:buFont typeface="Arial" charset="0"/>
        <a:defRPr sz="2000">
          <a:solidFill>
            <a:schemeClr val="tx1"/>
          </a:solidFill>
          <a:latin typeface="+mn-lt"/>
          <a:ea typeface="+mn-ea"/>
          <a:cs typeface="+mn-cs"/>
        </a:defRPr>
      </a:lvl1pPr>
      <a:lvl2pPr marL="349250" indent="-228600" algn="l" defTabSz="457200" rtl="0" eaLnBrk="0" fontAlgn="base" hangingPunct="0">
        <a:spcBef>
          <a:spcPct val="20000"/>
        </a:spcBef>
        <a:spcAft>
          <a:spcPct val="0"/>
        </a:spcAft>
        <a:buFont typeface="Arial" charset="0"/>
        <a:buChar char="•"/>
        <a:defRPr>
          <a:solidFill>
            <a:schemeClr val="tx1"/>
          </a:solidFill>
          <a:latin typeface="+mn-lt"/>
          <a:ea typeface="+mn-ea"/>
        </a:defRPr>
      </a:lvl2pPr>
      <a:lvl3pPr marL="577850" indent="-174625" algn="l" defTabSz="457200" rtl="0" eaLnBrk="0" fontAlgn="base" hangingPunct="0">
        <a:spcBef>
          <a:spcPct val="20000"/>
        </a:spcBef>
        <a:spcAft>
          <a:spcPct val="0"/>
        </a:spcAft>
        <a:buFont typeface="Arial" charset="0"/>
        <a:buChar char="•"/>
        <a:defRPr sz="1600">
          <a:solidFill>
            <a:schemeClr val="tx1"/>
          </a:solidFill>
          <a:latin typeface="+mn-lt"/>
          <a:ea typeface="+mn-ea"/>
        </a:defRPr>
      </a:lvl3pPr>
      <a:lvl4pPr marL="860425" indent="-168275" algn="l" defTabSz="457200" rtl="0" eaLnBrk="0" fontAlgn="base" hangingPunct="0">
        <a:spcBef>
          <a:spcPct val="20000"/>
        </a:spcBef>
        <a:spcAft>
          <a:spcPct val="0"/>
        </a:spcAft>
        <a:buFont typeface="Arial" charset="0"/>
        <a:buChar char="•"/>
        <a:defRPr sz="1400">
          <a:solidFill>
            <a:schemeClr val="tx1"/>
          </a:solidFill>
          <a:latin typeface="+mn-lt"/>
          <a:ea typeface="+mn-ea"/>
        </a:defRPr>
      </a:lvl4pPr>
      <a:lvl5pPr marL="1089025" indent="-120650" algn="l" defTabSz="457200" rtl="0" eaLnBrk="0" fontAlgn="base" hangingPunct="0">
        <a:spcBef>
          <a:spcPct val="20000"/>
        </a:spcBef>
        <a:spcAft>
          <a:spcPct val="0"/>
        </a:spcAft>
        <a:buChar char="•"/>
        <a:defRPr sz="1200">
          <a:solidFill>
            <a:schemeClr val="tx1"/>
          </a:solidFill>
          <a:latin typeface="+mn-lt"/>
          <a:ea typeface="+mn-ea"/>
        </a:defRPr>
      </a:lvl5pPr>
      <a:lvl6pPr marL="1943100" indent="-171450" algn="l" defTabSz="457200" rtl="0" fontAlgn="base">
        <a:spcBef>
          <a:spcPct val="20000"/>
        </a:spcBef>
        <a:spcAft>
          <a:spcPct val="0"/>
        </a:spcAft>
        <a:buChar char="•"/>
        <a:defRPr sz="1200">
          <a:solidFill>
            <a:srgbClr val="646D72"/>
          </a:solidFill>
          <a:latin typeface="+mn-lt"/>
          <a:ea typeface="+mn-ea"/>
        </a:defRPr>
      </a:lvl6pPr>
      <a:lvl7pPr marL="2400300" indent="-171450" algn="l" defTabSz="457200" rtl="0" fontAlgn="base">
        <a:spcBef>
          <a:spcPct val="20000"/>
        </a:spcBef>
        <a:spcAft>
          <a:spcPct val="0"/>
        </a:spcAft>
        <a:buChar char="•"/>
        <a:defRPr sz="1200">
          <a:solidFill>
            <a:srgbClr val="646D72"/>
          </a:solidFill>
          <a:latin typeface="+mn-lt"/>
          <a:ea typeface="+mn-ea"/>
        </a:defRPr>
      </a:lvl7pPr>
      <a:lvl8pPr marL="2857500" indent="-171450" algn="l" defTabSz="457200" rtl="0" fontAlgn="base">
        <a:spcBef>
          <a:spcPct val="20000"/>
        </a:spcBef>
        <a:spcAft>
          <a:spcPct val="0"/>
        </a:spcAft>
        <a:buChar char="•"/>
        <a:defRPr sz="1200">
          <a:solidFill>
            <a:srgbClr val="646D72"/>
          </a:solidFill>
          <a:latin typeface="+mn-lt"/>
          <a:ea typeface="+mn-ea"/>
        </a:defRPr>
      </a:lvl8pPr>
      <a:lvl9pPr marL="3314700" indent="-171450" algn="l" defTabSz="457200" rtl="0" fontAlgn="base">
        <a:spcBef>
          <a:spcPct val="20000"/>
        </a:spcBef>
        <a:spcAft>
          <a:spcPct val="0"/>
        </a:spcAft>
        <a:buChar char="•"/>
        <a:defRPr sz="12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2"/>
        </a:solidFill>
        <a:effectLst/>
      </p:bgPr>
    </p:bg>
    <p:spTree>
      <p:nvGrpSpPr>
        <p:cNvPr id="1" name=""/>
        <p:cNvGrpSpPr/>
        <p:nvPr/>
      </p:nvGrpSpPr>
      <p:grpSpPr>
        <a:xfrm>
          <a:off x="0" y="0"/>
          <a:ext cx="0" cy="0"/>
          <a:chOff x="0" y="0"/>
          <a:chExt cx="0" cy="0"/>
        </a:xfrm>
      </p:grpSpPr>
      <p:pic>
        <p:nvPicPr>
          <p:cNvPr id="1604624" name="Picture 16" descr="Tinted_U"/>
          <p:cNvPicPr>
            <a:picLocks noChangeAspect="1" noChangeArrowheads="1"/>
          </p:cNvPicPr>
          <p:nvPr/>
        </p:nvPicPr>
        <p:blipFill>
          <a:blip r:embed="rId4">
            <a:extLst>
              <a:ext uri="{28A0092B-C50C-407E-A947-70E740481C1C}">
                <a14:useLocalDpi xmlns:a14="http://schemas.microsoft.com/office/drawing/2010/main" val="0"/>
              </a:ext>
            </a:extLst>
          </a:blip>
          <a:srcRect r="8913" b="5128"/>
          <a:stretch>
            <a:fillRect/>
          </a:stretch>
        </p:blipFill>
        <p:spPr bwMode="auto">
          <a:xfrm>
            <a:off x="228600" y="228600"/>
            <a:ext cx="508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604610" name="Rectangle 2"/>
          <p:cNvSpPr>
            <a:spLocks noChangeArrowheads="1"/>
          </p:cNvSpPr>
          <p:nvPr/>
        </p:nvSpPr>
        <p:spPr bwMode="auto">
          <a:xfrm>
            <a:off x="228600" y="6400800"/>
            <a:ext cx="8686800" cy="228600"/>
          </a:xfrm>
          <a:prstGeom prst="rect">
            <a:avLst/>
          </a:prstGeom>
          <a:solidFill>
            <a:schemeClr val="bg1"/>
          </a:solidFill>
          <a:ln>
            <a:noFill/>
          </a:ln>
          <a:effectLst/>
          <a:extLst/>
        </p:spPr>
        <p:txBody>
          <a:bodyPr wrap="none" anchor="ctr"/>
          <a:lstStyle/>
          <a:p>
            <a:pPr algn="ctr"/>
            <a:endParaRPr lang="en-US" b="0" dirty="0">
              <a:ea typeface="ＭＳ Ｐゴシック" pitchFamily="34" charset="-128"/>
            </a:endParaRPr>
          </a:p>
        </p:txBody>
      </p:sp>
      <p:sp>
        <p:nvSpPr>
          <p:cNvPr id="1604614" name="Rectangle 6"/>
          <p:cNvSpPr>
            <a:spLocks noChangeArrowheads="1"/>
          </p:cNvSpPr>
          <p:nvPr/>
        </p:nvSpPr>
        <p:spPr bwMode="auto">
          <a:xfrm>
            <a:off x="228600" y="228600"/>
            <a:ext cx="8686800" cy="6400800"/>
          </a:xfrm>
          <a:prstGeom prst="rect">
            <a:avLst/>
          </a:prstGeom>
          <a:noFill/>
          <a:ln w="12700" algn="ctr">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0" dirty="0">
              <a:ln>
                <a:solidFill>
                  <a:srgbClr val="FFFFFF"/>
                </a:solidFill>
              </a:ln>
              <a:ea typeface="ＭＳ Ｐゴシック" pitchFamily="34" charset="-128"/>
            </a:endParaRPr>
          </a:p>
        </p:txBody>
      </p:sp>
      <p:sp>
        <p:nvSpPr>
          <p:cNvPr id="1604615" name="Line 7"/>
          <p:cNvSpPr>
            <a:spLocks noChangeShapeType="1"/>
          </p:cNvSpPr>
          <p:nvPr/>
        </p:nvSpPr>
        <p:spPr bwMode="auto">
          <a:xfrm flipH="1">
            <a:off x="914400" y="990600"/>
            <a:ext cx="80010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b="0" dirty="0">
              <a:ea typeface="ＭＳ Ｐゴシック" pitchFamily="34" charset="-128"/>
            </a:endParaRPr>
          </a:p>
        </p:txBody>
      </p:sp>
      <p:sp>
        <p:nvSpPr>
          <p:cNvPr id="1604616" name="Rectangle 8"/>
          <p:cNvSpPr>
            <a:spLocks noGrp="1" noChangeArrowheads="1"/>
          </p:cNvSpPr>
          <p:nvPr>
            <p:ph type="body" idx="1"/>
          </p:nvPr>
        </p:nvSpPr>
        <p:spPr bwMode="auto">
          <a:xfrm>
            <a:off x="914400" y="15240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Slide Number Placeholder 5"/>
          <p:cNvSpPr>
            <a:spLocks noGrp="1"/>
          </p:cNvSpPr>
          <p:nvPr>
            <p:ph type="sldNum" sz="quarter" idx="4"/>
          </p:nvPr>
        </p:nvSpPr>
        <p:spPr bwMode="gray">
          <a:xfrm>
            <a:off x="228600" y="64008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0" bIns="0" numCol="1" anchor="ctr" anchorCtr="0" compatLnSpc="1">
            <a:prstTxWarp prst="textNoShape">
              <a:avLst/>
            </a:prstTxWarp>
          </a:bodyPr>
          <a:lstStyle>
            <a:lvl1pPr algn="l">
              <a:defRPr sz="1000">
                <a:solidFill>
                  <a:srgbClr val="FFFFFF"/>
                </a:solidFill>
                <a:latin typeface="+mn-lt"/>
              </a:defRPr>
            </a:lvl1pPr>
          </a:lstStyle>
          <a:p>
            <a:fld id="{34034F64-D7DA-4100-9F72-33C4D5A9F7B8}" type="slidenum">
              <a:rPr lang="en-US" b="0" smtClean="0">
                <a:ea typeface="ＭＳ Ｐゴシック" pitchFamily="34" charset="-128"/>
              </a:rPr>
              <a:pPr/>
              <a:t>‹#›</a:t>
            </a:fld>
            <a:endParaRPr lang="en-US" b="0" dirty="0">
              <a:ea typeface="ＭＳ Ｐゴシック" pitchFamily="34" charset="-128"/>
            </a:endParaRPr>
          </a:p>
        </p:txBody>
      </p:sp>
      <p:sp>
        <p:nvSpPr>
          <p:cNvPr id="1604621" name="Rectangle 13"/>
          <p:cNvSpPr>
            <a:spLocks noGrp="1" noChangeArrowheads="1"/>
          </p:cNvSpPr>
          <p:nvPr>
            <p:ph type="ftr" sz="quarter" idx="3"/>
          </p:nvPr>
        </p:nvSpPr>
        <p:spPr bwMode="auto">
          <a:xfrm>
            <a:off x="228600" y="6629400"/>
            <a:ext cx="8686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800">
                <a:solidFill>
                  <a:schemeClr val="bg2"/>
                </a:solidFill>
              </a:defRPr>
            </a:lvl1pPr>
          </a:lstStyle>
          <a:p>
            <a:r>
              <a:rPr lang="en-US" b="0" dirty="0" smtClean="0">
                <a:solidFill>
                  <a:srgbClr val="879196"/>
                </a:solidFill>
                <a:ea typeface="ＭＳ Ｐゴシック" pitchFamily="34" charset="-128"/>
              </a:rPr>
              <a:t>Proprietary Information of UnitedHealth Group.  Do not distribute or reproduce without express permission of UnitedHealth Group.</a:t>
            </a:r>
            <a:endParaRPr lang="en-US" b="0" dirty="0">
              <a:solidFill>
                <a:srgbClr val="879196"/>
              </a:solidFill>
              <a:ea typeface="ＭＳ Ｐゴシック" pitchFamily="34" charset="-128"/>
            </a:endParaRPr>
          </a:p>
        </p:txBody>
      </p:sp>
      <p:sp>
        <p:nvSpPr>
          <p:cNvPr id="1604622" name="Title Placeholder 1"/>
          <p:cNvSpPr>
            <a:spLocks noGrp="1"/>
          </p:cNvSpPr>
          <p:nvPr>
            <p:ph type="title"/>
          </p:nvPr>
        </p:nvSpPr>
        <p:spPr bwMode="gray">
          <a:xfrm>
            <a:off x="914400" y="228600"/>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dirty="0" smtClean="0"/>
              <a:t>Click to edit Master title style</a:t>
            </a:r>
          </a:p>
        </p:txBody>
      </p:sp>
      <p:pic>
        <p:nvPicPr>
          <p:cNvPr id="13" name="Picture 2" descr="\\SVR-MT-CORP\Clients\UnitedHealthcare\_global_assets\00_2011_Brand_Guidelines\06_logos\Logos\UHC_Blu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408907"/>
            <a:ext cx="1841500" cy="375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664927"/>
      </p:ext>
    </p:extLst>
  </p:cSld>
  <p:clrMap bg1="lt1" tx1="dk1" bg2="lt2" tx2="dk2" accent1="accent1" accent2="accent2" accent3="accent3" accent4="accent4" accent5="accent5" accent6="accent6" hlink="hlink" folHlink="folHlink"/>
  <p:sldLayoutIdLst>
    <p:sldLayoutId id="2147486476" r:id="rId1"/>
    <p:sldLayoutId id="2147486477" r:id="rId2"/>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fontAlgn="base">
        <a:spcBef>
          <a:spcPct val="20000"/>
        </a:spcBef>
        <a:spcAft>
          <a:spcPct val="0"/>
        </a:spcAft>
        <a:defRPr sz="2200" b="1">
          <a:solidFill>
            <a:schemeClr val="bg1"/>
          </a:solidFill>
          <a:latin typeface="+mj-lt"/>
          <a:ea typeface="+mj-ea"/>
          <a:cs typeface="+mj-cs"/>
        </a:defRPr>
      </a:lvl1pPr>
      <a:lvl2pPr algn="l" defTabSz="457200" rtl="0" fontAlgn="base">
        <a:spcBef>
          <a:spcPct val="20000"/>
        </a:spcBef>
        <a:spcAft>
          <a:spcPct val="0"/>
        </a:spcAft>
        <a:defRPr sz="2200" b="1">
          <a:solidFill>
            <a:schemeClr val="tx2"/>
          </a:solidFill>
          <a:latin typeface="Arial" charset="0"/>
          <a:ea typeface="ＭＳ Ｐゴシック" pitchFamily="34" charset="-128"/>
        </a:defRPr>
      </a:lvl2pPr>
      <a:lvl3pPr algn="l" defTabSz="457200" rtl="0" fontAlgn="base">
        <a:spcBef>
          <a:spcPct val="20000"/>
        </a:spcBef>
        <a:spcAft>
          <a:spcPct val="0"/>
        </a:spcAft>
        <a:defRPr sz="2200" b="1">
          <a:solidFill>
            <a:schemeClr val="tx2"/>
          </a:solidFill>
          <a:latin typeface="Arial" charset="0"/>
          <a:ea typeface="ＭＳ Ｐゴシック" pitchFamily="34" charset="-128"/>
        </a:defRPr>
      </a:lvl3pPr>
      <a:lvl4pPr algn="l" defTabSz="457200" rtl="0" fontAlgn="base">
        <a:spcBef>
          <a:spcPct val="20000"/>
        </a:spcBef>
        <a:spcAft>
          <a:spcPct val="0"/>
        </a:spcAft>
        <a:defRPr sz="2200" b="1">
          <a:solidFill>
            <a:schemeClr val="tx2"/>
          </a:solidFill>
          <a:latin typeface="Arial" charset="0"/>
          <a:ea typeface="ＭＳ Ｐゴシック" pitchFamily="34" charset="-128"/>
        </a:defRPr>
      </a:lvl4pPr>
      <a:lvl5pPr algn="l" defTabSz="457200" rtl="0" fontAlgn="base">
        <a:spcBef>
          <a:spcPct val="20000"/>
        </a:spcBef>
        <a:spcAft>
          <a:spcPct val="0"/>
        </a:spcAft>
        <a:defRPr sz="2200" b="1">
          <a:solidFill>
            <a:schemeClr val="tx2"/>
          </a:solidFill>
          <a:latin typeface="Arial" charset="0"/>
          <a:ea typeface="ＭＳ Ｐゴシック" pitchFamily="34" charset="-128"/>
        </a:defRPr>
      </a:lvl5pPr>
      <a:lvl6pPr marL="457200" algn="l" defTabSz="457200" rtl="0" fontAlgn="base">
        <a:spcBef>
          <a:spcPct val="20000"/>
        </a:spcBef>
        <a:spcAft>
          <a:spcPct val="0"/>
        </a:spcAft>
        <a:defRPr sz="2200" b="1">
          <a:solidFill>
            <a:schemeClr val="tx2"/>
          </a:solidFill>
          <a:latin typeface="Arial" charset="0"/>
          <a:ea typeface="ＭＳ Ｐゴシック" pitchFamily="34" charset="-128"/>
        </a:defRPr>
      </a:lvl6pPr>
      <a:lvl7pPr marL="914400" algn="l" defTabSz="457200" rtl="0" fontAlgn="base">
        <a:spcBef>
          <a:spcPct val="20000"/>
        </a:spcBef>
        <a:spcAft>
          <a:spcPct val="0"/>
        </a:spcAft>
        <a:defRPr sz="2200" b="1">
          <a:solidFill>
            <a:schemeClr val="tx2"/>
          </a:solidFill>
          <a:latin typeface="Arial" charset="0"/>
          <a:ea typeface="ＭＳ Ｐゴシック" pitchFamily="34" charset="-128"/>
        </a:defRPr>
      </a:lvl7pPr>
      <a:lvl8pPr marL="1371600" algn="l" defTabSz="457200" rtl="0" fontAlgn="base">
        <a:spcBef>
          <a:spcPct val="20000"/>
        </a:spcBef>
        <a:spcAft>
          <a:spcPct val="0"/>
        </a:spcAft>
        <a:defRPr sz="2200" b="1">
          <a:solidFill>
            <a:schemeClr val="tx2"/>
          </a:solidFill>
          <a:latin typeface="Arial" charset="0"/>
          <a:ea typeface="ＭＳ Ｐゴシック" pitchFamily="34" charset="-128"/>
        </a:defRPr>
      </a:lvl8pPr>
      <a:lvl9pPr marL="1828800" algn="l" defTabSz="457200" rtl="0" fontAlgn="base">
        <a:spcBef>
          <a:spcPct val="20000"/>
        </a:spcBef>
        <a:spcAft>
          <a:spcPct val="0"/>
        </a:spcAft>
        <a:defRPr sz="2200" b="1">
          <a:solidFill>
            <a:schemeClr val="tx2"/>
          </a:solidFill>
          <a:latin typeface="Arial" charset="0"/>
          <a:ea typeface="ＭＳ Ｐゴシック" pitchFamily="34" charset="-128"/>
        </a:defRPr>
      </a:lvl9pPr>
    </p:titleStyle>
    <p:bodyStyle>
      <a:lvl1pPr marL="0" indent="0" algn="l" defTabSz="457200" rtl="0" fontAlgn="base">
        <a:spcBef>
          <a:spcPct val="20000"/>
        </a:spcBef>
        <a:spcAft>
          <a:spcPct val="0"/>
        </a:spcAft>
        <a:buClr>
          <a:schemeClr val="tx2"/>
        </a:buClr>
        <a:buFont typeface="Arial" charset="0"/>
        <a:buNone/>
        <a:defRPr sz="2000">
          <a:solidFill>
            <a:schemeClr val="tx1"/>
          </a:solidFill>
          <a:latin typeface="+mn-lt"/>
          <a:ea typeface="+mn-ea"/>
          <a:cs typeface="+mn-cs"/>
        </a:defRPr>
      </a:lvl1pPr>
      <a:lvl2pPr marL="349250" indent="-228600" algn="l" defTabSz="457200" rtl="0" fontAlgn="base">
        <a:spcBef>
          <a:spcPct val="20000"/>
        </a:spcBef>
        <a:spcAft>
          <a:spcPct val="0"/>
        </a:spcAft>
        <a:buClrTx/>
        <a:buFont typeface="Arial" pitchFamily="34" charset="0"/>
        <a:buChar char="•"/>
        <a:defRPr sz="1800">
          <a:solidFill>
            <a:schemeClr val="tx1"/>
          </a:solidFill>
          <a:latin typeface="+mn-lt"/>
          <a:ea typeface="+mn-ea"/>
        </a:defRPr>
      </a:lvl2pPr>
      <a:lvl3pPr marL="577850" indent="-174625" algn="l" defTabSz="457200" rtl="0" fontAlgn="base">
        <a:spcBef>
          <a:spcPct val="20000"/>
        </a:spcBef>
        <a:spcAft>
          <a:spcPct val="0"/>
        </a:spcAft>
        <a:buClrTx/>
        <a:buFont typeface="Arial" charset="0"/>
        <a:buChar char="•"/>
        <a:defRPr sz="1600">
          <a:solidFill>
            <a:schemeClr val="tx1"/>
          </a:solidFill>
          <a:latin typeface="+mn-lt"/>
          <a:ea typeface="+mn-ea"/>
        </a:defRPr>
      </a:lvl3pPr>
      <a:lvl4pPr marL="860425" indent="-168275" algn="l" defTabSz="457200" rtl="0" fontAlgn="base">
        <a:spcBef>
          <a:spcPct val="20000"/>
        </a:spcBef>
        <a:spcAft>
          <a:spcPct val="0"/>
        </a:spcAft>
        <a:buClrTx/>
        <a:buFont typeface="Arial" pitchFamily="34" charset="0"/>
        <a:buChar char="•"/>
        <a:defRPr sz="1400">
          <a:solidFill>
            <a:schemeClr val="tx1"/>
          </a:solidFill>
          <a:latin typeface="+mn-lt"/>
          <a:ea typeface="+mn-ea"/>
        </a:defRPr>
      </a:lvl4pPr>
      <a:lvl5pPr marL="1089025" indent="-120650" algn="l" defTabSz="457200" rtl="0" fontAlgn="base">
        <a:spcBef>
          <a:spcPct val="20000"/>
        </a:spcBef>
        <a:spcAft>
          <a:spcPct val="0"/>
        </a:spcAft>
        <a:buClrTx/>
        <a:buChar char="•"/>
        <a:defRPr sz="1200">
          <a:solidFill>
            <a:schemeClr val="tx1"/>
          </a:solidFill>
          <a:latin typeface="+mn-lt"/>
          <a:ea typeface="+mn-ea"/>
        </a:defRPr>
      </a:lvl5pPr>
      <a:lvl6pPr marL="1943100" indent="-171450" algn="l" defTabSz="457200" rtl="0" fontAlgn="base">
        <a:spcBef>
          <a:spcPct val="20000"/>
        </a:spcBef>
        <a:spcAft>
          <a:spcPct val="0"/>
        </a:spcAft>
        <a:buChar char="•"/>
        <a:defRPr sz="1200">
          <a:solidFill>
            <a:srgbClr val="646D72"/>
          </a:solidFill>
          <a:latin typeface="+mn-lt"/>
          <a:ea typeface="+mn-ea"/>
        </a:defRPr>
      </a:lvl6pPr>
      <a:lvl7pPr marL="2400300" indent="-171450" algn="l" defTabSz="457200" rtl="0" fontAlgn="base">
        <a:spcBef>
          <a:spcPct val="20000"/>
        </a:spcBef>
        <a:spcAft>
          <a:spcPct val="0"/>
        </a:spcAft>
        <a:buChar char="•"/>
        <a:defRPr sz="1200">
          <a:solidFill>
            <a:srgbClr val="646D72"/>
          </a:solidFill>
          <a:latin typeface="+mn-lt"/>
          <a:ea typeface="+mn-ea"/>
        </a:defRPr>
      </a:lvl7pPr>
      <a:lvl8pPr marL="2857500" indent="-171450" algn="l" defTabSz="457200" rtl="0" fontAlgn="base">
        <a:spcBef>
          <a:spcPct val="20000"/>
        </a:spcBef>
        <a:spcAft>
          <a:spcPct val="0"/>
        </a:spcAft>
        <a:buChar char="•"/>
        <a:defRPr sz="1200">
          <a:solidFill>
            <a:srgbClr val="646D72"/>
          </a:solidFill>
          <a:latin typeface="+mn-lt"/>
          <a:ea typeface="+mn-ea"/>
        </a:defRPr>
      </a:lvl8pPr>
      <a:lvl9pPr marL="3314700" indent="-171450" algn="l" defTabSz="457200" rtl="0" fontAlgn="base">
        <a:spcBef>
          <a:spcPct val="20000"/>
        </a:spcBef>
        <a:spcAft>
          <a:spcPct val="0"/>
        </a:spcAft>
        <a:buChar char="•"/>
        <a:defRPr sz="12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6194" name="Title Placeholder 1"/>
          <p:cNvSpPr>
            <a:spLocks noGrp="1"/>
          </p:cNvSpPr>
          <p:nvPr>
            <p:ph type="title"/>
          </p:nvPr>
        </p:nvSpPr>
        <p:spPr bwMode="gray">
          <a:xfrm>
            <a:off x="915988" y="219075"/>
            <a:ext cx="5483225" cy="796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36195" name="Text Placeholder 2"/>
          <p:cNvSpPr>
            <a:spLocks noGrp="1"/>
          </p:cNvSpPr>
          <p:nvPr>
            <p:ph type="body" idx="1"/>
          </p:nvPr>
        </p:nvSpPr>
        <p:spPr bwMode="gray">
          <a:xfrm>
            <a:off x="915988" y="1600200"/>
            <a:ext cx="5262562" cy="3681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pic>
        <p:nvPicPr>
          <p:cNvPr id="136196" name="Picture 5" descr="UHC_Logo_large"/>
          <p:cNvPicPr>
            <a:picLocks noChangeAspect="1" noChangeArrowheads="1"/>
          </p:cNvPicPr>
          <p:nvPr/>
        </p:nvPicPr>
        <p:blipFill>
          <a:blip r:embed="rId14"/>
          <a:srcRect/>
          <a:stretch>
            <a:fillRect/>
          </a:stretch>
        </p:blipFill>
        <p:spPr bwMode="auto">
          <a:xfrm>
            <a:off x="6762750" y="427038"/>
            <a:ext cx="1841500" cy="388937"/>
          </a:xfrm>
          <a:prstGeom prst="rect">
            <a:avLst/>
          </a:prstGeom>
          <a:noFill/>
          <a:ln w="9525">
            <a:noFill/>
            <a:miter lim="800000"/>
            <a:headEnd/>
            <a:tailEnd/>
          </a:ln>
        </p:spPr>
      </p:pic>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13CEFF4B-AC05-42E6-AF4E-0EF4E1190690}" type="slidenum">
              <a:rPr lang="en-US"/>
              <a:pPr>
                <a:defRPr/>
              </a:pPr>
              <a:t>‹#›</a:t>
            </a:fld>
            <a:endParaRPr lang="en-US" dirty="0"/>
          </a:p>
        </p:txBody>
      </p:sp>
      <p:sp>
        <p:nvSpPr>
          <p:cNvPr id="483335" name="Rectangle 7"/>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t>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p:sldLayoutIdLst>
    <p:sldLayoutId id="2147485796" r:id="rId1"/>
    <p:sldLayoutId id="2147485797" r:id="rId2"/>
    <p:sldLayoutId id="2147485798" r:id="rId3"/>
    <p:sldLayoutId id="2147485799" r:id="rId4"/>
    <p:sldLayoutId id="2147485800" r:id="rId5"/>
    <p:sldLayoutId id="2147485801" r:id="rId6"/>
    <p:sldLayoutId id="2147485802" r:id="rId7"/>
    <p:sldLayoutId id="2147485803" r:id="rId8"/>
    <p:sldLayoutId id="2147485804" r:id="rId9"/>
    <p:sldLayoutId id="2147485805" r:id="rId10"/>
    <p:sldLayoutId id="2147485806"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a:solidFill>
            <a:schemeClr val="tx2"/>
          </a:solidFill>
          <a:latin typeface="+mj-lt"/>
          <a:ea typeface="ＭＳ Ｐゴシック" pitchFamily="34" charset="-128"/>
          <a:cs typeface="ＭＳ Ｐゴシック"/>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5pPr>
      <a:lvl6pPr marL="457200" algn="l" defTabSz="457200" rtl="0" eaLnBrk="0" fontAlgn="base" hangingPunct="0">
        <a:spcBef>
          <a:spcPct val="20000"/>
        </a:spcBef>
        <a:spcAft>
          <a:spcPct val="0"/>
        </a:spcAft>
        <a:defRPr sz="2200" b="1">
          <a:solidFill>
            <a:schemeClr val="tx2"/>
          </a:solidFill>
          <a:latin typeface="Arial" charset="0"/>
          <a:ea typeface="ＭＳ Ｐゴシック" charset="-128"/>
        </a:defRPr>
      </a:lvl6pPr>
      <a:lvl7pPr marL="914400" algn="l" defTabSz="457200" rtl="0" eaLnBrk="0" fontAlgn="base" hangingPunct="0">
        <a:spcBef>
          <a:spcPct val="20000"/>
        </a:spcBef>
        <a:spcAft>
          <a:spcPct val="0"/>
        </a:spcAft>
        <a:defRPr sz="2200" b="1">
          <a:solidFill>
            <a:schemeClr val="tx2"/>
          </a:solidFill>
          <a:latin typeface="Arial" charset="0"/>
          <a:ea typeface="ＭＳ Ｐゴシック" charset="-128"/>
        </a:defRPr>
      </a:lvl7pPr>
      <a:lvl8pPr marL="1371600" algn="l" defTabSz="457200" rtl="0" eaLnBrk="0" fontAlgn="base" hangingPunct="0">
        <a:spcBef>
          <a:spcPct val="20000"/>
        </a:spcBef>
        <a:spcAft>
          <a:spcPct val="0"/>
        </a:spcAft>
        <a:defRPr sz="2200" b="1">
          <a:solidFill>
            <a:schemeClr val="tx2"/>
          </a:solidFill>
          <a:latin typeface="Arial" charset="0"/>
          <a:ea typeface="ＭＳ Ｐゴシック" charset="-128"/>
        </a:defRPr>
      </a:lvl8pPr>
      <a:lvl9pPr marL="1828800" algn="l" defTabSz="457200" rtl="0" eaLnBrk="0" fontAlgn="base" hangingPunct="0">
        <a:spcBef>
          <a:spcPct val="20000"/>
        </a:spcBef>
        <a:spcAft>
          <a:spcPct val="0"/>
        </a:spcAft>
        <a:defRPr sz="2200" b="1">
          <a:solidFill>
            <a:schemeClr val="tx2"/>
          </a:solidFill>
          <a:latin typeface="Arial" charset="0"/>
          <a:ea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1pPr>
      <a:lvl2pPr marL="547688" indent="-204788"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5pPr>
      <a:lvl6pPr marL="25146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6pPr>
      <a:lvl7pPr marL="29718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7pPr>
      <a:lvl8pPr marL="34290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8pPr>
      <a:lvl9pPr marL="38862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8482" name="Title Placeholder 1"/>
          <p:cNvSpPr>
            <a:spLocks noGrp="1"/>
          </p:cNvSpPr>
          <p:nvPr>
            <p:ph type="title"/>
          </p:nvPr>
        </p:nvSpPr>
        <p:spPr bwMode="gray">
          <a:xfrm>
            <a:off x="915988" y="219075"/>
            <a:ext cx="5483225" cy="796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48483" name="Text Placeholder 2"/>
          <p:cNvSpPr>
            <a:spLocks noGrp="1"/>
          </p:cNvSpPr>
          <p:nvPr>
            <p:ph type="body" idx="1"/>
          </p:nvPr>
        </p:nvSpPr>
        <p:spPr bwMode="gray">
          <a:xfrm>
            <a:off x="915988" y="1600200"/>
            <a:ext cx="5262562" cy="3681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grpSp>
        <p:nvGrpSpPr>
          <p:cNvPr id="148484" name="Group 9"/>
          <p:cNvGrpSpPr>
            <a:grpSpLocks/>
          </p:cNvGrpSpPr>
          <p:nvPr/>
        </p:nvGrpSpPr>
        <p:grpSpPr bwMode="auto">
          <a:xfrm>
            <a:off x="6399213" y="1027113"/>
            <a:ext cx="2516187" cy="5426075"/>
            <a:chOff x="4031" y="647"/>
            <a:chExt cx="1585" cy="3418"/>
          </a:xfrm>
        </p:grpSpPr>
        <p:sp>
          <p:nvSpPr>
            <p:cNvPr id="524294" name="Rectangle 6"/>
            <p:cNvSpPr>
              <a:spLocks noChangeArrowheads="1"/>
            </p:cNvSpPr>
            <p:nvPr userDrawn="1"/>
          </p:nvSpPr>
          <p:spPr bwMode="gray">
            <a:xfrm>
              <a:off x="4031" y="2951"/>
              <a:ext cx="1585" cy="1114"/>
            </a:xfrm>
            <a:prstGeom prst="rect">
              <a:avLst/>
            </a:prstGeom>
            <a:solidFill>
              <a:schemeClr val="bg2"/>
            </a:solidFill>
            <a:ln w="9525" algn="ctr">
              <a:noFill/>
              <a:miter lim="800000"/>
              <a:headEnd/>
              <a:tailEnd/>
            </a:ln>
            <a:effectLst/>
          </p:spPr>
          <p:txBody>
            <a:bodyPr wrap="none" anchor="ctr"/>
            <a:lstStyle/>
            <a:p>
              <a:pPr algn="ctr">
                <a:defRPr/>
              </a:pPr>
              <a:endParaRPr lang="en-US" b="0" dirty="0">
                <a:ea typeface="ＭＳ Ｐゴシック" charset="-128"/>
                <a:cs typeface="+mn-cs"/>
              </a:endParaRPr>
            </a:p>
          </p:txBody>
        </p:sp>
        <p:sp>
          <p:nvSpPr>
            <p:cNvPr id="524295" name="Rectangle 7"/>
            <p:cNvSpPr>
              <a:spLocks noChangeArrowheads="1"/>
            </p:cNvSpPr>
            <p:nvPr userDrawn="1"/>
          </p:nvSpPr>
          <p:spPr bwMode="gray">
            <a:xfrm>
              <a:off x="4031" y="647"/>
              <a:ext cx="1585" cy="1017"/>
            </a:xfrm>
            <a:prstGeom prst="rect">
              <a:avLst/>
            </a:prstGeom>
            <a:solidFill>
              <a:schemeClr val="bg2"/>
            </a:solidFill>
            <a:ln w="9525" algn="ctr">
              <a:noFill/>
              <a:miter lim="800000"/>
              <a:headEnd/>
              <a:tailEnd/>
            </a:ln>
            <a:effectLst/>
          </p:spPr>
          <p:txBody>
            <a:bodyPr wrap="none" anchor="ctr"/>
            <a:lstStyle/>
            <a:p>
              <a:pPr algn="ctr">
                <a:defRPr/>
              </a:pPr>
              <a:endParaRPr lang="en-US" b="0" dirty="0">
                <a:ea typeface="ＭＳ Ｐゴシック" charset="-128"/>
                <a:cs typeface="+mn-cs"/>
              </a:endParaRPr>
            </a:p>
          </p:txBody>
        </p:sp>
        <p:sp>
          <p:nvSpPr>
            <p:cNvPr id="524296" name="Rectangle 8"/>
            <p:cNvSpPr>
              <a:spLocks noChangeArrowheads="1"/>
            </p:cNvSpPr>
            <p:nvPr userDrawn="1"/>
          </p:nvSpPr>
          <p:spPr bwMode="gray">
            <a:xfrm>
              <a:off x="4031" y="1690"/>
              <a:ext cx="1585" cy="1238"/>
            </a:xfrm>
            <a:prstGeom prst="rect">
              <a:avLst/>
            </a:prstGeom>
            <a:solidFill>
              <a:schemeClr val="bg2"/>
            </a:solidFill>
            <a:ln w="9525" algn="ctr">
              <a:noFill/>
              <a:miter lim="800000"/>
              <a:headEnd/>
              <a:tailEnd/>
            </a:ln>
            <a:effectLst/>
          </p:spPr>
          <p:txBody>
            <a:bodyPr wrap="none" anchor="ctr"/>
            <a:lstStyle/>
            <a:p>
              <a:pPr algn="ctr">
                <a:defRPr/>
              </a:pPr>
              <a:endParaRPr lang="en-US" b="0" dirty="0">
                <a:ea typeface="ＭＳ Ｐゴシック" charset="-128"/>
                <a:cs typeface="+mn-cs"/>
              </a:endParaRPr>
            </a:p>
          </p:txBody>
        </p:sp>
      </p:grpSp>
      <p:pic>
        <p:nvPicPr>
          <p:cNvPr id="148485" name="Picture 10" descr="UHC_Logo_large"/>
          <p:cNvPicPr>
            <a:picLocks noChangeAspect="1" noChangeArrowheads="1"/>
          </p:cNvPicPr>
          <p:nvPr/>
        </p:nvPicPr>
        <p:blipFill>
          <a:blip r:embed="rId14"/>
          <a:srcRect/>
          <a:stretch>
            <a:fillRect/>
          </a:stretch>
        </p:blipFill>
        <p:spPr bwMode="auto">
          <a:xfrm>
            <a:off x="6762750" y="427038"/>
            <a:ext cx="1841500" cy="388937"/>
          </a:xfrm>
          <a:prstGeom prst="rect">
            <a:avLst/>
          </a:prstGeom>
          <a:noFill/>
          <a:ln w="9525">
            <a:noFill/>
            <a:miter lim="800000"/>
            <a:headEnd/>
            <a:tailEnd/>
          </a:ln>
        </p:spPr>
      </p:pic>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D084DE54-F62A-4F5A-A8F1-39800E23D13E}" type="slidenum">
              <a:rPr lang="en-US"/>
              <a:pPr>
                <a:defRPr/>
              </a:pPr>
              <a:t>‹#›</a:t>
            </a:fld>
            <a:endParaRPr lang="en-US" dirty="0"/>
          </a:p>
        </p:txBody>
      </p:sp>
      <p:sp>
        <p:nvSpPr>
          <p:cNvPr id="524300" name="Rectangle 12"/>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t>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p:sldLayoutIdLst>
    <p:sldLayoutId id="2147485807" r:id="rId1"/>
    <p:sldLayoutId id="2147485808" r:id="rId2"/>
    <p:sldLayoutId id="2147485809" r:id="rId3"/>
    <p:sldLayoutId id="2147485810" r:id="rId4"/>
    <p:sldLayoutId id="2147485811" r:id="rId5"/>
    <p:sldLayoutId id="2147485812" r:id="rId6"/>
    <p:sldLayoutId id="2147485813" r:id="rId7"/>
    <p:sldLayoutId id="2147485814" r:id="rId8"/>
    <p:sldLayoutId id="2147485815" r:id="rId9"/>
    <p:sldLayoutId id="2147485816" r:id="rId10"/>
    <p:sldLayoutId id="2147485817"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a:solidFill>
            <a:schemeClr val="tx2"/>
          </a:solidFill>
          <a:latin typeface="+mj-lt"/>
          <a:ea typeface="ＭＳ Ｐゴシック" pitchFamily="34" charset="-128"/>
          <a:cs typeface="ＭＳ Ｐゴシック"/>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5pPr>
      <a:lvl6pPr marL="457200" algn="l" defTabSz="457200" rtl="0" eaLnBrk="0" fontAlgn="base" hangingPunct="0">
        <a:spcBef>
          <a:spcPct val="20000"/>
        </a:spcBef>
        <a:spcAft>
          <a:spcPct val="0"/>
        </a:spcAft>
        <a:defRPr sz="2200" b="1">
          <a:solidFill>
            <a:schemeClr val="tx2"/>
          </a:solidFill>
          <a:latin typeface="Arial" charset="0"/>
          <a:ea typeface="ＭＳ Ｐゴシック" charset="-128"/>
        </a:defRPr>
      </a:lvl6pPr>
      <a:lvl7pPr marL="914400" algn="l" defTabSz="457200" rtl="0" eaLnBrk="0" fontAlgn="base" hangingPunct="0">
        <a:spcBef>
          <a:spcPct val="20000"/>
        </a:spcBef>
        <a:spcAft>
          <a:spcPct val="0"/>
        </a:spcAft>
        <a:defRPr sz="2200" b="1">
          <a:solidFill>
            <a:schemeClr val="tx2"/>
          </a:solidFill>
          <a:latin typeface="Arial" charset="0"/>
          <a:ea typeface="ＭＳ Ｐゴシック" charset="-128"/>
        </a:defRPr>
      </a:lvl7pPr>
      <a:lvl8pPr marL="1371600" algn="l" defTabSz="457200" rtl="0" eaLnBrk="0" fontAlgn="base" hangingPunct="0">
        <a:spcBef>
          <a:spcPct val="20000"/>
        </a:spcBef>
        <a:spcAft>
          <a:spcPct val="0"/>
        </a:spcAft>
        <a:defRPr sz="2200" b="1">
          <a:solidFill>
            <a:schemeClr val="tx2"/>
          </a:solidFill>
          <a:latin typeface="Arial" charset="0"/>
          <a:ea typeface="ＭＳ Ｐゴシック" charset="-128"/>
        </a:defRPr>
      </a:lvl8pPr>
      <a:lvl9pPr marL="1828800" algn="l" defTabSz="457200" rtl="0" eaLnBrk="0" fontAlgn="base" hangingPunct="0">
        <a:spcBef>
          <a:spcPct val="20000"/>
        </a:spcBef>
        <a:spcAft>
          <a:spcPct val="0"/>
        </a:spcAft>
        <a:defRPr sz="2200" b="1">
          <a:solidFill>
            <a:schemeClr val="tx2"/>
          </a:solidFill>
          <a:latin typeface="Arial" charset="0"/>
          <a:ea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1pPr>
      <a:lvl2pPr marL="547688" indent="-204788"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5pPr>
      <a:lvl6pPr marL="25146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6pPr>
      <a:lvl7pPr marL="29718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7pPr>
      <a:lvl8pPr marL="34290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8pPr>
      <a:lvl9pPr marL="38862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60770" name="Title Placeholder 1"/>
          <p:cNvSpPr>
            <a:spLocks noGrp="1"/>
          </p:cNvSpPr>
          <p:nvPr>
            <p:ph type="title"/>
          </p:nvPr>
        </p:nvSpPr>
        <p:spPr bwMode="gray">
          <a:xfrm>
            <a:off x="915988" y="219075"/>
            <a:ext cx="5483225" cy="796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60771" name="Text Placeholder 2"/>
          <p:cNvSpPr>
            <a:spLocks noGrp="1"/>
          </p:cNvSpPr>
          <p:nvPr>
            <p:ph type="body" idx="1"/>
          </p:nvPr>
        </p:nvSpPr>
        <p:spPr bwMode="gray">
          <a:xfrm>
            <a:off x="915988" y="1600200"/>
            <a:ext cx="5262562" cy="3681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pic>
        <p:nvPicPr>
          <p:cNvPr id="160772" name="Picture 9" descr="UHC_Logo_large"/>
          <p:cNvPicPr>
            <a:picLocks noChangeAspect="1" noChangeArrowheads="1"/>
          </p:cNvPicPr>
          <p:nvPr/>
        </p:nvPicPr>
        <p:blipFill>
          <a:blip r:embed="rId14"/>
          <a:srcRect/>
          <a:stretch>
            <a:fillRect/>
          </a:stretch>
        </p:blipFill>
        <p:spPr bwMode="auto">
          <a:xfrm>
            <a:off x="6762750" y="427038"/>
            <a:ext cx="1841500" cy="388937"/>
          </a:xfrm>
          <a:prstGeom prst="rect">
            <a:avLst/>
          </a:prstGeom>
          <a:noFill/>
          <a:ln w="9525">
            <a:noFill/>
            <a:miter lim="800000"/>
            <a:headEnd/>
            <a:tailEnd/>
          </a:ln>
        </p:spPr>
      </p:pic>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55212ED1-D765-4E48-979A-602DACDD906B}" type="slidenum">
              <a:rPr lang="en-US"/>
              <a:pPr>
                <a:defRPr/>
              </a:pPr>
              <a:t>‹#›</a:t>
            </a:fld>
            <a:endParaRPr lang="en-US" dirty="0"/>
          </a:p>
        </p:txBody>
      </p:sp>
      <p:sp>
        <p:nvSpPr>
          <p:cNvPr id="550923" name="Rectangle 11"/>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t>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p:sldLayoutIdLst>
    <p:sldLayoutId id="2147485818" r:id="rId1"/>
    <p:sldLayoutId id="2147485819" r:id="rId2"/>
    <p:sldLayoutId id="2147485820" r:id="rId3"/>
    <p:sldLayoutId id="2147485821" r:id="rId4"/>
    <p:sldLayoutId id="2147485822" r:id="rId5"/>
    <p:sldLayoutId id="2147485823" r:id="rId6"/>
    <p:sldLayoutId id="2147485824" r:id="rId7"/>
    <p:sldLayoutId id="2147485825" r:id="rId8"/>
    <p:sldLayoutId id="2147485826" r:id="rId9"/>
    <p:sldLayoutId id="2147485827" r:id="rId10"/>
    <p:sldLayoutId id="2147485828"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a:solidFill>
            <a:schemeClr val="tx2"/>
          </a:solidFill>
          <a:latin typeface="+mj-lt"/>
          <a:ea typeface="ＭＳ Ｐゴシック" pitchFamily="34" charset="-128"/>
          <a:cs typeface="ＭＳ Ｐゴシック"/>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5pPr>
      <a:lvl6pPr marL="457200" algn="l" defTabSz="457200" rtl="0" eaLnBrk="0" fontAlgn="base" hangingPunct="0">
        <a:spcBef>
          <a:spcPct val="20000"/>
        </a:spcBef>
        <a:spcAft>
          <a:spcPct val="0"/>
        </a:spcAft>
        <a:defRPr sz="2200" b="1">
          <a:solidFill>
            <a:schemeClr val="tx2"/>
          </a:solidFill>
          <a:latin typeface="Arial" charset="0"/>
          <a:ea typeface="ＭＳ Ｐゴシック" charset="-128"/>
        </a:defRPr>
      </a:lvl6pPr>
      <a:lvl7pPr marL="914400" algn="l" defTabSz="457200" rtl="0" eaLnBrk="0" fontAlgn="base" hangingPunct="0">
        <a:spcBef>
          <a:spcPct val="20000"/>
        </a:spcBef>
        <a:spcAft>
          <a:spcPct val="0"/>
        </a:spcAft>
        <a:defRPr sz="2200" b="1">
          <a:solidFill>
            <a:schemeClr val="tx2"/>
          </a:solidFill>
          <a:latin typeface="Arial" charset="0"/>
          <a:ea typeface="ＭＳ Ｐゴシック" charset="-128"/>
        </a:defRPr>
      </a:lvl7pPr>
      <a:lvl8pPr marL="1371600" algn="l" defTabSz="457200" rtl="0" eaLnBrk="0" fontAlgn="base" hangingPunct="0">
        <a:spcBef>
          <a:spcPct val="20000"/>
        </a:spcBef>
        <a:spcAft>
          <a:spcPct val="0"/>
        </a:spcAft>
        <a:defRPr sz="2200" b="1">
          <a:solidFill>
            <a:schemeClr val="tx2"/>
          </a:solidFill>
          <a:latin typeface="Arial" charset="0"/>
          <a:ea typeface="ＭＳ Ｐゴシック" charset="-128"/>
        </a:defRPr>
      </a:lvl8pPr>
      <a:lvl9pPr marL="1828800" algn="l" defTabSz="457200" rtl="0" eaLnBrk="0" fontAlgn="base" hangingPunct="0">
        <a:spcBef>
          <a:spcPct val="20000"/>
        </a:spcBef>
        <a:spcAft>
          <a:spcPct val="0"/>
        </a:spcAft>
        <a:defRPr sz="2200" b="1">
          <a:solidFill>
            <a:schemeClr val="tx2"/>
          </a:solidFill>
          <a:latin typeface="Arial" charset="0"/>
          <a:ea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1pPr>
      <a:lvl2pPr marL="547688" indent="-204788"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5pPr>
      <a:lvl6pPr marL="25146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6pPr>
      <a:lvl7pPr marL="29718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7pPr>
      <a:lvl8pPr marL="34290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8pPr>
      <a:lvl9pPr marL="38862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3058" name="Title Placeholder 1"/>
          <p:cNvSpPr>
            <a:spLocks noGrp="1"/>
          </p:cNvSpPr>
          <p:nvPr>
            <p:ph type="title"/>
          </p:nvPr>
        </p:nvSpPr>
        <p:spPr bwMode="gray">
          <a:xfrm>
            <a:off x="915988" y="219075"/>
            <a:ext cx="5483225" cy="796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73059" name="Text Placeholder 2"/>
          <p:cNvSpPr>
            <a:spLocks noGrp="1"/>
          </p:cNvSpPr>
          <p:nvPr>
            <p:ph type="body" idx="1"/>
          </p:nvPr>
        </p:nvSpPr>
        <p:spPr bwMode="gray">
          <a:xfrm>
            <a:off x="915988" y="1600200"/>
            <a:ext cx="5262562" cy="3681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560137" name="Rectangle 9"/>
          <p:cNvSpPr>
            <a:spLocks noChangeArrowheads="1"/>
          </p:cNvSpPr>
          <p:nvPr/>
        </p:nvSpPr>
        <p:spPr bwMode="gray">
          <a:xfrm>
            <a:off x="6399213" y="1027113"/>
            <a:ext cx="2516187" cy="5424487"/>
          </a:xfrm>
          <a:prstGeom prst="rect">
            <a:avLst/>
          </a:prstGeom>
          <a:solidFill>
            <a:schemeClr val="bg2"/>
          </a:solidFill>
          <a:ln w="9525" algn="ctr">
            <a:noFill/>
            <a:miter lim="800000"/>
            <a:headEnd/>
            <a:tailEnd/>
          </a:ln>
          <a:effectLst/>
        </p:spPr>
        <p:txBody>
          <a:bodyPr wrap="none" anchor="ctr"/>
          <a:lstStyle/>
          <a:p>
            <a:pPr algn="ctr">
              <a:defRPr/>
            </a:pPr>
            <a:endParaRPr lang="en-US" b="0" dirty="0">
              <a:ea typeface="ＭＳ Ｐゴシック" charset="-128"/>
              <a:cs typeface="+mn-cs"/>
            </a:endParaRPr>
          </a:p>
        </p:txBody>
      </p:sp>
      <p:pic>
        <p:nvPicPr>
          <p:cNvPr id="173061" name="Picture 10" descr="UHC_Logo_large"/>
          <p:cNvPicPr>
            <a:picLocks noChangeAspect="1" noChangeArrowheads="1"/>
          </p:cNvPicPr>
          <p:nvPr/>
        </p:nvPicPr>
        <p:blipFill>
          <a:blip r:embed="rId14"/>
          <a:srcRect/>
          <a:stretch>
            <a:fillRect/>
          </a:stretch>
        </p:blipFill>
        <p:spPr bwMode="auto">
          <a:xfrm>
            <a:off x="6762750" y="427038"/>
            <a:ext cx="1841500" cy="388937"/>
          </a:xfrm>
          <a:prstGeom prst="rect">
            <a:avLst/>
          </a:prstGeom>
          <a:noFill/>
          <a:ln w="9525">
            <a:noFill/>
            <a:miter lim="800000"/>
            <a:headEnd/>
            <a:tailEnd/>
          </a:ln>
        </p:spPr>
      </p:pic>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8BA131BD-8D94-4947-AA51-EF40C4C66AAB}" type="slidenum">
              <a:rPr lang="en-US"/>
              <a:pPr>
                <a:defRPr/>
              </a:pPr>
              <a:t>‹#›</a:t>
            </a:fld>
            <a:endParaRPr lang="en-US" dirty="0"/>
          </a:p>
        </p:txBody>
      </p:sp>
      <p:sp>
        <p:nvSpPr>
          <p:cNvPr id="560140" name="Rectangle 12"/>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t>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p:sldLayoutIdLst>
    <p:sldLayoutId id="2147485829" r:id="rId1"/>
    <p:sldLayoutId id="2147485830" r:id="rId2"/>
    <p:sldLayoutId id="2147485831" r:id="rId3"/>
    <p:sldLayoutId id="2147485832" r:id="rId4"/>
    <p:sldLayoutId id="2147485833" r:id="rId5"/>
    <p:sldLayoutId id="2147485834" r:id="rId6"/>
    <p:sldLayoutId id="2147485835" r:id="rId7"/>
    <p:sldLayoutId id="2147485836" r:id="rId8"/>
    <p:sldLayoutId id="2147485837" r:id="rId9"/>
    <p:sldLayoutId id="2147485838" r:id="rId10"/>
    <p:sldLayoutId id="2147485839"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a:solidFill>
            <a:schemeClr val="tx2"/>
          </a:solidFill>
          <a:latin typeface="+mj-lt"/>
          <a:ea typeface="ＭＳ Ｐゴシック" pitchFamily="34" charset="-128"/>
          <a:cs typeface="ＭＳ Ｐゴシック"/>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5pPr>
      <a:lvl6pPr marL="457200" algn="l" defTabSz="457200" rtl="0" eaLnBrk="0" fontAlgn="base" hangingPunct="0">
        <a:spcBef>
          <a:spcPct val="20000"/>
        </a:spcBef>
        <a:spcAft>
          <a:spcPct val="0"/>
        </a:spcAft>
        <a:defRPr sz="2200" b="1">
          <a:solidFill>
            <a:schemeClr val="tx2"/>
          </a:solidFill>
          <a:latin typeface="Arial" charset="0"/>
          <a:ea typeface="ＭＳ Ｐゴシック" charset="-128"/>
        </a:defRPr>
      </a:lvl6pPr>
      <a:lvl7pPr marL="914400" algn="l" defTabSz="457200" rtl="0" eaLnBrk="0" fontAlgn="base" hangingPunct="0">
        <a:spcBef>
          <a:spcPct val="20000"/>
        </a:spcBef>
        <a:spcAft>
          <a:spcPct val="0"/>
        </a:spcAft>
        <a:defRPr sz="2200" b="1">
          <a:solidFill>
            <a:schemeClr val="tx2"/>
          </a:solidFill>
          <a:latin typeface="Arial" charset="0"/>
          <a:ea typeface="ＭＳ Ｐゴシック" charset="-128"/>
        </a:defRPr>
      </a:lvl7pPr>
      <a:lvl8pPr marL="1371600" algn="l" defTabSz="457200" rtl="0" eaLnBrk="0" fontAlgn="base" hangingPunct="0">
        <a:spcBef>
          <a:spcPct val="20000"/>
        </a:spcBef>
        <a:spcAft>
          <a:spcPct val="0"/>
        </a:spcAft>
        <a:defRPr sz="2200" b="1">
          <a:solidFill>
            <a:schemeClr val="tx2"/>
          </a:solidFill>
          <a:latin typeface="Arial" charset="0"/>
          <a:ea typeface="ＭＳ Ｐゴシック" charset="-128"/>
        </a:defRPr>
      </a:lvl8pPr>
      <a:lvl9pPr marL="1828800" algn="l" defTabSz="457200" rtl="0" eaLnBrk="0" fontAlgn="base" hangingPunct="0">
        <a:spcBef>
          <a:spcPct val="20000"/>
        </a:spcBef>
        <a:spcAft>
          <a:spcPct val="0"/>
        </a:spcAft>
        <a:defRPr sz="2200" b="1">
          <a:solidFill>
            <a:schemeClr val="tx2"/>
          </a:solidFill>
          <a:latin typeface="Arial" charset="0"/>
          <a:ea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1pPr>
      <a:lvl2pPr marL="547688" indent="-204788"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5pPr>
      <a:lvl6pPr marL="25146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6pPr>
      <a:lvl7pPr marL="29718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7pPr>
      <a:lvl8pPr marL="34290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8pPr>
      <a:lvl9pPr marL="38862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5346" name="Title Placeholder 1"/>
          <p:cNvSpPr>
            <a:spLocks noGrp="1"/>
          </p:cNvSpPr>
          <p:nvPr>
            <p:ph type="title"/>
          </p:nvPr>
        </p:nvSpPr>
        <p:spPr bwMode="gray">
          <a:xfrm>
            <a:off x="1203325" y="1539875"/>
            <a:ext cx="5651500" cy="15462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85347" name="Text Placeholder 2"/>
          <p:cNvSpPr>
            <a:spLocks noGrp="1"/>
          </p:cNvSpPr>
          <p:nvPr>
            <p:ph type="body" idx="1"/>
          </p:nvPr>
        </p:nvSpPr>
        <p:spPr bwMode="gray">
          <a:xfrm>
            <a:off x="9144000" y="0"/>
            <a:ext cx="2886075" cy="1338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DC7E01AB-6BC2-4594-9646-6BD8CED953B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840" r:id="rId1"/>
    <p:sldLayoutId id="2147485841" r:id="rId2"/>
    <p:sldLayoutId id="2147485842" r:id="rId3"/>
    <p:sldLayoutId id="2147485843" r:id="rId4"/>
    <p:sldLayoutId id="2147485844" r:id="rId5"/>
    <p:sldLayoutId id="2147485845" r:id="rId6"/>
    <p:sldLayoutId id="2147485846" r:id="rId7"/>
    <p:sldLayoutId id="2147485847" r:id="rId8"/>
    <p:sldLayoutId id="2147485848" r:id="rId9"/>
    <p:sldLayoutId id="2147485849" r:id="rId10"/>
    <p:sldLayoutId id="2147485850"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defTabSz="457200" rtl="0" eaLnBrk="0" fontAlgn="base" hangingPunct="0">
        <a:lnSpc>
          <a:spcPts val="3400"/>
        </a:lnSpc>
        <a:spcBef>
          <a:spcPct val="0"/>
        </a:spcBef>
        <a:spcAft>
          <a:spcPct val="0"/>
        </a:spcAft>
        <a:defRPr sz="2600" b="1">
          <a:solidFill>
            <a:schemeClr val="bg1"/>
          </a:solidFill>
          <a:latin typeface="+mj-lt"/>
          <a:ea typeface="ＭＳ Ｐゴシック" pitchFamily="34" charset="-128"/>
          <a:cs typeface="ＭＳ Ｐゴシック"/>
        </a:defRPr>
      </a:lvl1pPr>
      <a:lvl2pPr algn="l" defTabSz="457200" rtl="0" eaLnBrk="0" fontAlgn="base" hangingPunct="0">
        <a:lnSpc>
          <a:spcPts val="3400"/>
        </a:lnSpc>
        <a:spcBef>
          <a:spcPct val="0"/>
        </a:spcBef>
        <a:spcAft>
          <a:spcPct val="0"/>
        </a:spcAft>
        <a:defRPr sz="2600" b="1">
          <a:solidFill>
            <a:schemeClr val="bg1"/>
          </a:solidFill>
          <a:latin typeface="Arial" charset="0"/>
          <a:ea typeface="ＭＳ Ｐゴシック" pitchFamily="34" charset="-128"/>
          <a:cs typeface="ＭＳ Ｐゴシック"/>
        </a:defRPr>
      </a:lvl2pPr>
      <a:lvl3pPr algn="l" defTabSz="457200" rtl="0" eaLnBrk="0" fontAlgn="base" hangingPunct="0">
        <a:lnSpc>
          <a:spcPts val="3400"/>
        </a:lnSpc>
        <a:spcBef>
          <a:spcPct val="0"/>
        </a:spcBef>
        <a:spcAft>
          <a:spcPct val="0"/>
        </a:spcAft>
        <a:defRPr sz="2600" b="1">
          <a:solidFill>
            <a:schemeClr val="bg1"/>
          </a:solidFill>
          <a:latin typeface="Arial" charset="0"/>
          <a:ea typeface="ＭＳ Ｐゴシック" pitchFamily="34" charset="-128"/>
          <a:cs typeface="ＭＳ Ｐゴシック"/>
        </a:defRPr>
      </a:lvl3pPr>
      <a:lvl4pPr algn="l" defTabSz="457200" rtl="0" eaLnBrk="0" fontAlgn="base" hangingPunct="0">
        <a:lnSpc>
          <a:spcPts val="3400"/>
        </a:lnSpc>
        <a:spcBef>
          <a:spcPct val="0"/>
        </a:spcBef>
        <a:spcAft>
          <a:spcPct val="0"/>
        </a:spcAft>
        <a:defRPr sz="2600" b="1">
          <a:solidFill>
            <a:schemeClr val="bg1"/>
          </a:solidFill>
          <a:latin typeface="Arial" charset="0"/>
          <a:ea typeface="ＭＳ Ｐゴシック" pitchFamily="34" charset="-128"/>
          <a:cs typeface="ＭＳ Ｐゴシック"/>
        </a:defRPr>
      </a:lvl4pPr>
      <a:lvl5pPr algn="l" defTabSz="457200" rtl="0" eaLnBrk="0" fontAlgn="base" hangingPunct="0">
        <a:lnSpc>
          <a:spcPts val="3400"/>
        </a:lnSpc>
        <a:spcBef>
          <a:spcPct val="0"/>
        </a:spcBef>
        <a:spcAft>
          <a:spcPct val="0"/>
        </a:spcAft>
        <a:defRPr sz="2600" b="1">
          <a:solidFill>
            <a:schemeClr val="bg1"/>
          </a:solidFill>
          <a:latin typeface="Arial" charset="0"/>
          <a:ea typeface="ＭＳ Ｐゴシック" pitchFamily="34" charset="-128"/>
          <a:cs typeface="ＭＳ Ｐゴシック"/>
        </a:defRPr>
      </a:lvl5pPr>
      <a:lvl6pPr marL="457200" algn="l" defTabSz="457200" rtl="0" fontAlgn="base">
        <a:lnSpc>
          <a:spcPts val="3400"/>
        </a:lnSpc>
        <a:spcBef>
          <a:spcPct val="0"/>
        </a:spcBef>
        <a:spcAft>
          <a:spcPct val="0"/>
        </a:spcAft>
        <a:defRPr sz="2600" b="1">
          <a:solidFill>
            <a:schemeClr val="bg1"/>
          </a:solidFill>
          <a:latin typeface="Arial" charset="0"/>
          <a:ea typeface="ＭＳ Ｐゴシック" charset="-128"/>
        </a:defRPr>
      </a:lvl6pPr>
      <a:lvl7pPr marL="914400" algn="l" defTabSz="457200" rtl="0" fontAlgn="base">
        <a:lnSpc>
          <a:spcPts val="3400"/>
        </a:lnSpc>
        <a:spcBef>
          <a:spcPct val="0"/>
        </a:spcBef>
        <a:spcAft>
          <a:spcPct val="0"/>
        </a:spcAft>
        <a:defRPr sz="2600" b="1">
          <a:solidFill>
            <a:schemeClr val="bg1"/>
          </a:solidFill>
          <a:latin typeface="Arial" charset="0"/>
          <a:ea typeface="ＭＳ Ｐゴシック" charset="-128"/>
        </a:defRPr>
      </a:lvl7pPr>
      <a:lvl8pPr marL="1371600" algn="l" defTabSz="457200" rtl="0" fontAlgn="base">
        <a:lnSpc>
          <a:spcPts val="3400"/>
        </a:lnSpc>
        <a:spcBef>
          <a:spcPct val="0"/>
        </a:spcBef>
        <a:spcAft>
          <a:spcPct val="0"/>
        </a:spcAft>
        <a:defRPr sz="2600" b="1">
          <a:solidFill>
            <a:schemeClr val="bg1"/>
          </a:solidFill>
          <a:latin typeface="Arial" charset="0"/>
          <a:ea typeface="ＭＳ Ｐゴシック" charset="-128"/>
        </a:defRPr>
      </a:lvl8pPr>
      <a:lvl9pPr marL="1828800" algn="l" defTabSz="457200" rtl="0" fontAlgn="base">
        <a:lnSpc>
          <a:spcPts val="3400"/>
        </a:lnSpc>
        <a:spcBef>
          <a:spcPct val="0"/>
        </a:spcBef>
        <a:spcAft>
          <a:spcPct val="0"/>
        </a:spcAft>
        <a:defRPr sz="2600" b="1">
          <a:solidFill>
            <a:schemeClr val="bg1"/>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1200">
          <a:solidFill>
            <a:schemeClr val="tx1"/>
          </a:solidFill>
          <a:latin typeface="+mn-lt"/>
          <a:ea typeface="ＭＳ Ｐゴシック" pitchFamily="34" charset="-128"/>
          <a:cs typeface="ＭＳ Ｐゴシック"/>
        </a:defRPr>
      </a:lvl1pPr>
      <a:lvl2pPr marL="742950" indent="-285750" algn="l" defTabSz="457200" rtl="0" eaLnBrk="0" fontAlgn="base" hangingPunct="0">
        <a:spcBef>
          <a:spcPct val="20000"/>
        </a:spcBef>
        <a:spcAft>
          <a:spcPct val="0"/>
        </a:spcAft>
        <a:buFont typeface="Arial" charset="0"/>
        <a:buChar char="–"/>
        <a:defRPr sz="1000">
          <a:solidFill>
            <a:schemeClr val="tx1"/>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900">
          <a:solidFill>
            <a:schemeClr val="tx1"/>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800">
          <a:solidFill>
            <a:schemeClr val="tx1"/>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800">
          <a:solidFill>
            <a:schemeClr val="tx1"/>
          </a:solidFill>
          <a:latin typeface="+mn-lt"/>
          <a:ea typeface="ＭＳ Ｐゴシック" pitchFamily="34" charset="-128"/>
          <a:cs typeface="ＭＳ Ｐゴシック"/>
        </a:defRPr>
      </a:lvl5pPr>
      <a:lvl6pPr marL="2514600" indent="-228600" algn="l" defTabSz="457200" rtl="0" fontAlgn="base">
        <a:spcBef>
          <a:spcPct val="20000"/>
        </a:spcBef>
        <a:spcAft>
          <a:spcPct val="0"/>
        </a:spcAft>
        <a:buFont typeface="Arial" charset="0"/>
        <a:buChar char="»"/>
        <a:defRPr sz="800">
          <a:solidFill>
            <a:schemeClr val="tx1"/>
          </a:solidFill>
          <a:latin typeface="+mn-lt"/>
          <a:ea typeface="+mn-ea"/>
        </a:defRPr>
      </a:lvl6pPr>
      <a:lvl7pPr marL="2971800" indent="-228600" algn="l" defTabSz="457200" rtl="0" fontAlgn="base">
        <a:spcBef>
          <a:spcPct val="20000"/>
        </a:spcBef>
        <a:spcAft>
          <a:spcPct val="0"/>
        </a:spcAft>
        <a:buFont typeface="Arial" charset="0"/>
        <a:buChar char="»"/>
        <a:defRPr sz="800">
          <a:solidFill>
            <a:schemeClr val="tx1"/>
          </a:solidFill>
          <a:latin typeface="+mn-lt"/>
          <a:ea typeface="+mn-ea"/>
        </a:defRPr>
      </a:lvl7pPr>
      <a:lvl8pPr marL="3429000" indent="-228600" algn="l" defTabSz="457200" rtl="0" fontAlgn="base">
        <a:spcBef>
          <a:spcPct val="20000"/>
        </a:spcBef>
        <a:spcAft>
          <a:spcPct val="0"/>
        </a:spcAft>
        <a:buFont typeface="Arial" charset="0"/>
        <a:buChar char="»"/>
        <a:defRPr sz="800">
          <a:solidFill>
            <a:schemeClr val="tx1"/>
          </a:solidFill>
          <a:latin typeface="+mn-lt"/>
          <a:ea typeface="+mn-ea"/>
        </a:defRPr>
      </a:lvl8pPr>
      <a:lvl9pPr marL="3886200" indent="-228600" algn="l" defTabSz="457200" rtl="0" fontAlgn="base">
        <a:spcBef>
          <a:spcPct val="20000"/>
        </a:spcBef>
        <a:spcAft>
          <a:spcPct val="0"/>
        </a:spcAft>
        <a:buFont typeface="Arial" charset="0"/>
        <a:buChar char="»"/>
        <a:defRPr sz="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7634" name="Title Placeholder 1"/>
          <p:cNvSpPr>
            <a:spLocks noGrp="1"/>
          </p:cNvSpPr>
          <p:nvPr>
            <p:ph type="title"/>
          </p:nvPr>
        </p:nvSpPr>
        <p:spPr bwMode="gray">
          <a:xfrm>
            <a:off x="915988" y="219075"/>
            <a:ext cx="5483225" cy="796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97635" name="Text Placeholder 2"/>
          <p:cNvSpPr>
            <a:spLocks noGrp="1"/>
          </p:cNvSpPr>
          <p:nvPr>
            <p:ph type="body" idx="1"/>
          </p:nvPr>
        </p:nvSpPr>
        <p:spPr bwMode="gray">
          <a:xfrm>
            <a:off x="915988" y="1600200"/>
            <a:ext cx="5262562" cy="3681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pic>
        <p:nvPicPr>
          <p:cNvPr id="197636" name="Picture 5" descr="UHC_Logo_large"/>
          <p:cNvPicPr>
            <a:picLocks noChangeAspect="1" noChangeArrowheads="1"/>
          </p:cNvPicPr>
          <p:nvPr/>
        </p:nvPicPr>
        <p:blipFill>
          <a:blip r:embed="rId14"/>
          <a:srcRect/>
          <a:stretch>
            <a:fillRect/>
          </a:stretch>
        </p:blipFill>
        <p:spPr bwMode="auto">
          <a:xfrm>
            <a:off x="6762750" y="427038"/>
            <a:ext cx="1841500" cy="388937"/>
          </a:xfrm>
          <a:prstGeom prst="rect">
            <a:avLst/>
          </a:prstGeom>
          <a:noFill/>
          <a:ln w="9525">
            <a:noFill/>
            <a:miter lim="800000"/>
            <a:headEnd/>
            <a:tailEnd/>
          </a:ln>
        </p:spPr>
      </p:pic>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F0528AAC-FA9A-4F5D-A4D8-F5E62A608B1A}" type="slidenum">
              <a:rPr lang="en-US"/>
              <a:pPr>
                <a:defRPr/>
              </a:pPr>
              <a:t>‹#›</a:t>
            </a:fld>
            <a:endParaRPr lang="en-US" dirty="0"/>
          </a:p>
        </p:txBody>
      </p:sp>
      <p:sp>
        <p:nvSpPr>
          <p:cNvPr id="490503" name="Rectangle 7"/>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t>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p:sldLayoutIdLst>
    <p:sldLayoutId id="2147485851" r:id="rId1"/>
    <p:sldLayoutId id="2147485852" r:id="rId2"/>
    <p:sldLayoutId id="2147485853" r:id="rId3"/>
    <p:sldLayoutId id="2147485854" r:id="rId4"/>
    <p:sldLayoutId id="2147485855" r:id="rId5"/>
    <p:sldLayoutId id="2147485856" r:id="rId6"/>
    <p:sldLayoutId id="2147485857" r:id="rId7"/>
    <p:sldLayoutId id="2147485858" r:id="rId8"/>
    <p:sldLayoutId id="2147485859" r:id="rId9"/>
    <p:sldLayoutId id="2147485860" r:id="rId10"/>
    <p:sldLayoutId id="2147485861"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a:solidFill>
            <a:schemeClr val="tx2"/>
          </a:solidFill>
          <a:latin typeface="+mj-lt"/>
          <a:ea typeface="ＭＳ Ｐゴシック" pitchFamily="34" charset="-128"/>
          <a:cs typeface="ＭＳ Ｐゴシック"/>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5pPr>
      <a:lvl6pPr marL="457200" algn="l" defTabSz="457200" rtl="0" eaLnBrk="0" fontAlgn="base" hangingPunct="0">
        <a:spcBef>
          <a:spcPct val="20000"/>
        </a:spcBef>
        <a:spcAft>
          <a:spcPct val="0"/>
        </a:spcAft>
        <a:defRPr sz="2200" b="1">
          <a:solidFill>
            <a:schemeClr val="tx2"/>
          </a:solidFill>
          <a:latin typeface="Arial" charset="0"/>
          <a:ea typeface="ＭＳ Ｐゴシック" charset="-128"/>
        </a:defRPr>
      </a:lvl6pPr>
      <a:lvl7pPr marL="914400" algn="l" defTabSz="457200" rtl="0" eaLnBrk="0" fontAlgn="base" hangingPunct="0">
        <a:spcBef>
          <a:spcPct val="20000"/>
        </a:spcBef>
        <a:spcAft>
          <a:spcPct val="0"/>
        </a:spcAft>
        <a:defRPr sz="2200" b="1">
          <a:solidFill>
            <a:schemeClr val="tx2"/>
          </a:solidFill>
          <a:latin typeface="Arial" charset="0"/>
          <a:ea typeface="ＭＳ Ｐゴシック" charset="-128"/>
        </a:defRPr>
      </a:lvl7pPr>
      <a:lvl8pPr marL="1371600" algn="l" defTabSz="457200" rtl="0" eaLnBrk="0" fontAlgn="base" hangingPunct="0">
        <a:spcBef>
          <a:spcPct val="20000"/>
        </a:spcBef>
        <a:spcAft>
          <a:spcPct val="0"/>
        </a:spcAft>
        <a:defRPr sz="2200" b="1">
          <a:solidFill>
            <a:schemeClr val="tx2"/>
          </a:solidFill>
          <a:latin typeface="Arial" charset="0"/>
          <a:ea typeface="ＭＳ Ｐゴシック" charset="-128"/>
        </a:defRPr>
      </a:lvl8pPr>
      <a:lvl9pPr marL="1828800" algn="l" defTabSz="457200" rtl="0" eaLnBrk="0" fontAlgn="base" hangingPunct="0">
        <a:spcBef>
          <a:spcPct val="20000"/>
        </a:spcBef>
        <a:spcAft>
          <a:spcPct val="0"/>
        </a:spcAft>
        <a:defRPr sz="2200" b="1">
          <a:solidFill>
            <a:schemeClr val="tx2"/>
          </a:solidFill>
          <a:latin typeface="Arial" charset="0"/>
          <a:ea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1pPr>
      <a:lvl2pPr marL="547688" indent="-204788"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5pPr>
      <a:lvl6pPr marL="25146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6pPr>
      <a:lvl7pPr marL="29718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7pPr>
      <a:lvl8pPr marL="34290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8pPr>
      <a:lvl9pPr marL="38862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9922" name="Title Placeholder 1"/>
          <p:cNvSpPr>
            <a:spLocks noGrp="1"/>
          </p:cNvSpPr>
          <p:nvPr>
            <p:ph type="title"/>
          </p:nvPr>
        </p:nvSpPr>
        <p:spPr bwMode="gray">
          <a:xfrm>
            <a:off x="915988" y="219075"/>
            <a:ext cx="5483225" cy="796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209923" name="Text Placeholder 2"/>
          <p:cNvSpPr>
            <a:spLocks noGrp="1"/>
          </p:cNvSpPr>
          <p:nvPr>
            <p:ph type="body" idx="1"/>
          </p:nvPr>
        </p:nvSpPr>
        <p:spPr bwMode="gray">
          <a:xfrm>
            <a:off x="915988" y="1600200"/>
            <a:ext cx="5262562" cy="3681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pic>
        <p:nvPicPr>
          <p:cNvPr id="209924" name="Picture 5" descr="UHC_Logo_large"/>
          <p:cNvPicPr>
            <a:picLocks noChangeAspect="1" noChangeArrowheads="1"/>
          </p:cNvPicPr>
          <p:nvPr/>
        </p:nvPicPr>
        <p:blipFill>
          <a:blip r:embed="rId14"/>
          <a:srcRect/>
          <a:stretch>
            <a:fillRect/>
          </a:stretch>
        </p:blipFill>
        <p:spPr bwMode="auto">
          <a:xfrm>
            <a:off x="6762750" y="427038"/>
            <a:ext cx="1841500" cy="388937"/>
          </a:xfrm>
          <a:prstGeom prst="rect">
            <a:avLst/>
          </a:prstGeom>
          <a:noFill/>
          <a:ln w="9525">
            <a:noFill/>
            <a:miter lim="800000"/>
            <a:headEnd/>
            <a:tailEnd/>
          </a:ln>
        </p:spPr>
      </p:pic>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FC5F33AE-5EF6-4BB3-BF55-32CE5469116E}" type="slidenum">
              <a:rPr lang="en-US"/>
              <a:pPr>
                <a:defRPr/>
              </a:pPr>
              <a:t>‹#›</a:t>
            </a:fld>
            <a:endParaRPr lang="en-US" dirty="0"/>
          </a:p>
        </p:txBody>
      </p:sp>
      <p:sp>
        <p:nvSpPr>
          <p:cNvPr id="488455" name="Rectangle 7"/>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t>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p:sldLayoutIdLst>
    <p:sldLayoutId id="2147485862" r:id="rId1"/>
    <p:sldLayoutId id="2147485863" r:id="rId2"/>
    <p:sldLayoutId id="2147485864" r:id="rId3"/>
    <p:sldLayoutId id="2147485865" r:id="rId4"/>
    <p:sldLayoutId id="2147485866" r:id="rId5"/>
    <p:sldLayoutId id="2147485867" r:id="rId6"/>
    <p:sldLayoutId id="2147485868" r:id="rId7"/>
    <p:sldLayoutId id="2147485869" r:id="rId8"/>
    <p:sldLayoutId id="2147485870" r:id="rId9"/>
    <p:sldLayoutId id="2147485871" r:id="rId10"/>
    <p:sldLayoutId id="2147485872"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a:solidFill>
            <a:schemeClr val="tx2"/>
          </a:solidFill>
          <a:latin typeface="+mj-lt"/>
          <a:ea typeface="ＭＳ Ｐゴシック" pitchFamily="34" charset="-128"/>
          <a:cs typeface="ＭＳ Ｐゴシック"/>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5pPr>
      <a:lvl6pPr marL="457200" algn="l" defTabSz="457200" rtl="0" eaLnBrk="0" fontAlgn="base" hangingPunct="0">
        <a:spcBef>
          <a:spcPct val="20000"/>
        </a:spcBef>
        <a:spcAft>
          <a:spcPct val="0"/>
        </a:spcAft>
        <a:defRPr sz="2200" b="1">
          <a:solidFill>
            <a:schemeClr val="tx2"/>
          </a:solidFill>
          <a:latin typeface="Arial" charset="0"/>
          <a:ea typeface="ＭＳ Ｐゴシック" charset="-128"/>
        </a:defRPr>
      </a:lvl6pPr>
      <a:lvl7pPr marL="914400" algn="l" defTabSz="457200" rtl="0" eaLnBrk="0" fontAlgn="base" hangingPunct="0">
        <a:spcBef>
          <a:spcPct val="20000"/>
        </a:spcBef>
        <a:spcAft>
          <a:spcPct val="0"/>
        </a:spcAft>
        <a:defRPr sz="2200" b="1">
          <a:solidFill>
            <a:schemeClr val="tx2"/>
          </a:solidFill>
          <a:latin typeface="Arial" charset="0"/>
          <a:ea typeface="ＭＳ Ｐゴシック" charset="-128"/>
        </a:defRPr>
      </a:lvl7pPr>
      <a:lvl8pPr marL="1371600" algn="l" defTabSz="457200" rtl="0" eaLnBrk="0" fontAlgn="base" hangingPunct="0">
        <a:spcBef>
          <a:spcPct val="20000"/>
        </a:spcBef>
        <a:spcAft>
          <a:spcPct val="0"/>
        </a:spcAft>
        <a:defRPr sz="2200" b="1">
          <a:solidFill>
            <a:schemeClr val="tx2"/>
          </a:solidFill>
          <a:latin typeface="Arial" charset="0"/>
          <a:ea typeface="ＭＳ Ｐゴシック" charset="-128"/>
        </a:defRPr>
      </a:lvl8pPr>
      <a:lvl9pPr marL="1828800" algn="l" defTabSz="457200" rtl="0" eaLnBrk="0" fontAlgn="base" hangingPunct="0">
        <a:spcBef>
          <a:spcPct val="20000"/>
        </a:spcBef>
        <a:spcAft>
          <a:spcPct val="0"/>
        </a:spcAft>
        <a:defRPr sz="2200" b="1">
          <a:solidFill>
            <a:schemeClr val="tx2"/>
          </a:solidFill>
          <a:latin typeface="Arial" charset="0"/>
          <a:ea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1pPr>
      <a:lvl2pPr marL="547688" indent="-204788"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5pPr>
      <a:lvl6pPr marL="25146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6pPr>
      <a:lvl7pPr marL="29718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7pPr>
      <a:lvl8pPr marL="34290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8pPr>
      <a:lvl9pPr marL="38862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2210" name="Title Placeholder 1"/>
          <p:cNvSpPr>
            <a:spLocks noGrp="1"/>
          </p:cNvSpPr>
          <p:nvPr>
            <p:ph type="title"/>
          </p:nvPr>
        </p:nvSpPr>
        <p:spPr bwMode="gray">
          <a:xfrm>
            <a:off x="915988" y="219075"/>
            <a:ext cx="5483225" cy="796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222211" name="Text Placeholder 2"/>
          <p:cNvSpPr>
            <a:spLocks noGrp="1"/>
          </p:cNvSpPr>
          <p:nvPr>
            <p:ph type="body" idx="1"/>
          </p:nvPr>
        </p:nvSpPr>
        <p:spPr bwMode="gray">
          <a:xfrm>
            <a:off x="915988" y="1600200"/>
            <a:ext cx="5262562" cy="3681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pic>
        <p:nvPicPr>
          <p:cNvPr id="222212" name="Picture 5" descr="UHC_Logo_large"/>
          <p:cNvPicPr>
            <a:picLocks noChangeAspect="1" noChangeArrowheads="1"/>
          </p:cNvPicPr>
          <p:nvPr/>
        </p:nvPicPr>
        <p:blipFill>
          <a:blip r:embed="rId14"/>
          <a:srcRect/>
          <a:stretch>
            <a:fillRect/>
          </a:stretch>
        </p:blipFill>
        <p:spPr bwMode="auto">
          <a:xfrm>
            <a:off x="6762750" y="427038"/>
            <a:ext cx="1841500" cy="388937"/>
          </a:xfrm>
          <a:prstGeom prst="rect">
            <a:avLst/>
          </a:prstGeom>
          <a:noFill/>
          <a:ln w="9525">
            <a:noFill/>
            <a:miter lim="800000"/>
            <a:headEnd/>
            <a:tailEnd/>
          </a:ln>
        </p:spPr>
      </p:pic>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02D14A00-A7B7-45B8-870E-DECBD1A2AA70}" type="slidenum">
              <a:rPr lang="en-US"/>
              <a:pPr>
                <a:defRPr/>
              </a:pPr>
              <a:t>‹#›</a:t>
            </a:fld>
            <a:endParaRPr lang="en-US" dirty="0"/>
          </a:p>
        </p:txBody>
      </p:sp>
      <p:sp>
        <p:nvSpPr>
          <p:cNvPr id="492551" name="Rectangle 7"/>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t>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p:sldLayoutIdLst>
    <p:sldLayoutId id="2147485873" r:id="rId1"/>
    <p:sldLayoutId id="2147485874" r:id="rId2"/>
    <p:sldLayoutId id="2147485875" r:id="rId3"/>
    <p:sldLayoutId id="2147485876" r:id="rId4"/>
    <p:sldLayoutId id="2147485877" r:id="rId5"/>
    <p:sldLayoutId id="2147485878" r:id="rId6"/>
    <p:sldLayoutId id="2147485879" r:id="rId7"/>
    <p:sldLayoutId id="2147485880" r:id="rId8"/>
    <p:sldLayoutId id="2147485881" r:id="rId9"/>
    <p:sldLayoutId id="2147485882" r:id="rId10"/>
    <p:sldLayoutId id="2147485883"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a:solidFill>
            <a:schemeClr val="tx2"/>
          </a:solidFill>
          <a:latin typeface="+mj-lt"/>
          <a:ea typeface="ＭＳ Ｐゴシック" pitchFamily="34" charset="-128"/>
          <a:cs typeface="ＭＳ Ｐゴシック"/>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5pPr>
      <a:lvl6pPr marL="457200" algn="l" defTabSz="457200" rtl="0" eaLnBrk="0" fontAlgn="base" hangingPunct="0">
        <a:spcBef>
          <a:spcPct val="20000"/>
        </a:spcBef>
        <a:spcAft>
          <a:spcPct val="0"/>
        </a:spcAft>
        <a:defRPr sz="2200" b="1">
          <a:solidFill>
            <a:schemeClr val="tx2"/>
          </a:solidFill>
          <a:latin typeface="Arial" charset="0"/>
          <a:ea typeface="ＭＳ Ｐゴシック" charset="-128"/>
        </a:defRPr>
      </a:lvl6pPr>
      <a:lvl7pPr marL="914400" algn="l" defTabSz="457200" rtl="0" eaLnBrk="0" fontAlgn="base" hangingPunct="0">
        <a:spcBef>
          <a:spcPct val="20000"/>
        </a:spcBef>
        <a:spcAft>
          <a:spcPct val="0"/>
        </a:spcAft>
        <a:defRPr sz="2200" b="1">
          <a:solidFill>
            <a:schemeClr val="tx2"/>
          </a:solidFill>
          <a:latin typeface="Arial" charset="0"/>
          <a:ea typeface="ＭＳ Ｐゴシック" charset="-128"/>
        </a:defRPr>
      </a:lvl7pPr>
      <a:lvl8pPr marL="1371600" algn="l" defTabSz="457200" rtl="0" eaLnBrk="0" fontAlgn="base" hangingPunct="0">
        <a:spcBef>
          <a:spcPct val="20000"/>
        </a:spcBef>
        <a:spcAft>
          <a:spcPct val="0"/>
        </a:spcAft>
        <a:defRPr sz="2200" b="1">
          <a:solidFill>
            <a:schemeClr val="tx2"/>
          </a:solidFill>
          <a:latin typeface="Arial" charset="0"/>
          <a:ea typeface="ＭＳ Ｐゴシック" charset="-128"/>
        </a:defRPr>
      </a:lvl8pPr>
      <a:lvl9pPr marL="1828800" algn="l" defTabSz="457200" rtl="0" eaLnBrk="0" fontAlgn="base" hangingPunct="0">
        <a:spcBef>
          <a:spcPct val="20000"/>
        </a:spcBef>
        <a:spcAft>
          <a:spcPct val="0"/>
        </a:spcAft>
        <a:defRPr sz="2200" b="1">
          <a:solidFill>
            <a:schemeClr val="tx2"/>
          </a:solidFill>
          <a:latin typeface="Arial" charset="0"/>
          <a:ea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1pPr>
      <a:lvl2pPr marL="547688" indent="-204788"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5pPr>
      <a:lvl6pPr marL="25146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6pPr>
      <a:lvl7pPr marL="29718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7pPr>
      <a:lvl8pPr marL="34290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8pPr>
      <a:lvl9pPr marL="38862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gray">
          <a:xfrm>
            <a:off x="3178175" y="3322638"/>
            <a:ext cx="5445125" cy="8937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gray">
          <a:xfrm>
            <a:off x="3190875" y="4314825"/>
            <a:ext cx="5434013" cy="5778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p:txBody>
      </p:sp>
      <p:pic>
        <p:nvPicPr>
          <p:cNvPr id="13316" name="Picture 13" descr="UHC_Logo_large"/>
          <p:cNvPicPr>
            <a:picLocks noChangeAspect="1" noChangeArrowheads="1"/>
          </p:cNvPicPr>
          <p:nvPr/>
        </p:nvPicPr>
        <p:blipFill>
          <a:blip r:embed="rId14"/>
          <a:srcRect/>
          <a:stretch>
            <a:fillRect/>
          </a:stretch>
        </p:blipFill>
        <p:spPr bwMode="auto">
          <a:xfrm>
            <a:off x="5710238" y="5749925"/>
            <a:ext cx="2927350" cy="619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686" r:id="rId1"/>
    <p:sldLayoutId id="2147485687" r:id="rId2"/>
    <p:sldLayoutId id="2147485688" r:id="rId3"/>
    <p:sldLayoutId id="2147485689" r:id="rId4"/>
    <p:sldLayoutId id="2147485690" r:id="rId5"/>
    <p:sldLayoutId id="2147485691" r:id="rId6"/>
    <p:sldLayoutId id="2147485692" r:id="rId7"/>
    <p:sldLayoutId id="2147485693" r:id="rId8"/>
    <p:sldLayoutId id="2147485694" r:id="rId9"/>
    <p:sldLayoutId id="2147485695" r:id="rId10"/>
    <p:sldLayoutId id="2147485696"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defTabSz="457200" rtl="0" eaLnBrk="0" fontAlgn="base" hangingPunct="0">
        <a:lnSpc>
          <a:spcPts val="3400"/>
        </a:lnSpc>
        <a:spcBef>
          <a:spcPct val="0"/>
        </a:spcBef>
        <a:spcAft>
          <a:spcPct val="0"/>
        </a:spcAft>
        <a:defRPr sz="3200" b="1">
          <a:solidFill>
            <a:schemeClr val="tx2"/>
          </a:solidFill>
          <a:latin typeface="+mj-lt"/>
          <a:ea typeface="ＭＳ Ｐゴシック" pitchFamily="34" charset="-128"/>
          <a:cs typeface="ＭＳ Ｐゴシック"/>
        </a:defRPr>
      </a:lvl1pPr>
      <a:lvl2pPr algn="l" defTabSz="457200" rtl="0" eaLnBrk="0" fontAlgn="base" hangingPunct="0">
        <a:lnSpc>
          <a:spcPts val="3400"/>
        </a:lnSpc>
        <a:spcBef>
          <a:spcPct val="0"/>
        </a:spcBef>
        <a:spcAft>
          <a:spcPct val="0"/>
        </a:spcAft>
        <a:defRPr sz="3200" b="1">
          <a:solidFill>
            <a:schemeClr val="tx2"/>
          </a:solidFill>
          <a:latin typeface="Arial" charset="0"/>
          <a:ea typeface="ＭＳ Ｐゴシック" pitchFamily="34" charset="-128"/>
          <a:cs typeface="ＭＳ Ｐゴシック"/>
        </a:defRPr>
      </a:lvl2pPr>
      <a:lvl3pPr algn="l" defTabSz="457200" rtl="0" eaLnBrk="0" fontAlgn="base" hangingPunct="0">
        <a:lnSpc>
          <a:spcPts val="3400"/>
        </a:lnSpc>
        <a:spcBef>
          <a:spcPct val="0"/>
        </a:spcBef>
        <a:spcAft>
          <a:spcPct val="0"/>
        </a:spcAft>
        <a:defRPr sz="3200" b="1">
          <a:solidFill>
            <a:schemeClr val="tx2"/>
          </a:solidFill>
          <a:latin typeface="Arial" charset="0"/>
          <a:ea typeface="ＭＳ Ｐゴシック" pitchFamily="34" charset="-128"/>
          <a:cs typeface="ＭＳ Ｐゴシック"/>
        </a:defRPr>
      </a:lvl3pPr>
      <a:lvl4pPr algn="l" defTabSz="457200" rtl="0" eaLnBrk="0" fontAlgn="base" hangingPunct="0">
        <a:lnSpc>
          <a:spcPts val="3400"/>
        </a:lnSpc>
        <a:spcBef>
          <a:spcPct val="0"/>
        </a:spcBef>
        <a:spcAft>
          <a:spcPct val="0"/>
        </a:spcAft>
        <a:defRPr sz="3200" b="1">
          <a:solidFill>
            <a:schemeClr val="tx2"/>
          </a:solidFill>
          <a:latin typeface="Arial" charset="0"/>
          <a:ea typeface="ＭＳ Ｐゴシック" pitchFamily="34" charset="-128"/>
          <a:cs typeface="ＭＳ Ｐゴシック"/>
        </a:defRPr>
      </a:lvl4pPr>
      <a:lvl5pPr algn="l" defTabSz="457200" rtl="0" eaLnBrk="0" fontAlgn="base" hangingPunct="0">
        <a:lnSpc>
          <a:spcPts val="3400"/>
        </a:lnSpc>
        <a:spcBef>
          <a:spcPct val="0"/>
        </a:spcBef>
        <a:spcAft>
          <a:spcPct val="0"/>
        </a:spcAft>
        <a:defRPr sz="3200" b="1">
          <a:solidFill>
            <a:schemeClr val="tx2"/>
          </a:solidFill>
          <a:latin typeface="Arial" charset="0"/>
          <a:ea typeface="ＭＳ Ｐゴシック" pitchFamily="34" charset="-128"/>
          <a:cs typeface="ＭＳ Ｐゴシック"/>
        </a:defRPr>
      </a:lvl5pPr>
      <a:lvl6pPr marL="457200" algn="l" defTabSz="457200" rtl="0" eaLnBrk="0" fontAlgn="base" hangingPunct="0">
        <a:lnSpc>
          <a:spcPts val="3400"/>
        </a:lnSpc>
        <a:spcBef>
          <a:spcPct val="0"/>
        </a:spcBef>
        <a:spcAft>
          <a:spcPct val="0"/>
        </a:spcAft>
        <a:defRPr sz="3200" b="1">
          <a:solidFill>
            <a:schemeClr val="tx2"/>
          </a:solidFill>
          <a:latin typeface="Arial" charset="0"/>
          <a:ea typeface="ＭＳ Ｐゴシック" charset="-128"/>
        </a:defRPr>
      </a:lvl6pPr>
      <a:lvl7pPr marL="914400" algn="l" defTabSz="457200" rtl="0" eaLnBrk="0" fontAlgn="base" hangingPunct="0">
        <a:lnSpc>
          <a:spcPts val="3400"/>
        </a:lnSpc>
        <a:spcBef>
          <a:spcPct val="0"/>
        </a:spcBef>
        <a:spcAft>
          <a:spcPct val="0"/>
        </a:spcAft>
        <a:defRPr sz="3200" b="1">
          <a:solidFill>
            <a:schemeClr val="tx2"/>
          </a:solidFill>
          <a:latin typeface="Arial" charset="0"/>
          <a:ea typeface="ＭＳ Ｐゴシック" charset="-128"/>
        </a:defRPr>
      </a:lvl7pPr>
      <a:lvl8pPr marL="1371600" algn="l" defTabSz="457200" rtl="0" eaLnBrk="0" fontAlgn="base" hangingPunct="0">
        <a:lnSpc>
          <a:spcPts val="3400"/>
        </a:lnSpc>
        <a:spcBef>
          <a:spcPct val="0"/>
        </a:spcBef>
        <a:spcAft>
          <a:spcPct val="0"/>
        </a:spcAft>
        <a:defRPr sz="3200" b="1">
          <a:solidFill>
            <a:schemeClr val="tx2"/>
          </a:solidFill>
          <a:latin typeface="Arial" charset="0"/>
          <a:ea typeface="ＭＳ Ｐゴシック" charset="-128"/>
        </a:defRPr>
      </a:lvl8pPr>
      <a:lvl9pPr marL="1828800" algn="l" defTabSz="457200" rtl="0" eaLnBrk="0" fontAlgn="base" hangingPunct="0">
        <a:lnSpc>
          <a:spcPts val="3400"/>
        </a:lnSpc>
        <a:spcBef>
          <a:spcPct val="0"/>
        </a:spcBef>
        <a:spcAft>
          <a:spcPct val="0"/>
        </a:spcAft>
        <a:defRPr sz="3200" b="1">
          <a:solidFill>
            <a:schemeClr val="tx2"/>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defRPr sz="1600" b="1">
          <a:solidFill>
            <a:schemeClr val="tx2"/>
          </a:solidFill>
          <a:latin typeface="+mn-lt"/>
          <a:ea typeface="ＭＳ Ｐゴシック" pitchFamily="34" charset="-128"/>
          <a:cs typeface="ＭＳ Ｐゴシック"/>
        </a:defRPr>
      </a:lvl1pPr>
      <a:lvl2pPr marL="742950" indent="-285750" algn="l" defTabSz="457200" rtl="0" eaLnBrk="0" fontAlgn="base" hangingPunct="0">
        <a:spcBef>
          <a:spcPct val="20000"/>
        </a:spcBef>
        <a:spcAft>
          <a:spcPct val="0"/>
        </a:spcAft>
        <a:buFont typeface="Arial" charset="0"/>
        <a:defRPr sz="1600" b="1">
          <a:solidFill>
            <a:srgbClr val="183C90"/>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defRPr sz="1600" b="1">
          <a:solidFill>
            <a:srgbClr val="183C90"/>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defRPr sz="1600" b="1">
          <a:solidFill>
            <a:srgbClr val="183C90"/>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defRPr sz="1600" b="1">
          <a:solidFill>
            <a:srgbClr val="183C90"/>
          </a:solidFill>
          <a:latin typeface="+mn-lt"/>
          <a:ea typeface="ＭＳ Ｐゴシック" pitchFamily="34" charset="-128"/>
          <a:cs typeface="ＭＳ Ｐゴシック"/>
        </a:defRPr>
      </a:lvl5pPr>
      <a:lvl6pPr marL="2514600" indent="-228600" algn="l" defTabSz="457200" rtl="0" eaLnBrk="0" fontAlgn="base" hangingPunct="0">
        <a:spcBef>
          <a:spcPct val="20000"/>
        </a:spcBef>
        <a:spcAft>
          <a:spcPct val="0"/>
        </a:spcAft>
        <a:buFont typeface="Arial" charset="0"/>
        <a:defRPr sz="1600" b="1">
          <a:solidFill>
            <a:srgbClr val="183C90"/>
          </a:solidFill>
          <a:latin typeface="+mn-lt"/>
          <a:ea typeface="+mn-ea"/>
        </a:defRPr>
      </a:lvl6pPr>
      <a:lvl7pPr marL="2971800" indent="-228600" algn="l" defTabSz="457200" rtl="0" eaLnBrk="0" fontAlgn="base" hangingPunct="0">
        <a:spcBef>
          <a:spcPct val="20000"/>
        </a:spcBef>
        <a:spcAft>
          <a:spcPct val="0"/>
        </a:spcAft>
        <a:buFont typeface="Arial" charset="0"/>
        <a:defRPr sz="1600" b="1">
          <a:solidFill>
            <a:srgbClr val="183C90"/>
          </a:solidFill>
          <a:latin typeface="+mn-lt"/>
          <a:ea typeface="+mn-ea"/>
        </a:defRPr>
      </a:lvl7pPr>
      <a:lvl8pPr marL="3429000" indent="-228600" algn="l" defTabSz="457200" rtl="0" eaLnBrk="0" fontAlgn="base" hangingPunct="0">
        <a:spcBef>
          <a:spcPct val="20000"/>
        </a:spcBef>
        <a:spcAft>
          <a:spcPct val="0"/>
        </a:spcAft>
        <a:buFont typeface="Arial" charset="0"/>
        <a:defRPr sz="1600" b="1">
          <a:solidFill>
            <a:srgbClr val="183C90"/>
          </a:solidFill>
          <a:latin typeface="+mn-lt"/>
          <a:ea typeface="+mn-ea"/>
        </a:defRPr>
      </a:lvl8pPr>
      <a:lvl9pPr marL="3886200" indent="-228600" algn="l" defTabSz="457200" rtl="0" eaLnBrk="0" fontAlgn="base" hangingPunct="0">
        <a:spcBef>
          <a:spcPct val="20000"/>
        </a:spcBef>
        <a:spcAft>
          <a:spcPct val="0"/>
        </a:spcAft>
        <a:buFont typeface="Arial" charset="0"/>
        <a:defRPr sz="1600" b="1">
          <a:solidFill>
            <a:srgbClr val="183C9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34498" name="Title Placeholder 1"/>
          <p:cNvSpPr>
            <a:spLocks noGrp="1"/>
          </p:cNvSpPr>
          <p:nvPr>
            <p:ph type="title"/>
          </p:nvPr>
        </p:nvSpPr>
        <p:spPr bwMode="gray">
          <a:xfrm>
            <a:off x="915988" y="219075"/>
            <a:ext cx="5483225" cy="796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234499" name="Text Placeholder 2"/>
          <p:cNvSpPr>
            <a:spLocks noGrp="1"/>
          </p:cNvSpPr>
          <p:nvPr>
            <p:ph type="body" idx="1"/>
          </p:nvPr>
        </p:nvSpPr>
        <p:spPr bwMode="gray">
          <a:xfrm>
            <a:off x="915988" y="1600200"/>
            <a:ext cx="5262562" cy="3681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grpSp>
        <p:nvGrpSpPr>
          <p:cNvPr id="234500" name="Group 10"/>
          <p:cNvGrpSpPr>
            <a:grpSpLocks/>
          </p:cNvGrpSpPr>
          <p:nvPr/>
        </p:nvGrpSpPr>
        <p:grpSpPr bwMode="auto">
          <a:xfrm>
            <a:off x="6399213" y="1027113"/>
            <a:ext cx="2516187" cy="5426075"/>
            <a:chOff x="4031" y="647"/>
            <a:chExt cx="1585" cy="3418"/>
          </a:xfrm>
        </p:grpSpPr>
        <p:sp>
          <p:nvSpPr>
            <p:cNvPr id="606215" name="Rectangle 7"/>
            <p:cNvSpPr>
              <a:spLocks noChangeArrowheads="1"/>
            </p:cNvSpPr>
            <p:nvPr userDrawn="1"/>
          </p:nvSpPr>
          <p:spPr bwMode="gray">
            <a:xfrm>
              <a:off x="4031" y="2951"/>
              <a:ext cx="1585" cy="1114"/>
            </a:xfrm>
            <a:prstGeom prst="rect">
              <a:avLst/>
            </a:prstGeom>
            <a:solidFill>
              <a:schemeClr val="bg2"/>
            </a:solidFill>
            <a:ln w="9525" algn="ctr">
              <a:noFill/>
              <a:miter lim="800000"/>
              <a:headEnd/>
              <a:tailEnd/>
            </a:ln>
            <a:effectLst/>
          </p:spPr>
          <p:txBody>
            <a:bodyPr wrap="none" anchor="ctr"/>
            <a:lstStyle/>
            <a:p>
              <a:pPr algn="ctr">
                <a:defRPr/>
              </a:pPr>
              <a:endParaRPr lang="en-US" b="0" dirty="0">
                <a:ea typeface="ＭＳ Ｐゴシック" charset="-128"/>
                <a:cs typeface="+mn-cs"/>
              </a:endParaRPr>
            </a:p>
          </p:txBody>
        </p:sp>
        <p:sp>
          <p:nvSpPr>
            <p:cNvPr id="606216" name="Rectangle 8"/>
            <p:cNvSpPr>
              <a:spLocks noChangeArrowheads="1"/>
            </p:cNvSpPr>
            <p:nvPr userDrawn="1"/>
          </p:nvSpPr>
          <p:spPr bwMode="gray">
            <a:xfrm>
              <a:off x="4031" y="647"/>
              <a:ext cx="1585" cy="1017"/>
            </a:xfrm>
            <a:prstGeom prst="rect">
              <a:avLst/>
            </a:prstGeom>
            <a:solidFill>
              <a:schemeClr val="bg2"/>
            </a:solidFill>
            <a:ln w="9525" algn="ctr">
              <a:noFill/>
              <a:miter lim="800000"/>
              <a:headEnd/>
              <a:tailEnd/>
            </a:ln>
            <a:effectLst/>
          </p:spPr>
          <p:txBody>
            <a:bodyPr wrap="none" anchor="ctr"/>
            <a:lstStyle/>
            <a:p>
              <a:pPr algn="ctr">
                <a:defRPr/>
              </a:pPr>
              <a:endParaRPr lang="en-US" b="0" dirty="0">
                <a:ea typeface="ＭＳ Ｐゴシック" charset="-128"/>
                <a:cs typeface="+mn-cs"/>
              </a:endParaRPr>
            </a:p>
          </p:txBody>
        </p:sp>
        <p:sp>
          <p:nvSpPr>
            <p:cNvPr id="606217" name="Rectangle 9"/>
            <p:cNvSpPr>
              <a:spLocks noChangeArrowheads="1"/>
            </p:cNvSpPr>
            <p:nvPr userDrawn="1"/>
          </p:nvSpPr>
          <p:spPr bwMode="gray">
            <a:xfrm>
              <a:off x="4031" y="1690"/>
              <a:ext cx="1585" cy="1238"/>
            </a:xfrm>
            <a:prstGeom prst="rect">
              <a:avLst/>
            </a:prstGeom>
            <a:solidFill>
              <a:schemeClr val="bg2"/>
            </a:solidFill>
            <a:ln w="9525" algn="ctr">
              <a:noFill/>
              <a:miter lim="800000"/>
              <a:headEnd/>
              <a:tailEnd/>
            </a:ln>
            <a:effectLst/>
          </p:spPr>
          <p:txBody>
            <a:bodyPr wrap="none" anchor="ctr"/>
            <a:lstStyle/>
            <a:p>
              <a:pPr algn="ctr">
                <a:defRPr/>
              </a:pPr>
              <a:endParaRPr lang="en-US" b="0" dirty="0">
                <a:ea typeface="ＭＳ Ｐゴシック" charset="-128"/>
                <a:cs typeface="+mn-cs"/>
              </a:endParaRPr>
            </a:p>
          </p:txBody>
        </p:sp>
      </p:grpSp>
      <p:pic>
        <p:nvPicPr>
          <p:cNvPr id="234501" name="Picture 11" descr="UHC_Logo_large"/>
          <p:cNvPicPr>
            <a:picLocks noChangeAspect="1" noChangeArrowheads="1"/>
          </p:cNvPicPr>
          <p:nvPr/>
        </p:nvPicPr>
        <p:blipFill>
          <a:blip r:embed="rId14"/>
          <a:srcRect/>
          <a:stretch>
            <a:fillRect/>
          </a:stretch>
        </p:blipFill>
        <p:spPr bwMode="auto">
          <a:xfrm>
            <a:off x="6762750" y="427038"/>
            <a:ext cx="1841500" cy="388937"/>
          </a:xfrm>
          <a:prstGeom prst="rect">
            <a:avLst/>
          </a:prstGeom>
          <a:noFill/>
          <a:ln w="9525">
            <a:noFill/>
            <a:miter lim="800000"/>
            <a:headEnd/>
            <a:tailEnd/>
          </a:ln>
        </p:spPr>
      </p:pic>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1F2F4B8A-F2E6-44CB-8F95-3B0284137848}" type="slidenum">
              <a:rPr lang="en-US"/>
              <a:pPr>
                <a:defRPr/>
              </a:pPr>
              <a:t>‹#›</a:t>
            </a:fld>
            <a:endParaRPr lang="en-US" dirty="0"/>
          </a:p>
        </p:txBody>
      </p:sp>
      <p:sp>
        <p:nvSpPr>
          <p:cNvPr id="606221" name="Rectangle 13"/>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t>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p:sldLayoutIdLst>
    <p:sldLayoutId id="2147485884" r:id="rId1"/>
    <p:sldLayoutId id="2147485885" r:id="rId2"/>
    <p:sldLayoutId id="2147485886" r:id="rId3"/>
    <p:sldLayoutId id="2147485887" r:id="rId4"/>
    <p:sldLayoutId id="2147485888" r:id="rId5"/>
    <p:sldLayoutId id="2147485889" r:id="rId6"/>
    <p:sldLayoutId id="2147485890" r:id="rId7"/>
    <p:sldLayoutId id="2147485891" r:id="rId8"/>
    <p:sldLayoutId id="2147485892" r:id="rId9"/>
    <p:sldLayoutId id="2147485893" r:id="rId10"/>
    <p:sldLayoutId id="2147485894"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a:solidFill>
            <a:schemeClr val="tx2"/>
          </a:solidFill>
          <a:latin typeface="+mj-lt"/>
          <a:ea typeface="ＭＳ Ｐゴシック" pitchFamily="34" charset="-128"/>
          <a:cs typeface="ＭＳ Ｐゴシック"/>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5pPr>
      <a:lvl6pPr marL="457200" algn="l" defTabSz="457200" rtl="0" eaLnBrk="0" fontAlgn="base" hangingPunct="0">
        <a:spcBef>
          <a:spcPct val="20000"/>
        </a:spcBef>
        <a:spcAft>
          <a:spcPct val="0"/>
        </a:spcAft>
        <a:defRPr sz="2200" b="1">
          <a:solidFill>
            <a:schemeClr val="tx2"/>
          </a:solidFill>
          <a:latin typeface="Arial" charset="0"/>
          <a:ea typeface="ＭＳ Ｐゴシック" charset="-128"/>
        </a:defRPr>
      </a:lvl6pPr>
      <a:lvl7pPr marL="914400" algn="l" defTabSz="457200" rtl="0" eaLnBrk="0" fontAlgn="base" hangingPunct="0">
        <a:spcBef>
          <a:spcPct val="20000"/>
        </a:spcBef>
        <a:spcAft>
          <a:spcPct val="0"/>
        </a:spcAft>
        <a:defRPr sz="2200" b="1">
          <a:solidFill>
            <a:schemeClr val="tx2"/>
          </a:solidFill>
          <a:latin typeface="Arial" charset="0"/>
          <a:ea typeface="ＭＳ Ｐゴシック" charset="-128"/>
        </a:defRPr>
      </a:lvl7pPr>
      <a:lvl8pPr marL="1371600" algn="l" defTabSz="457200" rtl="0" eaLnBrk="0" fontAlgn="base" hangingPunct="0">
        <a:spcBef>
          <a:spcPct val="20000"/>
        </a:spcBef>
        <a:spcAft>
          <a:spcPct val="0"/>
        </a:spcAft>
        <a:defRPr sz="2200" b="1">
          <a:solidFill>
            <a:schemeClr val="tx2"/>
          </a:solidFill>
          <a:latin typeface="Arial" charset="0"/>
          <a:ea typeface="ＭＳ Ｐゴシック" charset="-128"/>
        </a:defRPr>
      </a:lvl8pPr>
      <a:lvl9pPr marL="1828800" algn="l" defTabSz="457200" rtl="0" eaLnBrk="0" fontAlgn="base" hangingPunct="0">
        <a:spcBef>
          <a:spcPct val="20000"/>
        </a:spcBef>
        <a:spcAft>
          <a:spcPct val="0"/>
        </a:spcAft>
        <a:defRPr sz="2200" b="1">
          <a:solidFill>
            <a:schemeClr val="tx2"/>
          </a:solidFill>
          <a:latin typeface="Arial" charset="0"/>
          <a:ea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1pPr>
      <a:lvl2pPr marL="547688" indent="-204788"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5pPr>
      <a:lvl6pPr marL="25146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6pPr>
      <a:lvl7pPr marL="29718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7pPr>
      <a:lvl8pPr marL="34290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8pPr>
      <a:lvl9pPr marL="38862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46786" name="Title Placeholder 1"/>
          <p:cNvSpPr>
            <a:spLocks noGrp="1"/>
          </p:cNvSpPr>
          <p:nvPr>
            <p:ph type="title"/>
          </p:nvPr>
        </p:nvSpPr>
        <p:spPr bwMode="gray">
          <a:xfrm>
            <a:off x="915988" y="219075"/>
            <a:ext cx="5483225" cy="796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246787" name="Text Placeholder 2"/>
          <p:cNvSpPr>
            <a:spLocks noGrp="1"/>
          </p:cNvSpPr>
          <p:nvPr>
            <p:ph type="body" idx="1"/>
          </p:nvPr>
        </p:nvSpPr>
        <p:spPr bwMode="gray">
          <a:xfrm>
            <a:off x="915988" y="1600200"/>
            <a:ext cx="5262562" cy="3681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pic>
        <p:nvPicPr>
          <p:cNvPr id="246788" name="Picture 5" descr="UHC_Logo_large"/>
          <p:cNvPicPr>
            <a:picLocks noChangeAspect="1" noChangeArrowheads="1"/>
          </p:cNvPicPr>
          <p:nvPr/>
        </p:nvPicPr>
        <p:blipFill>
          <a:blip r:embed="rId14"/>
          <a:srcRect/>
          <a:stretch>
            <a:fillRect/>
          </a:stretch>
        </p:blipFill>
        <p:spPr bwMode="auto">
          <a:xfrm>
            <a:off x="6762750" y="427038"/>
            <a:ext cx="1841500" cy="388937"/>
          </a:xfrm>
          <a:prstGeom prst="rect">
            <a:avLst/>
          </a:prstGeom>
          <a:noFill/>
          <a:ln w="9525">
            <a:noFill/>
            <a:miter lim="800000"/>
            <a:headEnd/>
            <a:tailEnd/>
          </a:ln>
        </p:spPr>
      </p:pic>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8BED4C12-583E-49C6-B189-B80F700A7A1B}" type="slidenum">
              <a:rPr lang="en-US"/>
              <a:pPr>
                <a:defRPr/>
              </a:pPr>
              <a:t>‹#›</a:t>
            </a:fld>
            <a:endParaRPr lang="en-US" dirty="0"/>
          </a:p>
        </p:txBody>
      </p:sp>
      <p:sp>
        <p:nvSpPr>
          <p:cNvPr id="603143" name="Rectangle 7"/>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t>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p:sldLayoutIdLst>
    <p:sldLayoutId id="2147485895" r:id="rId1"/>
    <p:sldLayoutId id="2147485896" r:id="rId2"/>
    <p:sldLayoutId id="2147485897" r:id="rId3"/>
    <p:sldLayoutId id="2147485898" r:id="rId4"/>
    <p:sldLayoutId id="2147485899" r:id="rId5"/>
    <p:sldLayoutId id="2147485900" r:id="rId6"/>
    <p:sldLayoutId id="2147485901" r:id="rId7"/>
    <p:sldLayoutId id="2147485902" r:id="rId8"/>
    <p:sldLayoutId id="2147485903" r:id="rId9"/>
    <p:sldLayoutId id="2147485904" r:id="rId10"/>
    <p:sldLayoutId id="2147485905"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a:solidFill>
            <a:schemeClr val="tx2"/>
          </a:solidFill>
          <a:latin typeface="+mj-lt"/>
          <a:ea typeface="ＭＳ Ｐゴシック" pitchFamily="34" charset="-128"/>
          <a:cs typeface="ＭＳ Ｐゴシック"/>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5pPr>
      <a:lvl6pPr marL="457200" algn="l" defTabSz="457200" rtl="0" eaLnBrk="0" fontAlgn="base" hangingPunct="0">
        <a:spcBef>
          <a:spcPct val="20000"/>
        </a:spcBef>
        <a:spcAft>
          <a:spcPct val="0"/>
        </a:spcAft>
        <a:defRPr sz="2200" b="1">
          <a:solidFill>
            <a:schemeClr val="tx2"/>
          </a:solidFill>
          <a:latin typeface="Arial" charset="0"/>
          <a:ea typeface="ＭＳ Ｐゴシック" charset="-128"/>
        </a:defRPr>
      </a:lvl6pPr>
      <a:lvl7pPr marL="914400" algn="l" defTabSz="457200" rtl="0" eaLnBrk="0" fontAlgn="base" hangingPunct="0">
        <a:spcBef>
          <a:spcPct val="20000"/>
        </a:spcBef>
        <a:spcAft>
          <a:spcPct val="0"/>
        </a:spcAft>
        <a:defRPr sz="2200" b="1">
          <a:solidFill>
            <a:schemeClr val="tx2"/>
          </a:solidFill>
          <a:latin typeface="Arial" charset="0"/>
          <a:ea typeface="ＭＳ Ｐゴシック" charset="-128"/>
        </a:defRPr>
      </a:lvl7pPr>
      <a:lvl8pPr marL="1371600" algn="l" defTabSz="457200" rtl="0" eaLnBrk="0" fontAlgn="base" hangingPunct="0">
        <a:spcBef>
          <a:spcPct val="20000"/>
        </a:spcBef>
        <a:spcAft>
          <a:spcPct val="0"/>
        </a:spcAft>
        <a:defRPr sz="2200" b="1">
          <a:solidFill>
            <a:schemeClr val="tx2"/>
          </a:solidFill>
          <a:latin typeface="Arial" charset="0"/>
          <a:ea typeface="ＭＳ Ｐゴシック" charset="-128"/>
        </a:defRPr>
      </a:lvl8pPr>
      <a:lvl9pPr marL="1828800" algn="l" defTabSz="457200" rtl="0" eaLnBrk="0" fontAlgn="base" hangingPunct="0">
        <a:spcBef>
          <a:spcPct val="20000"/>
        </a:spcBef>
        <a:spcAft>
          <a:spcPct val="0"/>
        </a:spcAft>
        <a:defRPr sz="2200" b="1">
          <a:solidFill>
            <a:schemeClr val="tx2"/>
          </a:solidFill>
          <a:latin typeface="Arial" charset="0"/>
          <a:ea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1pPr>
      <a:lvl2pPr marL="547688" indent="-204788"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5pPr>
      <a:lvl6pPr marL="25146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6pPr>
      <a:lvl7pPr marL="29718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7pPr>
      <a:lvl8pPr marL="34290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8pPr>
      <a:lvl9pPr marL="38862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9074" name="Title Placeholder 1"/>
          <p:cNvSpPr>
            <a:spLocks noGrp="1"/>
          </p:cNvSpPr>
          <p:nvPr>
            <p:ph type="title"/>
          </p:nvPr>
        </p:nvSpPr>
        <p:spPr bwMode="gray">
          <a:xfrm>
            <a:off x="1203325" y="1539875"/>
            <a:ext cx="5651500" cy="15462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59075" name="Text Placeholder 2"/>
          <p:cNvSpPr>
            <a:spLocks noGrp="1"/>
          </p:cNvSpPr>
          <p:nvPr>
            <p:ph type="body" idx="1"/>
          </p:nvPr>
        </p:nvSpPr>
        <p:spPr bwMode="gray">
          <a:xfrm>
            <a:off x="9144000" y="0"/>
            <a:ext cx="2886075" cy="1338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FDF994D9-CEED-40D6-B950-8228326CA52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906" r:id="rId1"/>
    <p:sldLayoutId id="2147485907" r:id="rId2"/>
    <p:sldLayoutId id="2147485908" r:id="rId3"/>
    <p:sldLayoutId id="2147485909" r:id="rId4"/>
    <p:sldLayoutId id="2147485910" r:id="rId5"/>
    <p:sldLayoutId id="2147485911" r:id="rId6"/>
    <p:sldLayoutId id="2147485912" r:id="rId7"/>
    <p:sldLayoutId id="2147485913" r:id="rId8"/>
    <p:sldLayoutId id="2147485914" r:id="rId9"/>
    <p:sldLayoutId id="2147485915" r:id="rId10"/>
    <p:sldLayoutId id="2147485916"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defTabSz="457200" rtl="0" eaLnBrk="0" fontAlgn="base" hangingPunct="0">
        <a:lnSpc>
          <a:spcPts val="3400"/>
        </a:lnSpc>
        <a:spcBef>
          <a:spcPct val="0"/>
        </a:spcBef>
        <a:spcAft>
          <a:spcPct val="0"/>
        </a:spcAft>
        <a:defRPr sz="2600" b="1">
          <a:solidFill>
            <a:schemeClr val="bg1"/>
          </a:solidFill>
          <a:latin typeface="+mj-lt"/>
          <a:ea typeface="ＭＳ Ｐゴシック" pitchFamily="34" charset="-128"/>
          <a:cs typeface="ＭＳ Ｐゴシック"/>
        </a:defRPr>
      </a:lvl1pPr>
      <a:lvl2pPr algn="l" defTabSz="457200" rtl="0" eaLnBrk="0" fontAlgn="base" hangingPunct="0">
        <a:lnSpc>
          <a:spcPts val="3400"/>
        </a:lnSpc>
        <a:spcBef>
          <a:spcPct val="0"/>
        </a:spcBef>
        <a:spcAft>
          <a:spcPct val="0"/>
        </a:spcAft>
        <a:defRPr sz="2600" b="1">
          <a:solidFill>
            <a:schemeClr val="bg1"/>
          </a:solidFill>
          <a:latin typeface="Arial" charset="0"/>
          <a:ea typeface="ＭＳ Ｐゴシック" pitchFamily="34" charset="-128"/>
          <a:cs typeface="ＭＳ Ｐゴシック"/>
        </a:defRPr>
      </a:lvl2pPr>
      <a:lvl3pPr algn="l" defTabSz="457200" rtl="0" eaLnBrk="0" fontAlgn="base" hangingPunct="0">
        <a:lnSpc>
          <a:spcPts val="3400"/>
        </a:lnSpc>
        <a:spcBef>
          <a:spcPct val="0"/>
        </a:spcBef>
        <a:spcAft>
          <a:spcPct val="0"/>
        </a:spcAft>
        <a:defRPr sz="2600" b="1">
          <a:solidFill>
            <a:schemeClr val="bg1"/>
          </a:solidFill>
          <a:latin typeface="Arial" charset="0"/>
          <a:ea typeface="ＭＳ Ｐゴシック" pitchFamily="34" charset="-128"/>
          <a:cs typeface="ＭＳ Ｐゴシック"/>
        </a:defRPr>
      </a:lvl3pPr>
      <a:lvl4pPr algn="l" defTabSz="457200" rtl="0" eaLnBrk="0" fontAlgn="base" hangingPunct="0">
        <a:lnSpc>
          <a:spcPts val="3400"/>
        </a:lnSpc>
        <a:spcBef>
          <a:spcPct val="0"/>
        </a:spcBef>
        <a:spcAft>
          <a:spcPct val="0"/>
        </a:spcAft>
        <a:defRPr sz="2600" b="1">
          <a:solidFill>
            <a:schemeClr val="bg1"/>
          </a:solidFill>
          <a:latin typeface="Arial" charset="0"/>
          <a:ea typeface="ＭＳ Ｐゴシック" pitchFamily="34" charset="-128"/>
          <a:cs typeface="ＭＳ Ｐゴシック"/>
        </a:defRPr>
      </a:lvl4pPr>
      <a:lvl5pPr algn="l" defTabSz="457200" rtl="0" eaLnBrk="0" fontAlgn="base" hangingPunct="0">
        <a:lnSpc>
          <a:spcPts val="3400"/>
        </a:lnSpc>
        <a:spcBef>
          <a:spcPct val="0"/>
        </a:spcBef>
        <a:spcAft>
          <a:spcPct val="0"/>
        </a:spcAft>
        <a:defRPr sz="2600" b="1">
          <a:solidFill>
            <a:schemeClr val="bg1"/>
          </a:solidFill>
          <a:latin typeface="Arial" charset="0"/>
          <a:ea typeface="ＭＳ Ｐゴシック" pitchFamily="34" charset="-128"/>
          <a:cs typeface="ＭＳ Ｐゴシック"/>
        </a:defRPr>
      </a:lvl5pPr>
      <a:lvl6pPr marL="457200" algn="l" defTabSz="457200" rtl="0" eaLnBrk="0" fontAlgn="base" hangingPunct="0">
        <a:lnSpc>
          <a:spcPts val="3400"/>
        </a:lnSpc>
        <a:spcBef>
          <a:spcPct val="0"/>
        </a:spcBef>
        <a:spcAft>
          <a:spcPct val="0"/>
        </a:spcAft>
        <a:defRPr sz="2600" b="1">
          <a:solidFill>
            <a:schemeClr val="bg1"/>
          </a:solidFill>
          <a:latin typeface="Arial" charset="0"/>
          <a:ea typeface="ＭＳ Ｐゴシック" charset="-128"/>
        </a:defRPr>
      </a:lvl6pPr>
      <a:lvl7pPr marL="914400" algn="l" defTabSz="457200" rtl="0" eaLnBrk="0" fontAlgn="base" hangingPunct="0">
        <a:lnSpc>
          <a:spcPts val="3400"/>
        </a:lnSpc>
        <a:spcBef>
          <a:spcPct val="0"/>
        </a:spcBef>
        <a:spcAft>
          <a:spcPct val="0"/>
        </a:spcAft>
        <a:defRPr sz="2600" b="1">
          <a:solidFill>
            <a:schemeClr val="bg1"/>
          </a:solidFill>
          <a:latin typeface="Arial" charset="0"/>
          <a:ea typeface="ＭＳ Ｐゴシック" charset="-128"/>
        </a:defRPr>
      </a:lvl7pPr>
      <a:lvl8pPr marL="1371600" algn="l" defTabSz="457200" rtl="0" eaLnBrk="0" fontAlgn="base" hangingPunct="0">
        <a:lnSpc>
          <a:spcPts val="3400"/>
        </a:lnSpc>
        <a:spcBef>
          <a:spcPct val="0"/>
        </a:spcBef>
        <a:spcAft>
          <a:spcPct val="0"/>
        </a:spcAft>
        <a:defRPr sz="2600" b="1">
          <a:solidFill>
            <a:schemeClr val="bg1"/>
          </a:solidFill>
          <a:latin typeface="Arial" charset="0"/>
          <a:ea typeface="ＭＳ Ｐゴシック" charset="-128"/>
        </a:defRPr>
      </a:lvl8pPr>
      <a:lvl9pPr marL="1828800" algn="l" defTabSz="457200" rtl="0" eaLnBrk="0" fontAlgn="base" hangingPunct="0">
        <a:lnSpc>
          <a:spcPts val="3400"/>
        </a:lnSpc>
        <a:spcBef>
          <a:spcPct val="0"/>
        </a:spcBef>
        <a:spcAft>
          <a:spcPct val="0"/>
        </a:spcAft>
        <a:defRPr sz="2600" b="1">
          <a:solidFill>
            <a:schemeClr val="bg1"/>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1200">
          <a:solidFill>
            <a:schemeClr val="tx1"/>
          </a:solidFill>
          <a:latin typeface="+mn-lt"/>
          <a:ea typeface="ＭＳ Ｐゴシック" pitchFamily="34" charset="-128"/>
          <a:cs typeface="ＭＳ Ｐゴシック"/>
        </a:defRPr>
      </a:lvl1pPr>
      <a:lvl2pPr marL="742950" indent="-285750" algn="l" defTabSz="457200" rtl="0" eaLnBrk="0" fontAlgn="base" hangingPunct="0">
        <a:spcBef>
          <a:spcPct val="20000"/>
        </a:spcBef>
        <a:spcAft>
          <a:spcPct val="0"/>
        </a:spcAft>
        <a:buFont typeface="Arial" charset="0"/>
        <a:buChar char="–"/>
        <a:defRPr sz="1000">
          <a:solidFill>
            <a:schemeClr val="tx1"/>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900">
          <a:solidFill>
            <a:schemeClr val="tx1"/>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800">
          <a:solidFill>
            <a:schemeClr val="tx1"/>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800">
          <a:solidFill>
            <a:schemeClr val="tx1"/>
          </a:solidFill>
          <a:latin typeface="+mn-lt"/>
          <a:ea typeface="ＭＳ Ｐゴシック" pitchFamily="34" charset="-128"/>
          <a:cs typeface="ＭＳ Ｐゴシック"/>
        </a:defRPr>
      </a:lvl5pPr>
      <a:lvl6pPr marL="2514600" indent="-228600" algn="l" defTabSz="457200" rtl="0" eaLnBrk="0" fontAlgn="base" hangingPunct="0">
        <a:spcBef>
          <a:spcPct val="20000"/>
        </a:spcBef>
        <a:spcAft>
          <a:spcPct val="0"/>
        </a:spcAft>
        <a:buFont typeface="Arial" charset="0"/>
        <a:buChar char="»"/>
        <a:defRPr sz="800">
          <a:solidFill>
            <a:schemeClr val="tx1"/>
          </a:solidFill>
          <a:latin typeface="+mn-lt"/>
          <a:ea typeface="+mn-ea"/>
        </a:defRPr>
      </a:lvl6pPr>
      <a:lvl7pPr marL="2971800" indent="-228600" algn="l" defTabSz="457200" rtl="0" eaLnBrk="0" fontAlgn="base" hangingPunct="0">
        <a:spcBef>
          <a:spcPct val="20000"/>
        </a:spcBef>
        <a:spcAft>
          <a:spcPct val="0"/>
        </a:spcAft>
        <a:buFont typeface="Arial" charset="0"/>
        <a:buChar char="»"/>
        <a:defRPr sz="800">
          <a:solidFill>
            <a:schemeClr val="tx1"/>
          </a:solidFill>
          <a:latin typeface="+mn-lt"/>
          <a:ea typeface="+mn-ea"/>
        </a:defRPr>
      </a:lvl7pPr>
      <a:lvl8pPr marL="3429000" indent="-228600" algn="l" defTabSz="457200" rtl="0" eaLnBrk="0" fontAlgn="base" hangingPunct="0">
        <a:spcBef>
          <a:spcPct val="20000"/>
        </a:spcBef>
        <a:spcAft>
          <a:spcPct val="0"/>
        </a:spcAft>
        <a:buFont typeface="Arial" charset="0"/>
        <a:buChar char="»"/>
        <a:defRPr sz="800">
          <a:solidFill>
            <a:schemeClr val="tx1"/>
          </a:solidFill>
          <a:latin typeface="+mn-lt"/>
          <a:ea typeface="+mn-ea"/>
        </a:defRPr>
      </a:lvl8pPr>
      <a:lvl9pPr marL="3886200" indent="-228600" algn="l" defTabSz="457200" rtl="0" eaLnBrk="0" fontAlgn="base" hangingPunct="0">
        <a:spcBef>
          <a:spcPct val="20000"/>
        </a:spcBef>
        <a:spcAft>
          <a:spcPct val="0"/>
        </a:spcAft>
        <a:buFont typeface="Arial" charset="0"/>
        <a:buChar char="»"/>
        <a:defRPr sz="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71362" name="Title Placeholder 1"/>
          <p:cNvSpPr>
            <a:spLocks noGrp="1"/>
          </p:cNvSpPr>
          <p:nvPr>
            <p:ph type="title"/>
          </p:nvPr>
        </p:nvSpPr>
        <p:spPr bwMode="gray">
          <a:xfrm>
            <a:off x="915988" y="219075"/>
            <a:ext cx="5483225" cy="796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271363" name="Text Placeholder 2"/>
          <p:cNvSpPr>
            <a:spLocks noGrp="1"/>
          </p:cNvSpPr>
          <p:nvPr>
            <p:ph type="body" idx="1"/>
          </p:nvPr>
        </p:nvSpPr>
        <p:spPr bwMode="gray">
          <a:xfrm>
            <a:off x="915988" y="1600200"/>
            <a:ext cx="5243512" cy="3681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pic>
        <p:nvPicPr>
          <p:cNvPr id="271364" name="Picture 5" descr="UHC_Logo_large"/>
          <p:cNvPicPr>
            <a:picLocks noChangeAspect="1" noChangeArrowheads="1"/>
          </p:cNvPicPr>
          <p:nvPr/>
        </p:nvPicPr>
        <p:blipFill>
          <a:blip r:embed="rId14"/>
          <a:srcRect/>
          <a:stretch>
            <a:fillRect/>
          </a:stretch>
        </p:blipFill>
        <p:spPr bwMode="auto">
          <a:xfrm>
            <a:off x="6762750" y="427038"/>
            <a:ext cx="1841500" cy="388937"/>
          </a:xfrm>
          <a:prstGeom prst="rect">
            <a:avLst/>
          </a:prstGeom>
          <a:noFill/>
          <a:ln w="9525">
            <a:noFill/>
            <a:miter lim="800000"/>
            <a:headEnd/>
            <a:tailEnd/>
          </a:ln>
        </p:spPr>
      </p:pic>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9609D78B-613F-463D-BD57-252B747E1F5C}" type="slidenum">
              <a:rPr lang="en-US"/>
              <a:pPr>
                <a:defRPr/>
              </a:pPr>
              <a:t>‹#›</a:t>
            </a:fld>
            <a:endParaRPr lang="en-US" dirty="0"/>
          </a:p>
        </p:txBody>
      </p:sp>
      <p:sp>
        <p:nvSpPr>
          <p:cNvPr id="499719" name="Rectangle 7"/>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t>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p:sldLayoutIdLst>
    <p:sldLayoutId id="2147485917" r:id="rId1"/>
    <p:sldLayoutId id="2147485918" r:id="rId2"/>
    <p:sldLayoutId id="2147485919" r:id="rId3"/>
    <p:sldLayoutId id="2147485920" r:id="rId4"/>
    <p:sldLayoutId id="2147485921" r:id="rId5"/>
    <p:sldLayoutId id="2147485922" r:id="rId6"/>
    <p:sldLayoutId id="2147485923" r:id="rId7"/>
    <p:sldLayoutId id="2147485924" r:id="rId8"/>
    <p:sldLayoutId id="2147485925" r:id="rId9"/>
    <p:sldLayoutId id="2147485926" r:id="rId10"/>
    <p:sldLayoutId id="2147485927"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a:solidFill>
            <a:schemeClr val="tx2"/>
          </a:solidFill>
          <a:latin typeface="+mj-lt"/>
          <a:ea typeface="ＭＳ Ｐゴシック" pitchFamily="34" charset="-128"/>
          <a:cs typeface="ＭＳ Ｐゴシック"/>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5pPr>
      <a:lvl6pPr marL="457200" algn="l" defTabSz="457200" rtl="0" eaLnBrk="0" fontAlgn="base" hangingPunct="0">
        <a:spcBef>
          <a:spcPct val="20000"/>
        </a:spcBef>
        <a:spcAft>
          <a:spcPct val="0"/>
        </a:spcAft>
        <a:defRPr sz="2200" b="1">
          <a:solidFill>
            <a:schemeClr val="tx2"/>
          </a:solidFill>
          <a:latin typeface="Arial" charset="0"/>
          <a:ea typeface="ＭＳ Ｐゴシック" charset="-128"/>
        </a:defRPr>
      </a:lvl6pPr>
      <a:lvl7pPr marL="914400" algn="l" defTabSz="457200" rtl="0" eaLnBrk="0" fontAlgn="base" hangingPunct="0">
        <a:spcBef>
          <a:spcPct val="20000"/>
        </a:spcBef>
        <a:spcAft>
          <a:spcPct val="0"/>
        </a:spcAft>
        <a:defRPr sz="2200" b="1">
          <a:solidFill>
            <a:schemeClr val="tx2"/>
          </a:solidFill>
          <a:latin typeface="Arial" charset="0"/>
          <a:ea typeface="ＭＳ Ｐゴシック" charset="-128"/>
        </a:defRPr>
      </a:lvl7pPr>
      <a:lvl8pPr marL="1371600" algn="l" defTabSz="457200" rtl="0" eaLnBrk="0" fontAlgn="base" hangingPunct="0">
        <a:spcBef>
          <a:spcPct val="20000"/>
        </a:spcBef>
        <a:spcAft>
          <a:spcPct val="0"/>
        </a:spcAft>
        <a:defRPr sz="2200" b="1">
          <a:solidFill>
            <a:schemeClr val="tx2"/>
          </a:solidFill>
          <a:latin typeface="Arial" charset="0"/>
          <a:ea typeface="ＭＳ Ｐゴシック" charset="-128"/>
        </a:defRPr>
      </a:lvl8pPr>
      <a:lvl9pPr marL="1828800" algn="l" defTabSz="457200" rtl="0" eaLnBrk="0" fontAlgn="base" hangingPunct="0">
        <a:spcBef>
          <a:spcPct val="20000"/>
        </a:spcBef>
        <a:spcAft>
          <a:spcPct val="0"/>
        </a:spcAft>
        <a:defRPr sz="2200" b="1">
          <a:solidFill>
            <a:schemeClr val="tx2"/>
          </a:solidFill>
          <a:latin typeface="Arial" charset="0"/>
          <a:ea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1pPr>
      <a:lvl2pPr marL="547688" indent="-204788"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5pPr>
      <a:lvl6pPr marL="25146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6pPr>
      <a:lvl7pPr marL="29718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7pPr>
      <a:lvl8pPr marL="34290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8pPr>
      <a:lvl9pPr marL="38862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83650" name="Title Placeholder 1"/>
          <p:cNvSpPr>
            <a:spLocks noGrp="1"/>
          </p:cNvSpPr>
          <p:nvPr>
            <p:ph type="title"/>
          </p:nvPr>
        </p:nvSpPr>
        <p:spPr bwMode="gray">
          <a:xfrm>
            <a:off x="915988" y="219075"/>
            <a:ext cx="5483225" cy="796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283651" name="Text Placeholder 2"/>
          <p:cNvSpPr>
            <a:spLocks noGrp="1"/>
          </p:cNvSpPr>
          <p:nvPr>
            <p:ph type="body" idx="1"/>
          </p:nvPr>
        </p:nvSpPr>
        <p:spPr bwMode="gray">
          <a:xfrm>
            <a:off x="915988" y="1600200"/>
            <a:ext cx="5262562" cy="3681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pic>
        <p:nvPicPr>
          <p:cNvPr id="283652" name="Picture 5" descr="UHC_Logo_large"/>
          <p:cNvPicPr>
            <a:picLocks noChangeAspect="1" noChangeArrowheads="1"/>
          </p:cNvPicPr>
          <p:nvPr/>
        </p:nvPicPr>
        <p:blipFill>
          <a:blip r:embed="rId14"/>
          <a:srcRect/>
          <a:stretch>
            <a:fillRect/>
          </a:stretch>
        </p:blipFill>
        <p:spPr bwMode="auto">
          <a:xfrm>
            <a:off x="6762750" y="427038"/>
            <a:ext cx="1841500" cy="388937"/>
          </a:xfrm>
          <a:prstGeom prst="rect">
            <a:avLst/>
          </a:prstGeom>
          <a:noFill/>
          <a:ln w="9525">
            <a:noFill/>
            <a:miter lim="800000"/>
            <a:headEnd/>
            <a:tailEnd/>
          </a:ln>
        </p:spPr>
      </p:pic>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113DB02F-0F64-4AA3-8BBA-659A1D3ECCD5}" type="slidenum">
              <a:rPr lang="en-US"/>
              <a:pPr>
                <a:defRPr/>
              </a:pPr>
              <a:t>‹#›</a:t>
            </a:fld>
            <a:endParaRPr lang="en-US" dirty="0"/>
          </a:p>
        </p:txBody>
      </p:sp>
      <p:sp>
        <p:nvSpPr>
          <p:cNvPr id="497671" name="Rectangle 7"/>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t>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p:sldLayoutIdLst>
    <p:sldLayoutId id="2147485928" r:id="rId1"/>
    <p:sldLayoutId id="2147485929" r:id="rId2"/>
    <p:sldLayoutId id="2147485930" r:id="rId3"/>
    <p:sldLayoutId id="2147485931" r:id="rId4"/>
    <p:sldLayoutId id="2147485932" r:id="rId5"/>
    <p:sldLayoutId id="2147485933" r:id="rId6"/>
    <p:sldLayoutId id="2147485934" r:id="rId7"/>
    <p:sldLayoutId id="2147485935" r:id="rId8"/>
    <p:sldLayoutId id="2147485936" r:id="rId9"/>
    <p:sldLayoutId id="2147485937" r:id="rId10"/>
    <p:sldLayoutId id="2147485938"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a:solidFill>
            <a:schemeClr val="tx2"/>
          </a:solidFill>
          <a:latin typeface="+mj-lt"/>
          <a:ea typeface="ＭＳ Ｐゴシック" pitchFamily="34" charset="-128"/>
          <a:cs typeface="ＭＳ Ｐゴシック"/>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5pPr>
      <a:lvl6pPr marL="457200" algn="l" defTabSz="457200" rtl="0" eaLnBrk="0" fontAlgn="base" hangingPunct="0">
        <a:spcBef>
          <a:spcPct val="20000"/>
        </a:spcBef>
        <a:spcAft>
          <a:spcPct val="0"/>
        </a:spcAft>
        <a:defRPr sz="2200" b="1">
          <a:solidFill>
            <a:schemeClr val="tx2"/>
          </a:solidFill>
          <a:latin typeface="Arial" charset="0"/>
          <a:ea typeface="ＭＳ Ｐゴシック" charset="-128"/>
        </a:defRPr>
      </a:lvl6pPr>
      <a:lvl7pPr marL="914400" algn="l" defTabSz="457200" rtl="0" eaLnBrk="0" fontAlgn="base" hangingPunct="0">
        <a:spcBef>
          <a:spcPct val="20000"/>
        </a:spcBef>
        <a:spcAft>
          <a:spcPct val="0"/>
        </a:spcAft>
        <a:defRPr sz="2200" b="1">
          <a:solidFill>
            <a:schemeClr val="tx2"/>
          </a:solidFill>
          <a:latin typeface="Arial" charset="0"/>
          <a:ea typeface="ＭＳ Ｐゴシック" charset="-128"/>
        </a:defRPr>
      </a:lvl7pPr>
      <a:lvl8pPr marL="1371600" algn="l" defTabSz="457200" rtl="0" eaLnBrk="0" fontAlgn="base" hangingPunct="0">
        <a:spcBef>
          <a:spcPct val="20000"/>
        </a:spcBef>
        <a:spcAft>
          <a:spcPct val="0"/>
        </a:spcAft>
        <a:defRPr sz="2200" b="1">
          <a:solidFill>
            <a:schemeClr val="tx2"/>
          </a:solidFill>
          <a:latin typeface="Arial" charset="0"/>
          <a:ea typeface="ＭＳ Ｐゴシック" charset="-128"/>
        </a:defRPr>
      </a:lvl8pPr>
      <a:lvl9pPr marL="1828800" algn="l" defTabSz="457200" rtl="0" eaLnBrk="0" fontAlgn="base" hangingPunct="0">
        <a:spcBef>
          <a:spcPct val="20000"/>
        </a:spcBef>
        <a:spcAft>
          <a:spcPct val="0"/>
        </a:spcAft>
        <a:defRPr sz="2200" b="1">
          <a:solidFill>
            <a:schemeClr val="tx2"/>
          </a:solidFill>
          <a:latin typeface="Arial" charset="0"/>
          <a:ea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1pPr>
      <a:lvl2pPr marL="547688" indent="-204788"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5pPr>
      <a:lvl6pPr marL="25146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6pPr>
      <a:lvl7pPr marL="29718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7pPr>
      <a:lvl8pPr marL="34290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8pPr>
      <a:lvl9pPr marL="38862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95938" name="Title Placeholder 1"/>
          <p:cNvSpPr>
            <a:spLocks noGrp="1"/>
          </p:cNvSpPr>
          <p:nvPr>
            <p:ph type="title"/>
          </p:nvPr>
        </p:nvSpPr>
        <p:spPr bwMode="gray">
          <a:xfrm>
            <a:off x="915988" y="219075"/>
            <a:ext cx="5483225" cy="796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295939" name="Text Placeholder 2"/>
          <p:cNvSpPr>
            <a:spLocks noGrp="1"/>
          </p:cNvSpPr>
          <p:nvPr>
            <p:ph type="body" idx="1"/>
          </p:nvPr>
        </p:nvSpPr>
        <p:spPr bwMode="gray">
          <a:xfrm>
            <a:off x="915988" y="1600200"/>
            <a:ext cx="5262562" cy="3681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pic>
        <p:nvPicPr>
          <p:cNvPr id="295940" name="Picture 6" descr="UHC_Logo_large"/>
          <p:cNvPicPr>
            <a:picLocks noChangeAspect="1" noChangeArrowheads="1"/>
          </p:cNvPicPr>
          <p:nvPr/>
        </p:nvPicPr>
        <p:blipFill>
          <a:blip r:embed="rId14"/>
          <a:srcRect/>
          <a:stretch>
            <a:fillRect/>
          </a:stretch>
        </p:blipFill>
        <p:spPr bwMode="auto">
          <a:xfrm>
            <a:off x="6762750" y="427038"/>
            <a:ext cx="1841500" cy="388937"/>
          </a:xfrm>
          <a:prstGeom prst="rect">
            <a:avLst/>
          </a:prstGeom>
          <a:noFill/>
          <a:ln w="9525">
            <a:noFill/>
            <a:miter lim="800000"/>
            <a:headEnd/>
            <a:tailEnd/>
          </a:ln>
        </p:spPr>
      </p:pic>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37BF9DCD-B3BE-4CD7-9AE2-0A3BD95F8CE9}" type="slidenum">
              <a:rPr lang="en-US"/>
              <a:pPr>
                <a:defRPr/>
              </a:pPr>
              <a:t>‹#›</a:t>
            </a:fld>
            <a:endParaRPr lang="en-US" dirty="0"/>
          </a:p>
        </p:txBody>
      </p:sp>
      <p:sp>
        <p:nvSpPr>
          <p:cNvPr id="501768" name="Rectangle 8"/>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t>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p:sldLayoutIdLst>
    <p:sldLayoutId id="2147485939" r:id="rId1"/>
    <p:sldLayoutId id="2147485940" r:id="rId2"/>
    <p:sldLayoutId id="2147485941" r:id="rId3"/>
    <p:sldLayoutId id="2147485942" r:id="rId4"/>
    <p:sldLayoutId id="2147485943" r:id="rId5"/>
    <p:sldLayoutId id="2147485944" r:id="rId6"/>
    <p:sldLayoutId id="2147485945" r:id="rId7"/>
    <p:sldLayoutId id="2147485946" r:id="rId8"/>
    <p:sldLayoutId id="2147485947" r:id="rId9"/>
    <p:sldLayoutId id="2147485948" r:id="rId10"/>
    <p:sldLayoutId id="2147485949"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a:solidFill>
            <a:schemeClr val="tx2"/>
          </a:solidFill>
          <a:latin typeface="+mj-lt"/>
          <a:ea typeface="ＭＳ Ｐゴシック" pitchFamily="34" charset="-128"/>
          <a:cs typeface="ＭＳ Ｐゴシック"/>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5pPr>
      <a:lvl6pPr marL="457200" algn="l" defTabSz="457200" rtl="0" eaLnBrk="0" fontAlgn="base" hangingPunct="0">
        <a:spcBef>
          <a:spcPct val="20000"/>
        </a:spcBef>
        <a:spcAft>
          <a:spcPct val="0"/>
        </a:spcAft>
        <a:defRPr sz="2200" b="1">
          <a:solidFill>
            <a:schemeClr val="tx2"/>
          </a:solidFill>
          <a:latin typeface="Arial" charset="0"/>
          <a:ea typeface="ＭＳ Ｐゴシック" charset="-128"/>
        </a:defRPr>
      </a:lvl6pPr>
      <a:lvl7pPr marL="914400" algn="l" defTabSz="457200" rtl="0" eaLnBrk="0" fontAlgn="base" hangingPunct="0">
        <a:spcBef>
          <a:spcPct val="20000"/>
        </a:spcBef>
        <a:spcAft>
          <a:spcPct val="0"/>
        </a:spcAft>
        <a:defRPr sz="2200" b="1">
          <a:solidFill>
            <a:schemeClr val="tx2"/>
          </a:solidFill>
          <a:latin typeface="Arial" charset="0"/>
          <a:ea typeface="ＭＳ Ｐゴシック" charset="-128"/>
        </a:defRPr>
      </a:lvl7pPr>
      <a:lvl8pPr marL="1371600" algn="l" defTabSz="457200" rtl="0" eaLnBrk="0" fontAlgn="base" hangingPunct="0">
        <a:spcBef>
          <a:spcPct val="20000"/>
        </a:spcBef>
        <a:spcAft>
          <a:spcPct val="0"/>
        </a:spcAft>
        <a:defRPr sz="2200" b="1">
          <a:solidFill>
            <a:schemeClr val="tx2"/>
          </a:solidFill>
          <a:latin typeface="Arial" charset="0"/>
          <a:ea typeface="ＭＳ Ｐゴシック" charset="-128"/>
        </a:defRPr>
      </a:lvl8pPr>
      <a:lvl9pPr marL="1828800" algn="l" defTabSz="457200" rtl="0" eaLnBrk="0" fontAlgn="base" hangingPunct="0">
        <a:spcBef>
          <a:spcPct val="20000"/>
        </a:spcBef>
        <a:spcAft>
          <a:spcPct val="0"/>
        </a:spcAft>
        <a:defRPr sz="2200" b="1">
          <a:solidFill>
            <a:schemeClr val="tx2"/>
          </a:solidFill>
          <a:latin typeface="Arial" charset="0"/>
          <a:ea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1pPr>
      <a:lvl2pPr marL="547688" indent="-204788"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5pPr>
      <a:lvl6pPr marL="25146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6pPr>
      <a:lvl7pPr marL="29718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7pPr>
      <a:lvl8pPr marL="34290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8pPr>
      <a:lvl9pPr marL="38862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8226" name="Title Placeholder 1"/>
          <p:cNvSpPr>
            <a:spLocks noGrp="1"/>
          </p:cNvSpPr>
          <p:nvPr>
            <p:ph type="title"/>
          </p:nvPr>
        </p:nvSpPr>
        <p:spPr bwMode="gray">
          <a:xfrm>
            <a:off x="915988" y="219075"/>
            <a:ext cx="5483225" cy="796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308227" name="Text Placeholder 2"/>
          <p:cNvSpPr>
            <a:spLocks noGrp="1"/>
          </p:cNvSpPr>
          <p:nvPr>
            <p:ph type="body" idx="1"/>
          </p:nvPr>
        </p:nvSpPr>
        <p:spPr bwMode="gray">
          <a:xfrm>
            <a:off x="915988" y="1600200"/>
            <a:ext cx="5262562" cy="3681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grpSp>
        <p:nvGrpSpPr>
          <p:cNvPr id="308228" name="Group 11"/>
          <p:cNvGrpSpPr>
            <a:grpSpLocks/>
          </p:cNvGrpSpPr>
          <p:nvPr/>
        </p:nvGrpSpPr>
        <p:grpSpPr bwMode="auto">
          <a:xfrm>
            <a:off x="6399213" y="1027113"/>
            <a:ext cx="2516187" cy="5426075"/>
            <a:chOff x="4031" y="647"/>
            <a:chExt cx="1585" cy="3418"/>
          </a:xfrm>
        </p:grpSpPr>
        <p:sp>
          <p:nvSpPr>
            <p:cNvPr id="629768" name="Rectangle 8"/>
            <p:cNvSpPr>
              <a:spLocks noChangeArrowheads="1"/>
            </p:cNvSpPr>
            <p:nvPr userDrawn="1"/>
          </p:nvSpPr>
          <p:spPr bwMode="gray">
            <a:xfrm>
              <a:off x="4031" y="2951"/>
              <a:ext cx="1585" cy="1114"/>
            </a:xfrm>
            <a:prstGeom prst="rect">
              <a:avLst/>
            </a:prstGeom>
            <a:solidFill>
              <a:schemeClr val="bg2"/>
            </a:solidFill>
            <a:ln w="9525" algn="ctr">
              <a:noFill/>
              <a:miter lim="800000"/>
              <a:headEnd/>
              <a:tailEnd/>
            </a:ln>
            <a:effectLst/>
          </p:spPr>
          <p:txBody>
            <a:bodyPr wrap="none" anchor="ctr"/>
            <a:lstStyle/>
            <a:p>
              <a:pPr algn="ctr">
                <a:defRPr/>
              </a:pPr>
              <a:endParaRPr lang="en-US" b="0" dirty="0">
                <a:ea typeface="ＭＳ Ｐゴシック" charset="-128"/>
                <a:cs typeface="+mn-cs"/>
              </a:endParaRPr>
            </a:p>
          </p:txBody>
        </p:sp>
        <p:sp>
          <p:nvSpPr>
            <p:cNvPr id="629769" name="Rectangle 9"/>
            <p:cNvSpPr>
              <a:spLocks noChangeArrowheads="1"/>
            </p:cNvSpPr>
            <p:nvPr userDrawn="1"/>
          </p:nvSpPr>
          <p:spPr bwMode="gray">
            <a:xfrm>
              <a:off x="4031" y="647"/>
              <a:ext cx="1585" cy="1017"/>
            </a:xfrm>
            <a:prstGeom prst="rect">
              <a:avLst/>
            </a:prstGeom>
            <a:solidFill>
              <a:schemeClr val="bg2"/>
            </a:solidFill>
            <a:ln w="9525" algn="ctr">
              <a:noFill/>
              <a:miter lim="800000"/>
              <a:headEnd/>
              <a:tailEnd/>
            </a:ln>
            <a:effectLst/>
          </p:spPr>
          <p:txBody>
            <a:bodyPr wrap="none" anchor="ctr"/>
            <a:lstStyle/>
            <a:p>
              <a:pPr algn="ctr">
                <a:defRPr/>
              </a:pPr>
              <a:endParaRPr lang="en-US" b="0" dirty="0">
                <a:ea typeface="ＭＳ Ｐゴシック" charset="-128"/>
                <a:cs typeface="+mn-cs"/>
              </a:endParaRPr>
            </a:p>
          </p:txBody>
        </p:sp>
        <p:sp>
          <p:nvSpPr>
            <p:cNvPr id="629770" name="Rectangle 10"/>
            <p:cNvSpPr>
              <a:spLocks noChangeArrowheads="1"/>
            </p:cNvSpPr>
            <p:nvPr userDrawn="1"/>
          </p:nvSpPr>
          <p:spPr bwMode="gray">
            <a:xfrm>
              <a:off x="4031" y="1690"/>
              <a:ext cx="1585" cy="1238"/>
            </a:xfrm>
            <a:prstGeom prst="rect">
              <a:avLst/>
            </a:prstGeom>
            <a:solidFill>
              <a:schemeClr val="bg2"/>
            </a:solidFill>
            <a:ln w="9525" algn="ctr">
              <a:noFill/>
              <a:miter lim="800000"/>
              <a:headEnd/>
              <a:tailEnd/>
            </a:ln>
            <a:effectLst/>
          </p:spPr>
          <p:txBody>
            <a:bodyPr wrap="none" anchor="ctr"/>
            <a:lstStyle/>
            <a:p>
              <a:pPr algn="ctr">
                <a:defRPr/>
              </a:pPr>
              <a:endParaRPr lang="en-US" b="0" dirty="0">
                <a:ea typeface="ＭＳ Ｐゴシック" charset="-128"/>
                <a:cs typeface="+mn-cs"/>
              </a:endParaRPr>
            </a:p>
          </p:txBody>
        </p:sp>
      </p:grpSp>
      <p:pic>
        <p:nvPicPr>
          <p:cNvPr id="308229" name="Picture 12" descr="UHC_Logo_large"/>
          <p:cNvPicPr>
            <a:picLocks noChangeAspect="1" noChangeArrowheads="1"/>
          </p:cNvPicPr>
          <p:nvPr/>
        </p:nvPicPr>
        <p:blipFill>
          <a:blip r:embed="rId14"/>
          <a:srcRect/>
          <a:stretch>
            <a:fillRect/>
          </a:stretch>
        </p:blipFill>
        <p:spPr bwMode="auto">
          <a:xfrm>
            <a:off x="6762750" y="427038"/>
            <a:ext cx="1841500" cy="388937"/>
          </a:xfrm>
          <a:prstGeom prst="rect">
            <a:avLst/>
          </a:prstGeom>
          <a:noFill/>
          <a:ln w="9525">
            <a:noFill/>
            <a:miter lim="800000"/>
            <a:headEnd/>
            <a:tailEnd/>
          </a:ln>
        </p:spPr>
      </p:pic>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C105C663-AA15-4C24-A71B-8B52130971DB}" type="slidenum">
              <a:rPr lang="en-US"/>
              <a:pPr>
                <a:defRPr/>
              </a:pPr>
              <a:t>‹#›</a:t>
            </a:fld>
            <a:endParaRPr lang="en-US" dirty="0"/>
          </a:p>
        </p:txBody>
      </p:sp>
      <p:sp>
        <p:nvSpPr>
          <p:cNvPr id="629774" name="Rectangle 14"/>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t>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p:sldLayoutIdLst>
    <p:sldLayoutId id="2147485950" r:id="rId1"/>
    <p:sldLayoutId id="2147485951" r:id="rId2"/>
    <p:sldLayoutId id="2147485952" r:id="rId3"/>
    <p:sldLayoutId id="2147485953" r:id="rId4"/>
    <p:sldLayoutId id="2147485954" r:id="rId5"/>
    <p:sldLayoutId id="2147485955" r:id="rId6"/>
    <p:sldLayoutId id="2147485956" r:id="rId7"/>
    <p:sldLayoutId id="2147485957" r:id="rId8"/>
    <p:sldLayoutId id="2147485958" r:id="rId9"/>
    <p:sldLayoutId id="2147485959" r:id="rId10"/>
    <p:sldLayoutId id="2147485960"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a:solidFill>
            <a:schemeClr val="tx2"/>
          </a:solidFill>
          <a:latin typeface="+mj-lt"/>
          <a:ea typeface="ＭＳ Ｐゴシック" pitchFamily="34" charset="-128"/>
          <a:cs typeface="ＭＳ Ｐゴシック"/>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5pPr>
      <a:lvl6pPr marL="457200" algn="l" defTabSz="457200" rtl="0" eaLnBrk="0" fontAlgn="base" hangingPunct="0">
        <a:spcBef>
          <a:spcPct val="20000"/>
        </a:spcBef>
        <a:spcAft>
          <a:spcPct val="0"/>
        </a:spcAft>
        <a:defRPr sz="2200" b="1">
          <a:solidFill>
            <a:schemeClr val="tx2"/>
          </a:solidFill>
          <a:latin typeface="Arial" charset="0"/>
          <a:ea typeface="ＭＳ Ｐゴシック" charset="-128"/>
        </a:defRPr>
      </a:lvl6pPr>
      <a:lvl7pPr marL="914400" algn="l" defTabSz="457200" rtl="0" eaLnBrk="0" fontAlgn="base" hangingPunct="0">
        <a:spcBef>
          <a:spcPct val="20000"/>
        </a:spcBef>
        <a:spcAft>
          <a:spcPct val="0"/>
        </a:spcAft>
        <a:defRPr sz="2200" b="1">
          <a:solidFill>
            <a:schemeClr val="tx2"/>
          </a:solidFill>
          <a:latin typeface="Arial" charset="0"/>
          <a:ea typeface="ＭＳ Ｐゴシック" charset="-128"/>
        </a:defRPr>
      </a:lvl7pPr>
      <a:lvl8pPr marL="1371600" algn="l" defTabSz="457200" rtl="0" eaLnBrk="0" fontAlgn="base" hangingPunct="0">
        <a:spcBef>
          <a:spcPct val="20000"/>
        </a:spcBef>
        <a:spcAft>
          <a:spcPct val="0"/>
        </a:spcAft>
        <a:defRPr sz="2200" b="1">
          <a:solidFill>
            <a:schemeClr val="tx2"/>
          </a:solidFill>
          <a:latin typeface="Arial" charset="0"/>
          <a:ea typeface="ＭＳ Ｐゴシック" charset="-128"/>
        </a:defRPr>
      </a:lvl8pPr>
      <a:lvl9pPr marL="1828800" algn="l" defTabSz="457200" rtl="0" eaLnBrk="0" fontAlgn="base" hangingPunct="0">
        <a:spcBef>
          <a:spcPct val="20000"/>
        </a:spcBef>
        <a:spcAft>
          <a:spcPct val="0"/>
        </a:spcAft>
        <a:defRPr sz="2200" b="1">
          <a:solidFill>
            <a:schemeClr val="tx2"/>
          </a:solidFill>
          <a:latin typeface="Arial" charset="0"/>
          <a:ea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1pPr>
      <a:lvl2pPr marL="547688" indent="-204788"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5pPr>
      <a:lvl6pPr marL="25146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6pPr>
      <a:lvl7pPr marL="29718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7pPr>
      <a:lvl8pPr marL="34290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8pPr>
      <a:lvl9pPr marL="38862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20514" name="Title Placeholder 1"/>
          <p:cNvSpPr>
            <a:spLocks noGrp="1"/>
          </p:cNvSpPr>
          <p:nvPr>
            <p:ph type="title"/>
          </p:nvPr>
        </p:nvSpPr>
        <p:spPr bwMode="gray">
          <a:xfrm>
            <a:off x="915988" y="219075"/>
            <a:ext cx="5483225" cy="796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320515" name="Text Placeholder 2"/>
          <p:cNvSpPr>
            <a:spLocks noGrp="1"/>
          </p:cNvSpPr>
          <p:nvPr>
            <p:ph type="body" idx="1"/>
          </p:nvPr>
        </p:nvSpPr>
        <p:spPr bwMode="gray">
          <a:xfrm>
            <a:off x="915988" y="1600200"/>
            <a:ext cx="5262562" cy="3681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pic>
        <p:nvPicPr>
          <p:cNvPr id="320516" name="Picture 6" descr="UHC_Logo_large"/>
          <p:cNvPicPr>
            <a:picLocks noChangeAspect="1" noChangeArrowheads="1"/>
          </p:cNvPicPr>
          <p:nvPr/>
        </p:nvPicPr>
        <p:blipFill>
          <a:blip r:embed="rId14"/>
          <a:srcRect/>
          <a:stretch>
            <a:fillRect/>
          </a:stretch>
        </p:blipFill>
        <p:spPr bwMode="auto">
          <a:xfrm>
            <a:off x="6762750" y="427038"/>
            <a:ext cx="1841500" cy="388937"/>
          </a:xfrm>
          <a:prstGeom prst="rect">
            <a:avLst/>
          </a:prstGeom>
          <a:noFill/>
          <a:ln w="9525">
            <a:noFill/>
            <a:miter lim="800000"/>
            <a:headEnd/>
            <a:tailEnd/>
          </a:ln>
        </p:spPr>
      </p:pic>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20F67E3E-09C5-430A-804F-3F5502AFFAEF}" type="slidenum">
              <a:rPr lang="en-US"/>
              <a:pPr>
                <a:defRPr/>
              </a:pPr>
              <a:t>‹#›</a:t>
            </a:fld>
            <a:endParaRPr lang="en-US" dirty="0"/>
          </a:p>
        </p:txBody>
      </p:sp>
      <p:sp>
        <p:nvSpPr>
          <p:cNvPr id="637960" name="Rectangle 8"/>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t>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p:sldLayoutIdLst>
    <p:sldLayoutId id="2147485961" r:id="rId1"/>
    <p:sldLayoutId id="2147485962" r:id="rId2"/>
    <p:sldLayoutId id="2147485963" r:id="rId3"/>
    <p:sldLayoutId id="2147485964" r:id="rId4"/>
    <p:sldLayoutId id="2147485965" r:id="rId5"/>
    <p:sldLayoutId id="2147485966" r:id="rId6"/>
    <p:sldLayoutId id="2147485967" r:id="rId7"/>
    <p:sldLayoutId id="2147485968" r:id="rId8"/>
    <p:sldLayoutId id="2147485969" r:id="rId9"/>
    <p:sldLayoutId id="2147485970" r:id="rId10"/>
    <p:sldLayoutId id="2147485971"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a:solidFill>
            <a:schemeClr val="tx2"/>
          </a:solidFill>
          <a:latin typeface="+mj-lt"/>
          <a:ea typeface="ＭＳ Ｐゴシック" pitchFamily="34" charset="-128"/>
          <a:cs typeface="ＭＳ Ｐゴシック"/>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5pPr>
      <a:lvl6pPr marL="457200" algn="l" defTabSz="457200" rtl="0" eaLnBrk="0" fontAlgn="base" hangingPunct="0">
        <a:spcBef>
          <a:spcPct val="20000"/>
        </a:spcBef>
        <a:spcAft>
          <a:spcPct val="0"/>
        </a:spcAft>
        <a:defRPr sz="2200" b="1">
          <a:solidFill>
            <a:schemeClr val="tx2"/>
          </a:solidFill>
          <a:latin typeface="Arial" charset="0"/>
          <a:ea typeface="ＭＳ Ｐゴシック" charset="-128"/>
        </a:defRPr>
      </a:lvl6pPr>
      <a:lvl7pPr marL="914400" algn="l" defTabSz="457200" rtl="0" eaLnBrk="0" fontAlgn="base" hangingPunct="0">
        <a:spcBef>
          <a:spcPct val="20000"/>
        </a:spcBef>
        <a:spcAft>
          <a:spcPct val="0"/>
        </a:spcAft>
        <a:defRPr sz="2200" b="1">
          <a:solidFill>
            <a:schemeClr val="tx2"/>
          </a:solidFill>
          <a:latin typeface="Arial" charset="0"/>
          <a:ea typeface="ＭＳ Ｐゴシック" charset="-128"/>
        </a:defRPr>
      </a:lvl7pPr>
      <a:lvl8pPr marL="1371600" algn="l" defTabSz="457200" rtl="0" eaLnBrk="0" fontAlgn="base" hangingPunct="0">
        <a:spcBef>
          <a:spcPct val="20000"/>
        </a:spcBef>
        <a:spcAft>
          <a:spcPct val="0"/>
        </a:spcAft>
        <a:defRPr sz="2200" b="1">
          <a:solidFill>
            <a:schemeClr val="tx2"/>
          </a:solidFill>
          <a:latin typeface="Arial" charset="0"/>
          <a:ea typeface="ＭＳ Ｐゴシック" charset="-128"/>
        </a:defRPr>
      </a:lvl8pPr>
      <a:lvl9pPr marL="1828800" algn="l" defTabSz="457200" rtl="0" eaLnBrk="0" fontAlgn="base" hangingPunct="0">
        <a:spcBef>
          <a:spcPct val="20000"/>
        </a:spcBef>
        <a:spcAft>
          <a:spcPct val="0"/>
        </a:spcAft>
        <a:defRPr sz="2200" b="1">
          <a:solidFill>
            <a:schemeClr val="tx2"/>
          </a:solidFill>
          <a:latin typeface="Arial" charset="0"/>
          <a:ea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1pPr>
      <a:lvl2pPr marL="547688" indent="-204788"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5pPr>
      <a:lvl6pPr marL="25146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6pPr>
      <a:lvl7pPr marL="29718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7pPr>
      <a:lvl8pPr marL="34290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8pPr>
      <a:lvl9pPr marL="38862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32802" name="Title Placeholder 1"/>
          <p:cNvSpPr>
            <a:spLocks noGrp="1"/>
          </p:cNvSpPr>
          <p:nvPr>
            <p:ph type="title"/>
          </p:nvPr>
        </p:nvSpPr>
        <p:spPr bwMode="gray">
          <a:xfrm>
            <a:off x="915988" y="219075"/>
            <a:ext cx="5483225" cy="796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332803" name="Text Placeholder 2"/>
          <p:cNvSpPr>
            <a:spLocks noGrp="1"/>
          </p:cNvSpPr>
          <p:nvPr>
            <p:ph type="body" idx="1"/>
          </p:nvPr>
        </p:nvSpPr>
        <p:spPr bwMode="gray">
          <a:xfrm>
            <a:off x="915988" y="1600200"/>
            <a:ext cx="5262562" cy="3681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633862" name="Rectangle 6"/>
          <p:cNvSpPr>
            <a:spLocks noChangeArrowheads="1"/>
          </p:cNvSpPr>
          <p:nvPr/>
        </p:nvSpPr>
        <p:spPr bwMode="gray">
          <a:xfrm>
            <a:off x="6399213" y="1027113"/>
            <a:ext cx="2516187" cy="5424487"/>
          </a:xfrm>
          <a:prstGeom prst="rect">
            <a:avLst/>
          </a:prstGeom>
          <a:solidFill>
            <a:schemeClr val="bg2"/>
          </a:solidFill>
          <a:ln w="9525" algn="ctr">
            <a:noFill/>
            <a:miter lim="800000"/>
            <a:headEnd/>
            <a:tailEnd/>
          </a:ln>
          <a:effectLst/>
        </p:spPr>
        <p:txBody>
          <a:bodyPr wrap="none" anchor="ctr"/>
          <a:lstStyle/>
          <a:p>
            <a:pPr algn="ctr">
              <a:defRPr/>
            </a:pPr>
            <a:endParaRPr lang="en-US" b="0" dirty="0">
              <a:ea typeface="ＭＳ Ｐゴシック" charset="-128"/>
              <a:cs typeface="+mn-cs"/>
            </a:endParaRPr>
          </a:p>
        </p:txBody>
      </p:sp>
      <p:pic>
        <p:nvPicPr>
          <p:cNvPr id="332805" name="Picture 7" descr="UHC_Logo_large"/>
          <p:cNvPicPr>
            <a:picLocks noChangeAspect="1" noChangeArrowheads="1"/>
          </p:cNvPicPr>
          <p:nvPr/>
        </p:nvPicPr>
        <p:blipFill>
          <a:blip r:embed="rId14"/>
          <a:srcRect/>
          <a:stretch>
            <a:fillRect/>
          </a:stretch>
        </p:blipFill>
        <p:spPr bwMode="auto">
          <a:xfrm>
            <a:off x="6762750" y="427038"/>
            <a:ext cx="1841500" cy="388937"/>
          </a:xfrm>
          <a:prstGeom prst="rect">
            <a:avLst/>
          </a:prstGeom>
          <a:noFill/>
          <a:ln w="9525">
            <a:noFill/>
            <a:miter lim="800000"/>
            <a:headEnd/>
            <a:tailEnd/>
          </a:ln>
        </p:spPr>
      </p:pic>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49091F27-36CF-4D0D-B1E0-5929A6623964}" type="slidenum">
              <a:rPr lang="en-US"/>
              <a:pPr>
                <a:defRPr/>
              </a:pPr>
              <a:t>‹#›</a:t>
            </a:fld>
            <a:endParaRPr lang="en-US" dirty="0"/>
          </a:p>
        </p:txBody>
      </p:sp>
      <p:sp>
        <p:nvSpPr>
          <p:cNvPr id="633865" name="Rectangle 9"/>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t>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p:sldLayoutIdLst>
    <p:sldLayoutId id="2147485972" r:id="rId1"/>
    <p:sldLayoutId id="2147485973" r:id="rId2"/>
    <p:sldLayoutId id="2147485974" r:id="rId3"/>
    <p:sldLayoutId id="2147485975" r:id="rId4"/>
    <p:sldLayoutId id="2147485976" r:id="rId5"/>
    <p:sldLayoutId id="2147485977" r:id="rId6"/>
    <p:sldLayoutId id="2147485978" r:id="rId7"/>
    <p:sldLayoutId id="2147485979" r:id="rId8"/>
    <p:sldLayoutId id="2147485980" r:id="rId9"/>
    <p:sldLayoutId id="2147485981" r:id="rId10"/>
    <p:sldLayoutId id="2147485982"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a:solidFill>
            <a:schemeClr val="tx2"/>
          </a:solidFill>
          <a:latin typeface="+mj-lt"/>
          <a:ea typeface="ＭＳ Ｐゴシック" pitchFamily="34" charset="-128"/>
          <a:cs typeface="ＭＳ Ｐゴシック"/>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5pPr>
      <a:lvl6pPr marL="457200" algn="l" defTabSz="457200" rtl="0" eaLnBrk="0" fontAlgn="base" hangingPunct="0">
        <a:spcBef>
          <a:spcPct val="20000"/>
        </a:spcBef>
        <a:spcAft>
          <a:spcPct val="0"/>
        </a:spcAft>
        <a:defRPr sz="2200" b="1">
          <a:solidFill>
            <a:schemeClr val="tx2"/>
          </a:solidFill>
          <a:latin typeface="Arial" charset="0"/>
          <a:ea typeface="ＭＳ Ｐゴシック" charset="-128"/>
        </a:defRPr>
      </a:lvl6pPr>
      <a:lvl7pPr marL="914400" algn="l" defTabSz="457200" rtl="0" eaLnBrk="0" fontAlgn="base" hangingPunct="0">
        <a:spcBef>
          <a:spcPct val="20000"/>
        </a:spcBef>
        <a:spcAft>
          <a:spcPct val="0"/>
        </a:spcAft>
        <a:defRPr sz="2200" b="1">
          <a:solidFill>
            <a:schemeClr val="tx2"/>
          </a:solidFill>
          <a:latin typeface="Arial" charset="0"/>
          <a:ea typeface="ＭＳ Ｐゴシック" charset="-128"/>
        </a:defRPr>
      </a:lvl7pPr>
      <a:lvl8pPr marL="1371600" algn="l" defTabSz="457200" rtl="0" eaLnBrk="0" fontAlgn="base" hangingPunct="0">
        <a:spcBef>
          <a:spcPct val="20000"/>
        </a:spcBef>
        <a:spcAft>
          <a:spcPct val="0"/>
        </a:spcAft>
        <a:defRPr sz="2200" b="1">
          <a:solidFill>
            <a:schemeClr val="tx2"/>
          </a:solidFill>
          <a:latin typeface="Arial" charset="0"/>
          <a:ea typeface="ＭＳ Ｐゴシック" charset="-128"/>
        </a:defRPr>
      </a:lvl8pPr>
      <a:lvl9pPr marL="1828800" algn="l" defTabSz="457200" rtl="0" eaLnBrk="0" fontAlgn="base" hangingPunct="0">
        <a:spcBef>
          <a:spcPct val="20000"/>
        </a:spcBef>
        <a:spcAft>
          <a:spcPct val="0"/>
        </a:spcAft>
        <a:defRPr sz="2200" b="1">
          <a:solidFill>
            <a:schemeClr val="tx2"/>
          </a:solidFill>
          <a:latin typeface="Arial" charset="0"/>
          <a:ea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1pPr>
      <a:lvl2pPr marL="547688" indent="-204788"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5pPr>
      <a:lvl6pPr marL="25146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6pPr>
      <a:lvl7pPr marL="29718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7pPr>
      <a:lvl8pPr marL="34290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8pPr>
      <a:lvl9pPr marL="38862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45090" name="Title Placeholder 1"/>
          <p:cNvSpPr>
            <a:spLocks noGrp="1"/>
          </p:cNvSpPr>
          <p:nvPr>
            <p:ph type="title"/>
          </p:nvPr>
        </p:nvSpPr>
        <p:spPr bwMode="gray">
          <a:xfrm>
            <a:off x="1203325" y="1539875"/>
            <a:ext cx="5651500" cy="15462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345091" name="Text Placeholder 2"/>
          <p:cNvSpPr>
            <a:spLocks noGrp="1"/>
          </p:cNvSpPr>
          <p:nvPr>
            <p:ph type="body" idx="1"/>
          </p:nvPr>
        </p:nvSpPr>
        <p:spPr bwMode="gray">
          <a:xfrm>
            <a:off x="9144000" y="0"/>
            <a:ext cx="2886075" cy="1338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C473135D-1B9F-40D6-B316-5C2742E3D65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983" r:id="rId1"/>
    <p:sldLayoutId id="2147485984" r:id="rId2"/>
    <p:sldLayoutId id="2147485985" r:id="rId3"/>
    <p:sldLayoutId id="2147485986" r:id="rId4"/>
    <p:sldLayoutId id="2147485987" r:id="rId5"/>
    <p:sldLayoutId id="2147485988" r:id="rId6"/>
    <p:sldLayoutId id="2147485989" r:id="rId7"/>
    <p:sldLayoutId id="2147485990" r:id="rId8"/>
    <p:sldLayoutId id="2147485991" r:id="rId9"/>
    <p:sldLayoutId id="2147485992" r:id="rId10"/>
    <p:sldLayoutId id="2147485993"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defTabSz="457200" rtl="0" eaLnBrk="0" fontAlgn="base" hangingPunct="0">
        <a:lnSpc>
          <a:spcPts val="3400"/>
        </a:lnSpc>
        <a:spcBef>
          <a:spcPct val="0"/>
        </a:spcBef>
        <a:spcAft>
          <a:spcPct val="0"/>
        </a:spcAft>
        <a:defRPr sz="2600" b="1">
          <a:solidFill>
            <a:schemeClr val="bg1"/>
          </a:solidFill>
          <a:latin typeface="+mj-lt"/>
          <a:ea typeface="ＭＳ Ｐゴシック" pitchFamily="34" charset="-128"/>
          <a:cs typeface="ＭＳ Ｐゴシック"/>
        </a:defRPr>
      </a:lvl1pPr>
      <a:lvl2pPr algn="l" defTabSz="457200" rtl="0" eaLnBrk="0" fontAlgn="base" hangingPunct="0">
        <a:lnSpc>
          <a:spcPts val="3400"/>
        </a:lnSpc>
        <a:spcBef>
          <a:spcPct val="0"/>
        </a:spcBef>
        <a:spcAft>
          <a:spcPct val="0"/>
        </a:spcAft>
        <a:defRPr sz="2600" b="1">
          <a:solidFill>
            <a:schemeClr val="bg1"/>
          </a:solidFill>
          <a:latin typeface="Arial" charset="0"/>
          <a:ea typeface="ＭＳ Ｐゴシック" pitchFamily="34" charset="-128"/>
          <a:cs typeface="ＭＳ Ｐゴシック"/>
        </a:defRPr>
      </a:lvl2pPr>
      <a:lvl3pPr algn="l" defTabSz="457200" rtl="0" eaLnBrk="0" fontAlgn="base" hangingPunct="0">
        <a:lnSpc>
          <a:spcPts val="3400"/>
        </a:lnSpc>
        <a:spcBef>
          <a:spcPct val="0"/>
        </a:spcBef>
        <a:spcAft>
          <a:spcPct val="0"/>
        </a:spcAft>
        <a:defRPr sz="2600" b="1">
          <a:solidFill>
            <a:schemeClr val="bg1"/>
          </a:solidFill>
          <a:latin typeface="Arial" charset="0"/>
          <a:ea typeface="ＭＳ Ｐゴシック" pitchFamily="34" charset="-128"/>
          <a:cs typeface="ＭＳ Ｐゴシック"/>
        </a:defRPr>
      </a:lvl3pPr>
      <a:lvl4pPr algn="l" defTabSz="457200" rtl="0" eaLnBrk="0" fontAlgn="base" hangingPunct="0">
        <a:lnSpc>
          <a:spcPts val="3400"/>
        </a:lnSpc>
        <a:spcBef>
          <a:spcPct val="0"/>
        </a:spcBef>
        <a:spcAft>
          <a:spcPct val="0"/>
        </a:spcAft>
        <a:defRPr sz="2600" b="1">
          <a:solidFill>
            <a:schemeClr val="bg1"/>
          </a:solidFill>
          <a:latin typeface="Arial" charset="0"/>
          <a:ea typeface="ＭＳ Ｐゴシック" pitchFamily="34" charset="-128"/>
          <a:cs typeface="ＭＳ Ｐゴシック"/>
        </a:defRPr>
      </a:lvl4pPr>
      <a:lvl5pPr algn="l" defTabSz="457200" rtl="0" eaLnBrk="0" fontAlgn="base" hangingPunct="0">
        <a:lnSpc>
          <a:spcPts val="3400"/>
        </a:lnSpc>
        <a:spcBef>
          <a:spcPct val="0"/>
        </a:spcBef>
        <a:spcAft>
          <a:spcPct val="0"/>
        </a:spcAft>
        <a:defRPr sz="2600" b="1">
          <a:solidFill>
            <a:schemeClr val="bg1"/>
          </a:solidFill>
          <a:latin typeface="Arial" charset="0"/>
          <a:ea typeface="ＭＳ Ｐゴシック" pitchFamily="34" charset="-128"/>
          <a:cs typeface="ＭＳ Ｐゴシック"/>
        </a:defRPr>
      </a:lvl5pPr>
      <a:lvl6pPr marL="457200" algn="l" defTabSz="457200" rtl="0" fontAlgn="base">
        <a:lnSpc>
          <a:spcPts val="3400"/>
        </a:lnSpc>
        <a:spcBef>
          <a:spcPct val="0"/>
        </a:spcBef>
        <a:spcAft>
          <a:spcPct val="0"/>
        </a:spcAft>
        <a:defRPr sz="2600" b="1">
          <a:solidFill>
            <a:schemeClr val="bg1"/>
          </a:solidFill>
          <a:latin typeface="Arial" charset="0"/>
          <a:ea typeface="ＭＳ Ｐゴシック" charset="-128"/>
        </a:defRPr>
      </a:lvl6pPr>
      <a:lvl7pPr marL="914400" algn="l" defTabSz="457200" rtl="0" fontAlgn="base">
        <a:lnSpc>
          <a:spcPts val="3400"/>
        </a:lnSpc>
        <a:spcBef>
          <a:spcPct val="0"/>
        </a:spcBef>
        <a:spcAft>
          <a:spcPct val="0"/>
        </a:spcAft>
        <a:defRPr sz="2600" b="1">
          <a:solidFill>
            <a:schemeClr val="bg1"/>
          </a:solidFill>
          <a:latin typeface="Arial" charset="0"/>
          <a:ea typeface="ＭＳ Ｐゴシック" charset="-128"/>
        </a:defRPr>
      </a:lvl7pPr>
      <a:lvl8pPr marL="1371600" algn="l" defTabSz="457200" rtl="0" fontAlgn="base">
        <a:lnSpc>
          <a:spcPts val="3400"/>
        </a:lnSpc>
        <a:spcBef>
          <a:spcPct val="0"/>
        </a:spcBef>
        <a:spcAft>
          <a:spcPct val="0"/>
        </a:spcAft>
        <a:defRPr sz="2600" b="1">
          <a:solidFill>
            <a:schemeClr val="bg1"/>
          </a:solidFill>
          <a:latin typeface="Arial" charset="0"/>
          <a:ea typeface="ＭＳ Ｐゴシック" charset="-128"/>
        </a:defRPr>
      </a:lvl8pPr>
      <a:lvl9pPr marL="1828800" algn="l" defTabSz="457200" rtl="0" fontAlgn="base">
        <a:lnSpc>
          <a:spcPts val="3400"/>
        </a:lnSpc>
        <a:spcBef>
          <a:spcPct val="0"/>
        </a:spcBef>
        <a:spcAft>
          <a:spcPct val="0"/>
        </a:spcAft>
        <a:defRPr sz="2600" b="1">
          <a:solidFill>
            <a:schemeClr val="bg1"/>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1200">
          <a:solidFill>
            <a:schemeClr val="tx1"/>
          </a:solidFill>
          <a:latin typeface="+mn-lt"/>
          <a:ea typeface="ＭＳ Ｐゴシック" pitchFamily="34" charset="-128"/>
          <a:cs typeface="ＭＳ Ｐゴシック"/>
        </a:defRPr>
      </a:lvl1pPr>
      <a:lvl2pPr marL="742950" indent="-285750" algn="l" defTabSz="457200" rtl="0" eaLnBrk="0" fontAlgn="base" hangingPunct="0">
        <a:spcBef>
          <a:spcPct val="20000"/>
        </a:spcBef>
        <a:spcAft>
          <a:spcPct val="0"/>
        </a:spcAft>
        <a:buFont typeface="Arial" charset="0"/>
        <a:buChar char="–"/>
        <a:defRPr sz="1000">
          <a:solidFill>
            <a:schemeClr val="tx1"/>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900">
          <a:solidFill>
            <a:schemeClr val="tx1"/>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800">
          <a:solidFill>
            <a:schemeClr val="tx1"/>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800">
          <a:solidFill>
            <a:schemeClr val="tx1"/>
          </a:solidFill>
          <a:latin typeface="+mn-lt"/>
          <a:ea typeface="ＭＳ Ｐゴシック" pitchFamily="34" charset="-128"/>
          <a:cs typeface="ＭＳ Ｐゴシック"/>
        </a:defRPr>
      </a:lvl5pPr>
      <a:lvl6pPr marL="2514600" indent="-228600" algn="l" defTabSz="457200" rtl="0" fontAlgn="base">
        <a:spcBef>
          <a:spcPct val="20000"/>
        </a:spcBef>
        <a:spcAft>
          <a:spcPct val="0"/>
        </a:spcAft>
        <a:buFont typeface="Arial" charset="0"/>
        <a:buChar char="»"/>
        <a:defRPr sz="800">
          <a:solidFill>
            <a:schemeClr val="tx1"/>
          </a:solidFill>
          <a:latin typeface="+mn-lt"/>
          <a:ea typeface="+mn-ea"/>
        </a:defRPr>
      </a:lvl6pPr>
      <a:lvl7pPr marL="2971800" indent="-228600" algn="l" defTabSz="457200" rtl="0" fontAlgn="base">
        <a:spcBef>
          <a:spcPct val="20000"/>
        </a:spcBef>
        <a:spcAft>
          <a:spcPct val="0"/>
        </a:spcAft>
        <a:buFont typeface="Arial" charset="0"/>
        <a:buChar char="»"/>
        <a:defRPr sz="800">
          <a:solidFill>
            <a:schemeClr val="tx1"/>
          </a:solidFill>
          <a:latin typeface="+mn-lt"/>
          <a:ea typeface="+mn-ea"/>
        </a:defRPr>
      </a:lvl7pPr>
      <a:lvl8pPr marL="3429000" indent="-228600" algn="l" defTabSz="457200" rtl="0" fontAlgn="base">
        <a:spcBef>
          <a:spcPct val="20000"/>
        </a:spcBef>
        <a:spcAft>
          <a:spcPct val="0"/>
        </a:spcAft>
        <a:buFont typeface="Arial" charset="0"/>
        <a:buChar char="»"/>
        <a:defRPr sz="800">
          <a:solidFill>
            <a:schemeClr val="tx1"/>
          </a:solidFill>
          <a:latin typeface="+mn-lt"/>
          <a:ea typeface="+mn-ea"/>
        </a:defRPr>
      </a:lvl8pPr>
      <a:lvl9pPr marL="3886200" indent="-228600" algn="l" defTabSz="457200" rtl="0" fontAlgn="base">
        <a:spcBef>
          <a:spcPct val="20000"/>
        </a:spcBef>
        <a:spcAft>
          <a:spcPct val="0"/>
        </a:spcAft>
        <a:buFont typeface="Arial" charset="0"/>
        <a:buChar char="»"/>
        <a:defRPr sz="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39301" name="Rectangle 5"/>
          <p:cNvSpPr>
            <a:spLocks noChangeArrowheads="1"/>
          </p:cNvSpPr>
          <p:nvPr/>
        </p:nvSpPr>
        <p:spPr bwMode="gray">
          <a:xfrm>
            <a:off x="3021013" y="182563"/>
            <a:ext cx="5845175" cy="3116262"/>
          </a:xfrm>
          <a:prstGeom prst="rect">
            <a:avLst/>
          </a:prstGeom>
          <a:solidFill>
            <a:schemeClr val="bg1"/>
          </a:solidFill>
          <a:ln w="9525" algn="ctr">
            <a:noFill/>
            <a:miter lim="800000"/>
            <a:headEnd/>
            <a:tailEnd/>
          </a:ln>
          <a:effectLst/>
        </p:spPr>
        <p:txBody>
          <a:bodyPr wrap="none" anchor="ctr"/>
          <a:lstStyle/>
          <a:p>
            <a:pPr algn="ctr">
              <a:defRPr/>
            </a:pPr>
            <a:endParaRPr lang="en-US" b="0" dirty="0">
              <a:ea typeface="ＭＳ Ｐゴシック" charset="-128"/>
              <a:cs typeface="+mn-cs"/>
            </a:endParaRPr>
          </a:p>
        </p:txBody>
      </p:sp>
      <p:sp>
        <p:nvSpPr>
          <p:cNvPr id="25603" name="Title Placeholder 1"/>
          <p:cNvSpPr>
            <a:spLocks noGrp="1"/>
          </p:cNvSpPr>
          <p:nvPr>
            <p:ph type="title"/>
          </p:nvPr>
        </p:nvSpPr>
        <p:spPr bwMode="gray">
          <a:xfrm>
            <a:off x="3178175" y="3322638"/>
            <a:ext cx="5445125" cy="8937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25604" name="Text Placeholder 2"/>
          <p:cNvSpPr>
            <a:spLocks noGrp="1"/>
          </p:cNvSpPr>
          <p:nvPr>
            <p:ph type="body" idx="1"/>
          </p:nvPr>
        </p:nvSpPr>
        <p:spPr bwMode="gray">
          <a:xfrm>
            <a:off x="3190875" y="4314825"/>
            <a:ext cx="5434013" cy="5778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p:txBody>
      </p:sp>
      <p:sp>
        <p:nvSpPr>
          <p:cNvPr id="439303" name="Rectangle 7"/>
          <p:cNvSpPr>
            <a:spLocks noChangeArrowheads="1"/>
          </p:cNvSpPr>
          <p:nvPr/>
        </p:nvSpPr>
        <p:spPr bwMode="gray">
          <a:xfrm>
            <a:off x="3246438" y="182563"/>
            <a:ext cx="5408612" cy="3038475"/>
          </a:xfrm>
          <a:prstGeom prst="rect">
            <a:avLst/>
          </a:prstGeom>
          <a:solidFill>
            <a:schemeClr val="bg2"/>
          </a:solidFill>
          <a:ln w="9525" algn="ctr">
            <a:solidFill>
              <a:schemeClr val="bg2"/>
            </a:solidFill>
            <a:miter lim="800000"/>
            <a:headEnd/>
            <a:tailEnd/>
          </a:ln>
          <a:effectLst/>
        </p:spPr>
        <p:txBody>
          <a:bodyPr wrap="none" anchor="ctr"/>
          <a:lstStyle/>
          <a:p>
            <a:pPr algn="ctr">
              <a:defRPr/>
            </a:pPr>
            <a:endParaRPr lang="en-US" b="0" dirty="0">
              <a:ea typeface="ＭＳ Ｐゴシック" charset="-128"/>
              <a:cs typeface="+mn-cs"/>
            </a:endParaRPr>
          </a:p>
        </p:txBody>
      </p:sp>
      <p:pic>
        <p:nvPicPr>
          <p:cNvPr id="25606" name="Picture 8" descr="UHC_Logo_large"/>
          <p:cNvPicPr>
            <a:picLocks noChangeAspect="1" noChangeArrowheads="1"/>
          </p:cNvPicPr>
          <p:nvPr/>
        </p:nvPicPr>
        <p:blipFill>
          <a:blip r:embed="rId14"/>
          <a:srcRect/>
          <a:stretch>
            <a:fillRect/>
          </a:stretch>
        </p:blipFill>
        <p:spPr bwMode="gray">
          <a:xfrm>
            <a:off x="5710238" y="5749925"/>
            <a:ext cx="2927350" cy="619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697" r:id="rId1"/>
    <p:sldLayoutId id="2147485698" r:id="rId2"/>
    <p:sldLayoutId id="2147485699" r:id="rId3"/>
    <p:sldLayoutId id="2147485700" r:id="rId4"/>
    <p:sldLayoutId id="2147485701" r:id="rId5"/>
    <p:sldLayoutId id="2147485702" r:id="rId6"/>
    <p:sldLayoutId id="2147485703" r:id="rId7"/>
    <p:sldLayoutId id="2147485704" r:id="rId8"/>
    <p:sldLayoutId id="2147485705" r:id="rId9"/>
    <p:sldLayoutId id="2147485706" r:id="rId10"/>
    <p:sldLayoutId id="2147485707"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defTabSz="457200" rtl="0" eaLnBrk="0" fontAlgn="base" hangingPunct="0">
        <a:lnSpc>
          <a:spcPts val="3400"/>
        </a:lnSpc>
        <a:spcBef>
          <a:spcPct val="0"/>
        </a:spcBef>
        <a:spcAft>
          <a:spcPct val="0"/>
        </a:spcAft>
        <a:defRPr sz="3200" b="1">
          <a:solidFill>
            <a:schemeClr val="tx2"/>
          </a:solidFill>
          <a:latin typeface="+mj-lt"/>
          <a:ea typeface="ＭＳ Ｐゴシック" pitchFamily="34" charset="-128"/>
          <a:cs typeface="ＭＳ Ｐゴシック"/>
        </a:defRPr>
      </a:lvl1pPr>
      <a:lvl2pPr algn="l" defTabSz="457200" rtl="0" eaLnBrk="0" fontAlgn="base" hangingPunct="0">
        <a:lnSpc>
          <a:spcPts val="3400"/>
        </a:lnSpc>
        <a:spcBef>
          <a:spcPct val="0"/>
        </a:spcBef>
        <a:spcAft>
          <a:spcPct val="0"/>
        </a:spcAft>
        <a:defRPr sz="3200" b="1">
          <a:solidFill>
            <a:schemeClr val="tx2"/>
          </a:solidFill>
          <a:latin typeface="Arial" charset="0"/>
          <a:ea typeface="ＭＳ Ｐゴシック" pitchFamily="34" charset="-128"/>
          <a:cs typeface="ＭＳ Ｐゴシック"/>
        </a:defRPr>
      </a:lvl2pPr>
      <a:lvl3pPr algn="l" defTabSz="457200" rtl="0" eaLnBrk="0" fontAlgn="base" hangingPunct="0">
        <a:lnSpc>
          <a:spcPts val="3400"/>
        </a:lnSpc>
        <a:spcBef>
          <a:spcPct val="0"/>
        </a:spcBef>
        <a:spcAft>
          <a:spcPct val="0"/>
        </a:spcAft>
        <a:defRPr sz="3200" b="1">
          <a:solidFill>
            <a:schemeClr val="tx2"/>
          </a:solidFill>
          <a:latin typeface="Arial" charset="0"/>
          <a:ea typeface="ＭＳ Ｐゴシック" pitchFamily="34" charset="-128"/>
          <a:cs typeface="ＭＳ Ｐゴシック"/>
        </a:defRPr>
      </a:lvl3pPr>
      <a:lvl4pPr algn="l" defTabSz="457200" rtl="0" eaLnBrk="0" fontAlgn="base" hangingPunct="0">
        <a:lnSpc>
          <a:spcPts val="3400"/>
        </a:lnSpc>
        <a:spcBef>
          <a:spcPct val="0"/>
        </a:spcBef>
        <a:spcAft>
          <a:spcPct val="0"/>
        </a:spcAft>
        <a:defRPr sz="3200" b="1">
          <a:solidFill>
            <a:schemeClr val="tx2"/>
          </a:solidFill>
          <a:latin typeface="Arial" charset="0"/>
          <a:ea typeface="ＭＳ Ｐゴシック" pitchFamily="34" charset="-128"/>
          <a:cs typeface="ＭＳ Ｐゴシック"/>
        </a:defRPr>
      </a:lvl4pPr>
      <a:lvl5pPr algn="l" defTabSz="457200" rtl="0" eaLnBrk="0" fontAlgn="base" hangingPunct="0">
        <a:lnSpc>
          <a:spcPts val="3400"/>
        </a:lnSpc>
        <a:spcBef>
          <a:spcPct val="0"/>
        </a:spcBef>
        <a:spcAft>
          <a:spcPct val="0"/>
        </a:spcAft>
        <a:defRPr sz="3200" b="1">
          <a:solidFill>
            <a:schemeClr val="tx2"/>
          </a:solidFill>
          <a:latin typeface="Arial" charset="0"/>
          <a:ea typeface="ＭＳ Ｐゴシック" pitchFamily="34" charset="-128"/>
          <a:cs typeface="ＭＳ Ｐゴシック"/>
        </a:defRPr>
      </a:lvl5pPr>
      <a:lvl6pPr marL="457200" algn="l" defTabSz="457200" rtl="0" eaLnBrk="0" fontAlgn="base" hangingPunct="0">
        <a:lnSpc>
          <a:spcPts val="3400"/>
        </a:lnSpc>
        <a:spcBef>
          <a:spcPct val="0"/>
        </a:spcBef>
        <a:spcAft>
          <a:spcPct val="0"/>
        </a:spcAft>
        <a:defRPr sz="3200" b="1">
          <a:solidFill>
            <a:schemeClr val="tx2"/>
          </a:solidFill>
          <a:latin typeface="Arial" charset="0"/>
          <a:ea typeface="ＭＳ Ｐゴシック" charset="-128"/>
        </a:defRPr>
      </a:lvl6pPr>
      <a:lvl7pPr marL="914400" algn="l" defTabSz="457200" rtl="0" eaLnBrk="0" fontAlgn="base" hangingPunct="0">
        <a:lnSpc>
          <a:spcPts val="3400"/>
        </a:lnSpc>
        <a:spcBef>
          <a:spcPct val="0"/>
        </a:spcBef>
        <a:spcAft>
          <a:spcPct val="0"/>
        </a:spcAft>
        <a:defRPr sz="3200" b="1">
          <a:solidFill>
            <a:schemeClr val="tx2"/>
          </a:solidFill>
          <a:latin typeface="Arial" charset="0"/>
          <a:ea typeface="ＭＳ Ｐゴシック" charset="-128"/>
        </a:defRPr>
      </a:lvl7pPr>
      <a:lvl8pPr marL="1371600" algn="l" defTabSz="457200" rtl="0" eaLnBrk="0" fontAlgn="base" hangingPunct="0">
        <a:lnSpc>
          <a:spcPts val="3400"/>
        </a:lnSpc>
        <a:spcBef>
          <a:spcPct val="0"/>
        </a:spcBef>
        <a:spcAft>
          <a:spcPct val="0"/>
        </a:spcAft>
        <a:defRPr sz="3200" b="1">
          <a:solidFill>
            <a:schemeClr val="tx2"/>
          </a:solidFill>
          <a:latin typeface="Arial" charset="0"/>
          <a:ea typeface="ＭＳ Ｐゴシック" charset="-128"/>
        </a:defRPr>
      </a:lvl8pPr>
      <a:lvl9pPr marL="1828800" algn="l" defTabSz="457200" rtl="0" eaLnBrk="0" fontAlgn="base" hangingPunct="0">
        <a:lnSpc>
          <a:spcPts val="3400"/>
        </a:lnSpc>
        <a:spcBef>
          <a:spcPct val="0"/>
        </a:spcBef>
        <a:spcAft>
          <a:spcPct val="0"/>
        </a:spcAft>
        <a:defRPr sz="3200" b="1">
          <a:solidFill>
            <a:schemeClr val="tx2"/>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defRPr sz="1600" b="1">
          <a:solidFill>
            <a:schemeClr val="tx2"/>
          </a:solidFill>
          <a:latin typeface="+mn-lt"/>
          <a:ea typeface="ＭＳ Ｐゴシック" pitchFamily="34" charset="-128"/>
          <a:cs typeface="ＭＳ Ｐゴシック"/>
        </a:defRPr>
      </a:lvl1pPr>
      <a:lvl2pPr marL="742950" indent="-285750" algn="l" defTabSz="457200" rtl="0" eaLnBrk="0" fontAlgn="base" hangingPunct="0">
        <a:spcBef>
          <a:spcPct val="20000"/>
        </a:spcBef>
        <a:spcAft>
          <a:spcPct val="0"/>
        </a:spcAft>
        <a:buFont typeface="Arial" charset="0"/>
        <a:defRPr sz="1600" b="1">
          <a:solidFill>
            <a:srgbClr val="183C90"/>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defRPr sz="1600" b="1">
          <a:solidFill>
            <a:srgbClr val="183C90"/>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defRPr sz="1600" b="1">
          <a:solidFill>
            <a:srgbClr val="183C90"/>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defRPr sz="1600" b="1">
          <a:solidFill>
            <a:srgbClr val="183C90"/>
          </a:solidFill>
          <a:latin typeface="+mn-lt"/>
          <a:ea typeface="ＭＳ Ｐゴシック" pitchFamily="34" charset="-128"/>
          <a:cs typeface="ＭＳ Ｐゴシック"/>
        </a:defRPr>
      </a:lvl5pPr>
      <a:lvl6pPr marL="2514600" indent="-228600" algn="l" defTabSz="457200" rtl="0" eaLnBrk="0" fontAlgn="base" hangingPunct="0">
        <a:spcBef>
          <a:spcPct val="20000"/>
        </a:spcBef>
        <a:spcAft>
          <a:spcPct val="0"/>
        </a:spcAft>
        <a:buFont typeface="Arial" charset="0"/>
        <a:defRPr sz="1600" b="1">
          <a:solidFill>
            <a:srgbClr val="183C90"/>
          </a:solidFill>
          <a:latin typeface="+mn-lt"/>
          <a:ea typeface="+mn-ea"/>
        </a:defRPr>
      </a:lvl6pPr>
      <a:lvl7pPr marL="2971800" indent="-228600" algn="l" defTabSz="457200" rtl="0" eaLnBrk="0" fontAlgn="base" hangingPunct="0">
        <a:spcBef>
          <a:spcPct val="20000"/>
        </a:spcBef>
        <a:spcAft>
          <a:spcPct val="0"/>
        </a:spcAft>
        <a:buFont typeface="Arial" charset="0"/>
        <a:defRPr sz="1600" b="1">
          <a:solidFill>
            <a:srgbClr val="183C90"/>
          </a:solidFill>
          <a:latin typeface="+mn-lt"/>
          <a:ea typeface="+mn-ea"/>
        </a:defRPr>
      </a:lvl7pPr>
      <a:lvl8pPr marL="3429000" indent="-228600" algn="l" defTabSz="457200" rtl="0" eaLnBrk="0" fontAlgn="base" hangingPunct="0">
        <a:spcBef>
          <a:spcPct val="20000"/>
        </a:spcBef>
        <a:spcAft>
          <a:spcPct val="0"/>
        </a:spcAft>
        <a:buFont typeface="Arial" charset="0"/>
        <a:defRPr sz="1600" b="1">
          <a:solidFill>
            <a:srgbClr val="183C90"/>
          </a:solidFill>
          <a:latin typeface="+mn-lt"/>
          <a:ea typeface="+mn-ea"/>
        </a:defRPr>
      </a:lvl8pPr>
      <a:lvl9pPr marL="3886200" indent="-228600" algn="l" defTabSz="457200" rtl="0" eaLnBrk="0" fontAlgn="base" hangingPunct="0">
        <a:spcBef>
          <a:spcPct val="20000"/>
        </a:spcBef>
        <a:spcAft>
          <a:spcPct val="0"/>
        </a:spcAft>
        <a:buFont typeface="Arial" charset="0"/>
        <a:defRPr sz="1600" b="1">
          <a:solidFill>
            <a:srgbClr val="183C9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57378" name="Title Placeholder 1"/>
          <p:cNvSpPr>
            <a:spLocks noGrp="1"/>
          </p:cNvSpPr>
          <p:nvPr>
            <p:ph type="title"/>
          </p:nvPr>
        </p:nvSpPr>
        <p:spPr bwMode="gray">
          <a:xfrm>
            <a:off x="915988" y="219075"/>
            <a:ext cx="5483225" cy="796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357379" name="Text Placeholder 2"/>
          <p:cNvSpPr>
            <a:spLocks noGrp="1"/>
          </p:cNvSpPr>
          <p:nvPr>
            <p:ph type="body" idx="1"/>
          </p:nvPr>
        </p:nvSpPr>
        <p:spPr bwMode="gray">
          <a:xfrm>
            <a:off x="915988" y="1600200"/>
            <a:ext cx="5262562" cy="3681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pic>
        <p:nvPicPr>
          <p:cNvPr id="357380" name="Picture 5" descr="UHC_Logo_large"/>
          <p:cNvPicPr>
            <a:picLocks noChangeAspect="1" noChangeArrowheads="1"/>
          </p:cNvPicPr>
          <p:nvPr/>
        </p:nvPicPr>
        <p:blipFill>
          <a:blip r:embed="rId14"/>
          <a:srcRect/>
          <a:stretch>
            <a:fillRect/>
          </a:stretch>
        </p:blipFill>
        <p:spPr bwMode="auto">
          <a:xfrm>
            <a:off x="6762750" y="427038"/>
            <a:ext cx="1841500" cy="388937"/>
          </a:xfrm>
          <a:prstGeom prst="rect">
            <a:avLst/>
          </a:prstGeom>
          <a:noFill/>
          <a:ln w="9525">
            <a:noFill/>
            <a:miter lim="800000"/>
            <a:headEnd/>
            <a:tailEnd/>
          </a:ln>
        </p:spPr>
      </p:pic>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F855B9DD-43A3-406C-BD17-02C9CD916579}" type="slidenum">
              <a:rPr lang="en-US"/>
              <a:pPr>
                <a:defRPr/>
              </a:pPr>
              <a:t>‹#›</a:t>
            </a:fld>
            <a:endParaRPr lang="en-US" dirty="0"/>
          </a:p>
        </p:txBody>
      </p:sp>
      <p:sp>
        <p:nvSpPr>
          <p:cNvPr id="508937" name="Rectangle 9"/>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t>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p:sldLayoutIdLst>
    <p:sldLayoutId id="2147485994" r:id="rId1"/>
    <p:sldLayoutId id="2147485995" r:id="rId2"/>
    <p:sldLayoutId id="2147485996" r:id="rId3"/>
    <p:sldLayoutId id="2147485997" r:id="rId4"/>
    <p:sldLayoutId id="2147485998" r:id="rId5"/>
    <p:sldLayoutId id="2147485999" r:id="rId6"/>
    <p:sldLayoutId id="2147486000" r:id="rId7"/>
    <p:sldLayoutId id="2147486001" r:id="rId8"/>
    <p:sldLayoutId id="2147486002" r:id="rId9"/>
    <p:sldLayoutId id="2147486003" r:id="rId10"/>
    <p:sldLayoutId id="2147486004"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a:solidFill>
            <a:schemeClr val="tx2"/>
          </a:solidFill>
          <a:latin typeface="+mj-lt"/>
          <a:ea typeface="ＭＳ Ｐゴシック" pitchFamily="34" charset="-128"/>
          <a:cs typeface="ＭＳ Ｐゴシック"/>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5pPr>
      <a:lvl6pPr marL="457200" algn="l" defTabSz="457200" rtl="0" eaLnBrk="0" fontAlgn="base" hangingPunct="0">
        <a:spcBef>
          <a:spcPct val="20000"/>
        </a:spcBef>
        <a:spcAft>
          <a:spcPct val="0"/>
        </a:spcAft>
        <a:defRPr sz="2200" b="1">
          <a:solidFill>
            <a:schemeClr val="tx2"/>
          </a:solidFill>
          <a:latin typeface="Arial" charset="0"/>
          <a:ea typeface="ＭＳ Ｐゴシック" charset="-128"/>
        </a:defRPr>
      </a:lvl6pPr>
      <a:lvl7pPr marL="914400" algn="l" defTabSz="457200" rtl="0" eaLnBrk="0" fontAlgn="base" hangingPunct="0">
        <a:spcBef>
          <a:spcPct val="20000"/>
        </a:spcBef>
        <a:spcAft>
          <a:spcPct val="0"/>
        </a:spcAft>
        <a:defRPr sz="2200" b="1">
          <a:solidFill>
            <a:schemeClr val="tx2"/>
          </a:solidFill>
          <a:latin typeface="Arial" charset="0"/>
          <a:ea typeface="ＭＳ Ｐゴシック" charset="-128"/>
        </a:defRPr>
      </a:lvl7pPr>
      <a:lvl8pPr marL="1371600" algn="l" defTabSz="457200" rtl="0" eaLnBrk="0" fontAlgn="base" hangingPunct="0">
        <a:spcBef>
          <a:spcPct val="20000"/>
        </a:spcBef>
        <a:spcAft>
          <a:spcPct val="0"/>
        </a:spcAft>
        <a:defRPr sz="2200" b="1">
          <a:solidFill>
            <a:schemeClr val="tx2"/>
          </a:solidFill>
          <a:latin typeface="Arial" charset="0"/>
          <a:ea typeface="ＭＳ Ｐゴシック" charset="-128"/>
        </a:defRPr>
      </a:lvl8pPr>
      <a:lvl9pPr marL="1828800" algn="l" defTabSz="457200" rtl="0" eaLnBrk="0" fontAlgn="base" hangingPunct="0">
        <a:spcBef>
          <a:spcPct val="20000"/>
        </a:spcBef>
        <a:spcAft>
          <a:spcPct val="0"/>
        </a:spcAft>
        <a:defRPr sz="2200" b="1">
          <a:solidFill>
            <a:schemeClr val="tx2"/>
          </a:solidFill>
          <a:latin typeface="Arial" charset="0"/>
          <a:ea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1pPr>
      <a:lvl2pPr marL="547688" indent="-204788"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5pPr>
      <a:lvl6pPr marL="25146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6pPr>
      <a:lvl7pPr marL="29718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7pPr>
      <a:lvl8pPr marL="34290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8pPr>
      <a:lvl9pPr marL="38862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69666" name="Title Placeholder 1"/>
          <p:cNvSpPr>
            <a:spLocks noGrp="1"/>
          </p:cNvSpPr>
          <p:nvPr>
            <p:ph type="title"/>
          </p:nvPr>
        </p:nvSpPr>
        <p:spPr bwMode="gray">
          <a:xfrm>
            <a:off x="915988" y="219075"/>
            <a:ext cx="5483225" cy="796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369667" name="Text Placeholder 2"/>
          <p:cNvSpPr>
            <a:spLocks noGrp="1"/>
          </p:cNvSpPr>
          <p:nvPr>
            <p:ph type="body" idx="1"/>
          </p:nvPr>
        </p:nvSpPr>
        <p:spPr bwMode="gray">
          <a:xfrm>
            <a:off x="915988" y="1600200"/>
            <a:ext cx="5262562" cy="3681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pic>
        <p:nvPicPr>
          <p:cNvPr id="369668" name="Picture 5" descr="UHC_Logo_large"/>
          <p:cNvPicPr>
            <a:picLocks noChangeAspect="1" noChangeArrowheads="1"/>
          </p:cNvPicPr>
          <p:nvPr/>
        </p:nvPicPr>
        <p:blipFill>
          <a:blip r:embed="rId14"/>
          <a:srcRect/>
          <a:stretch>
            <a:fillRect/>
          </a:stretch>
        </p:blipFill>
        <p:spPr bwMode="auto">
          <a:xfrm>
            <a:off x="6762750" y="427038"/>
            <a:ext cx="1841500" cy="388937"/>
          </a:xfrm>
          <a:prstGeom prst="rect">
            <a:avLst/>
          </a:prstGeom>
          <a:noFill/>
          <a:ln w="9525">
            <a:noFill/>
            <a:miter lim="800000"/>
            <a:headEnd/>
            <a:tailEnd/>
          </a:ln>
        </p:spPr>
      </p:pic>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18E1D4E6-255D-4850-A0DF-FB477B81D48B}" type="slidenum">
              <a:rPr lang="en-US"/>
              <a:pPr>
                <a:defRPr/>
              </a:pPr>
              <a:t>‹#›</a:t>
            </a:fld>
            <a:endParaRPr lang="en-US" dirty="0"/>
          </a:p>
        </p:txBody>
      </p:sp>
      <p:sp>
        <p:nvSpPr>
          <p:cNvPr id="506887" name="Rectangle 7"/>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t>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p:sldLayoutIdLst>
    <p:sldLayoutId id="2147486005" r:id="rId1"/>
    <p:sldLayoutId id="2147486006" r:id="rId2"/>
    <p:sldLayoutId id="2147486007" r:id="rId3"/>
    <p:sldLayoutId id="2147486008" r:id="rId4"/>
    <p:sldLayoutId id="2147486009" r:id="rId5"/>
    <p:sldLayoutId id="2147486010" r:id="rId6"/>
    <p:sldLayoutId id="2147486011" r:id="rId7"/>
    <p:sldLayoutId id="2147486012" r:id="rId8"/>
    <p:sldLayoutId id="2147486013" r:id="rId9"/>
    <p:sldLayoutId id="2147486014" r:id="rId10"/>
    <p:sldLayoutId id="2147486015"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a:solidFill>
            <a:schemeClr val="tx2"/>
          </a:solidFill>
          <a:latin typeface="+mj-lt"/>
          <a:ea typeface="ＭＳ Ｐゴシック" pitchFamily="34" charset="-128"/>
          <a:cs typeface="ＭＳ Ｐゴシック"/>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5pPr>
      <a:lvl6pPr marL="457200" algn="l" defTabSz="457200" rtl="0" eaLnBrk="0" fontAlgn="base" hangingPunct="0">
        <a:spcBef>
          <a:spcPct val="20000"/>
        </a:spcBef>
        <a:spcAft>
          <a:spcPct val="0"/>
        </a:spcAft>
        <a:defRPr sz="2200" b="1">
          <a:solidFill>
            <a:schemeClr val="tx2"/>
          </a:solidFill>
          <a:latin typeface="Arial" charset="0"/>
          <a:ea typeface="ＭＳ Ｐゴシック" charset="-128"/>
        </a:defRPr>
      </a:lvl6pPr>
      <a:lvl7pPr marL="914400" algn="l" defTabSz="457200" rtl="0" eaLnBrk="0" fontAlgn="base" hangingPunct="0">
        <a:spcBef>
          <a:spcPct val="20000"/>
        </a:spcBef>
        <a:spcAft>
          <a:spcPct val="0"/>
        </a:spcAft>
        <a:defRPr sz="2200" b="1">
          <a:solidFill>
            <a:schemeClr val="tx2"/>
          </a:solidFill>
          <a:latin typeface="Arial" charset="0"/>
          <a:ea typeface="ＭＳ Ｐゴシック" charset="-128"/>
        </a:defRPr>
      </a:lvl7pPr>
      <a:lvl8pPr marL="1371600" algn="l" defTabSz="457200" rtl="0" eaLnBrk="0" fontAlgn="base" hangingPunct="0">
        <a:spcBef>
          <a:spcPct val="20000"/>
        </a:spcBef>
        <a:spcAft>
          <a:spcPct val="0"/>
        </a:spcAft>
        <a:defRPr sz="2200" b="1">
          <a:solidFill>
            <a:schemeClr val="tx2"/>
          </a:solidFill>
          <a:latin typeface="Arial" charset="0"/>
          <a:ea typeface="ＭＳ Ｐゴシック" charset="-128"/>
        </a:defRPr>
      </a:lvl8pPr>
      <a:lvl9pPr marL="1828800" algn="l" defTabSz="457200" rtl="0" eaLnBrk="0" fontAlgn="base" hangingPunct="0">
        <a:spcBef>
          <a:spcPct val="20000"/>
        </a:spcBef>
        <a:spcAft>
          <a:spcPct val="0"/>
        </a:spcAft>
        <a:defRPr sz="2200" b="1">
          <a:solidFill>
            <a:schemeClr val="tx2"/>
          </a:solidFill>
          <a:latin typeface="Arial" charset="0"/>
          <a:ea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1pPr>
      <a:lvl2pPr marL="547688" indent="-204788"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5pPr>
      <a:lvl6pPr marL="25146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6pPr>
      <a:lvl7pPr marL="29718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7pPr>
      <a:lvl8pPr marL="34290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8pPr>
      <a:lvl9pPr marL="38862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81954" name="Title Placeholder 1"/>
          <p:cNvSpPr>
            <a:spLocks noGrp="1"/>
          </p:cNvSpPr>
          <p:nvPr>
            <p:ph type="title"/>
          </p:nvPr>
        </p:nvSpPr>
        <p:spPr bwMode="gray">
          <a:xfrm>
            <a:off x="915988" y="219075"/>
            <a:ext cx="5483225" cy="796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381955" name="Text Placeholder 2"/>
          <p:cNvSpPr>
            <a:spLocks noGrp="1"/>
          </p:cNvSpPr>
          <p:nvPr>
            <p:ph type="body" idx="1"/>
          </p:nvPr>
        </p:nvSpPr>
        <p:spPr bwMode="gray">
          <a:xfrm>
            <a:off x="915988" y="1600200"/>
            <a:ext cx="5262562" cy="3681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pic>
        <p:nvPicPr>
          <p:cNvPr id="381956" name="Picture 5" descr="UHC_Logo_large"/>
          <p:cNvPicPr>
            <a:picLocks noChangeAspect="1" noChangeArrowheads="1"/>
          </p:cNvPicPr>
          <p:nvPr/>
        </p:nvPicPr>
        <p:blipFill>
          <a:blip r:embed="rId14"/>
          <a:srcRect/>
          <a:stretch>
            <a:fillRect/>
          </a:stretch>
        </p:blipFill>
        <p:spPr bwMode="auto">
          <a:xfrm>
            <a:off x="6762750" y="427038"/>
            <a:ext cx="1841500" cy="388937"/>
          </a:xfrm>
          <a:prstGeom prst="rect">
            <a:avLst/>
          </a:prstGeom>
          <a:noFill/>
          <a:ln w="9525">
            <a:noFill/>
            <a:miter lim="800000"/>
            <a:headEnd/>
            <a:tailEnd/>
          </a:ln>
        </p:spPr>
      </p:pic>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F8B6258C-5663-427C-AB7E-4A309E599859}" type="slidenum">
              <a:rPr lang="en-US"/>
              <a:pPr>
                <a:defRPr/>
              </a:pPr>
              <a:t>‹#›</a:t>
            </a:fld>
            <a:endParaRPr lang="en-US" dirty="0"/>
          </a:p>
        </p:txBody>
      </p:sp>
      <p:sp>
        <p:nvSpPr>
          <p:cNvPr id="510983" name="Rectangle 7"/>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t>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p:sldLayoutIdLst>
    <p:sldLayoutId id="2147486016" r:id="rId1"/>
    <p:sldLayoutId id="2147486017" r:id="rId2"/>
    <p:sldLayoutId id="2147486018" r:id="rId3"/>
    <p:sldLayoutId id="2147486019" r:id="rId4"/>
    <p:sldLayoutId id="2147486020" r:id="rId5"/>
    <p:sldLayoutId id="2147486021" r:id="rId6"/>
    <p:sldLayoutId id="2147486022" r:id="rId7"/>
    <p:sldLayoutId id="2147486023" r:id="rId8"/>
    <p:sldLayoutId id="2147486024" r:id="rId9"/>
    <p:sldLayoutId id="2147486025" r:id="rId10"/>
    <p:sldLayoutId id="2147486026"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a:solidFill>
            <a:schemeClr val="tx2"/>
          </a:solidFill>
          <a:latin typeface="+mj-lt"/>
          <a:ea typeface="ＭＳ Ｐゴシック" pitchFamily="34" charset="-128"/>
          <a:cs typeface="ＭＳ Ｐゴシック"/>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5pPr>
      <a:lvl6pPr marL="457200" algn="l" defTabSz="457200" rtl="0" eaLnBrk="0" fontAlgn="base" hangingPunct="0">
        <a:spcBef>
          <a:spcPct val="20000"/>
        </a:spcBef>
        <a:spcAft>
          <a:spcPct val="0"/>
        </a:spcAft>
        <a:defRPr sz="2200" b="1">
          <a:solidFill>
            <a:schemeClr val="tx2"/>
          </a:solidFill>
          <a:latin typeface="Arial" charset="0"/>
          <a:ea typeface="ＭＳ Ｐゴシック" charset="-128"/>
        </a:defRPr>
      </a:lvl6pPr>
      <a:lvl7pPr marL="914400" algn="l" defTabSz="457200" rtl="0" eaLnBrk="0" fontAlgn="base" hangingPunct="0">
        <a:spcBef>
          <a:spcPct val="20000"/>
        </a:spcBef>
        <a:spcAft>
          <a:spcPct val="0"/>
        </a:spcAft>
        <a:defRPr sz="2200" b="1">
          <a:solidFill>
            <a:schemeClr val="tx2"/>
          </a:solidFill>
          <a:latin typeface="Arial" charset="0"/>
          <a:ea typeface="ＭＳ Ｐゴシック" charset="-128"/>
        </a:defRPr>
      </a:lvl7pPr>
      <a:lvl8pPr marL="1371600" algn="l" defTabSz="457200" rtl="0" eaLnBrk="0" fontAlgn="base" hangingPunct="0">
        <a:spcBef>
          <a:spcPct val="20000"/>
        </a:spcBef>
        <a:spcAft>
          <a:spcPct val="0"/>
        </a:spcAft>
        <a:defRPr sz="2200" b="1">
          <a:solidFill>
            <a:schemeClr val="tx2"/>
          </a:solidFill>
          <a:latin typeface="Arial" charset="0"/>
          <a:ea typeface="ＭＳ Ｐゴシック" charset="-128"/>
        </a:defRPr>
      </a:lvl8pPr>
      <a:lvl9pPr marL="1828800" algn="l" defTabSz="457200" rtl="0" eaLnBrk="0" fontAlgn="base" hangingPunct="0">
        <a:spcBef>
          <a:spcPct val="20000"/>
        </a:spcBef>
        <a:spcAft>
          <a:spcPct val="0"/>
        </a:spcAft>
        <a:defRPr sz="2200" b="1">
          <a:solidFill>
            <a:schemeClr val="tx2"/>
          </a:solidFill>
          <a:latin typeface="Arial" charset="0"/>
          <a:ea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1pPr>
      <a:lvl2pPr marL="547688" indent="-204788"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5pPr>
      <a:lvl6pPr marL="25146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6pPr>
      <a:lvl7pPr marL="29718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7pPr>
      <a:lvl8pPr marL="34290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8pPr>
      <a:lvl9pPr marL="38862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94242" name="Title Placeholder 1"/>
          <p:cNvSpPr>
            <a:spLocks noGrp="1"/>
          </p:cNvSpPr>
          <p:nvPr>
            <p:ph type="title"/>
          </p:nvPr>
        </p:nvSpPr>
        <p:spPr bwMode="gray">
          <a:xfrm>
            <a:off x="915988" y="219075"/>
            <a:ext cx="5483225" cy="796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394243" name="Text Placeholder 2"/>
          <p:cNvSpPr>
            <a:spLocks noGrp="1"/>
          </p:cNvSpPr>
          <p:nvPr>
            <p:ph type="body" idx="1"/>
          </p:nvPr>
        </p:nvSpPr>
        <p:spPr bwMode="gray">
          <a:xfrm>
            <a:off x="915988" y="1600200"/>
            <a:ext cx="5262562" cy="3681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grpSp>
        <p:nvGrpSpPr>
          <p:cNvPr id="394244" name="Group 9"/>
          <p:cNvGrpSpPr>
            <a:grpSpLocks/>
          </p:cNvGrpSpPr>
          <p:nvPr/>
        </p:nvGrpSpPr>
        <p:grpSpPr bwMode="auto">
          <a:xfrm>
            <a:off x="6399213" y="1027113"/>
            <a:ext cx="2516187" cy="5426075"/>
            <a:chOff x="4031" y="647"/>
            <a:chExt cx="1585" cy="3418"/>
          </a:xfrm>
        </p:grpSpPr>
        <p:sp>
          <p:nvSpPr>
            <p:cNvPr id="650246" name="Rectangle 6"/>
            <p:cNvSpPr>
              <a:spLocks noChangeArrowheads="1"/>
            </p:cNvSpPr>
            <p:nvPr userDrawn="1"/>
          </p:nvSpPr>
          <p:spPr bwMode="gray">
            <a:xfrm>
              <a:off x="4031" y="2951"/>
              <a:ext cx="1585" cy="1114"/>
            </a:xfrm>
            <a:prstGeom prst="rect">
              <a:avLst/>
            </a:prstGeom>
            <a:solidFill>
              <a:schemeClr val="bg2"/>
            </a:solidFill>
            <a:ln w="9525" algn="ctr">
              <a:noFill/>
              <a:miter lim="800000"/>
              <a:headEnd/>
              <a:tailEnd/>
            </a:ln>
            <a:effectLst/>
          </p:spPr>
          <p:txBody>
            <a:bodyPr wrap="none" anchor="ctr"/>
            <a:lstStyle/>
            <a:p>
              <a:pPr algn="ctr">
                <a:defRPr/>
              </a:pPr>
              <a:endParaRPr lang="en-US" b="0" dirty="0">
                <a:ea typeface="ＭＳ Ｐゴシック" charset="-128"/>
                <a:cs typeface="+mn-cs"/>
              </a:endParaRPr>
            </a:p>
          </p:txBody>
        </p:sp>
        <p:sp>
          <p:nvSpPr>
            <p:cNvPr id="650247" name="Rectangle 7"/>
            <p:cNvSpPr>
              <a:spLocks noChangeArrowheads="1"/>
            </p:cNvSpPr>
            <p:nvPr userDrawn="1"/>
          </p:nvSpPr>
          <p:spPr bwMode="gray">
            <a:xfrm>
              <a:off x="4031" y="647"/>
              <a:ext cx="1585" cy="1017"/>
            </a:xfrm>
            <a:prstGeom prst="rect">
              <a:avLst/>
            </a:prstGeom>
            <a:solidFill>
              <a:schemeClr val="bg2"/>
            </a:solidFill>
            <a:ln w="9525" algn="ctr">
              <a:noFill/>
              <a:miter lim="800000"/>
              <a:headEnd/>
              <a:tailEnd/>
            </a:ln>
            <a:effectLst/>
          </p:spPr>
          <p:txBody>
            <a:bodyPr wrap="none" anchor="ctr"/>
            <a:lstStyle/>
            <a:p>
              <a:pPr algn="ctr">
                <a:defRPr/>
              </a:pPr>
              <a:endParaRPr lang="en-US" b="0" dirty="0">
                <a:ea typeface="ＭＳ Ｐゴシック" charset="-128"/>
                <a:cs typeface="+mn-cs"/>
              </a:endParaRPr>
            </a:p>
          </p:txBody>
        </p:sp>
        <p:sp>
          <p:nvSpPr>
            <p:cNvPr id="650248" name="Rectangle 8"/>
            <p:cNvSpPr>
              <a:spLocks noChangeArrowheads="1"/>
            </p:cNvSpPr>
            <p:nvPr userDrawn="1"/>
          </p:nvSpPr>
          <p:spPr bwMode="gray">
            <a:xfrm>
              <a:off x="4031" y="1690"/>
              <a:ext cx="1585" cy="1238"/>
            </a:xfrm>
            <a:prstGeom prst="rect">
              <a:avLst/>
            </a:prstGeom>
            <a:solidFill>
              <a:schemeClr val="bg2"/>
            </a:solidFill>
            <a:ln w="9525" algn="ctr">
              <a:noFill/>
              <a:miter lim="800000"/>
              <a:headEnd/>
              <a:tailEnd/>
            </a:ln>
            <a:effectLst/>
          </p:spPr>
          <p:txBody>
            <a:bodyPr wrap="none" anchor="ctr"/>
            <a:lstStyle/>
            <a:p>
              <a:pPr algn="ctr">
                <a:defRPr/>
              </a:pPr>
              <a:endParaRPr lang="en-US" b="0" dirty="0">
                <a:ea typeface="ＭＳ Ｐゴシック" charset="-128"/>
                <a:cs typeface="+mn-cs"/>
              </a:endParaRPr>
            </a:p>
          </p:txBody>
        </p:sp>
      </p:grpSp>
      <p:pic>
        <p:nvPicPr>
          <p:cNvPr id="394245" name="Picture 10" descr="UHC_Logo_large"/>
          <p:cNvPicPr>
            <a:picLocks noChangeAspect="1" noChangeArrowheads="1"/>
          </p:cNvPicPr>
          <p:nvPr/>
        </p:nvPicPr>
        <p:blipFill>
          <a:blip r:embed="rId14"/>
          <a:srcRect/>
          <a:stretch>
            <a:fillRect/>
          </a:stretch>
        </p:blipFill>
        <p:spPr bwMode="auto">
          <a:xfrm>
            <a:off x="6762750" y="427038"/>
            <a:ext cx="1841500" cy="388937"/>
          </a:xfrm>
          <a:prstGeom prst="rect">
            <a:avLst/>
          </a:prstGeom>
          <a:noFill/>
          <a:ln w="9525">
            <a:noFill/>
            <a:miter lim="800000"/>
            <a:headEnd/>
            <a:tailEnd/>
          </a:ln>
        </p:spPr>
      </p:pic>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C3370551-B205-4A1B-9004-5835DF374E9A}" type="slidenum">
              <a:rPr lang="en-US"/>
              <a:pPr>
                <a:defRPr/>
              </a:pPr>
              <a:t>‹#›</a:t>
            </a:fld>
            <a:endParaRPr lang="en-US" dirty="0"/>
          </a:p>
        </p:txBody>
      </p:sp>
      <p:sp>
        <p:nvSpPr>
          <p:cNvPr id="650252" name="Rectangle 12"/>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t>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p:sldLayoutIdLst>
    <p:sldLayoutId id="2147486027" r:id="rId1"/>
    <p:sldLayoutId id="2147486028" r:id="rId2"/>
    <p:sldLayoutId id="2147486029" r:id="rId3"/>
    <p:sldLayoutId id="2147486030" r:id="rId4"/>
    <p:sldLayoutId id="2147486031" r:id="rId5"/>
    <p:sldLayoutId id="2147486032" r:id="rId6"/>
    <p:sldLayoutId id="2147486033" r:id="rId7"/>
    <p:sldLayoutId id="2147486034" r:id="rId8"/>
    <p:sldLayoutId id="2147486035" r:id="rId9"/>
    <p:sldLayoutId id="2147486036" r:id="rId10"/>
    <p:sldLayoutId id="2147486037"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a:solidFill>
            <a:schemeClr val="tx2"/>
          </a:solidFill>
          <a:latin typeface="+mj-lt"/>
          <a:ea typeface="ＭＳ Ｐゴシック" pitchFamily="34" charset="-128"/>
          <a:cs typeface="ＭＳ Ｐゴシック"/>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5pPr>
      <a:lvl6pPr marL="457200" algn="l" defTabSz="457200" rtl="0" eaLnBrk="0" fontAlgn="base" hangingPunct="0">
        <a:spcBef>
          <a:spcPct val="20000"/>
        </a:spcBef>
        <a:spcAft>
          <a:spcPct val="0"/>
        </a:spcAft>
        <a:defRPr sz="2200" b="1">
          <a:solidFill>
            <a:schemeClr val="tx2"/>
          </a:solidFill>
          <a:latin typeface="Arial" charset="0"/>
          <a:ea typeface="ＭＳ Ｐゴシック" charset="-128"/>
        </a:defRPr>
      </a:lvl6pPr>
      <a:lvl7pPr marL="914400" algn="l" defTabSz="457200" rtl="0" eaLnBrk="0" fontAlgn="base" hangingPunct="0">
        <a:spcBef>
          <a:spcPct val="20000"/>
        </a:spcBef>
        <a:spcAft>
          <a:spcPct val="0"/>
        </a:spcAft>
        <a:defRPr sz="2200" b="1">
          <a:solidFill>
            <a:schemeClr val="tx2"/>
          </a:solidFill>
          <a:latin typeface="Arial" charset="0"/>
          <a:ea typeface="ＭＳ Ｐゴシック" charset="-128"/>
        </a:defRPr>
      </a:lvl7pPr>
      <a:lvl8pPr marL="1371600" algn="l" defTabSz="457200" rtl="0" eaLnBrk="0" fontAlgn="base" hangingPunct="0">
        <a:spcBef>
          <a:spcPct val="20000"/>
        </a:spcBef>
        <a:spcAft>
          <a:spcPct val="0"/>
        </a:spcAft>
        <a:defRPr sz="2200" b="1">
          <a:solidFill>
            <a:schemeClr val="tx2"/>
          </a:solidFill>
          <a:latin typeface="Arial" charset="0"/>
          <a:ea typeface="ＭＳ Ｐゴシック" charset="-128"/>
        </a:defRPr>
      </a:lvl8pPr>
      <a:lvl9pPr marL="1828800" algn="l" defTabSz="457200" rtl="0" eaLnBrk="0" fontAlgn="base" hangingPunct="0">
        <a:spcBef>
          <a:spcPct val="20000"/>
        </a:spcBef>
        <a:spcAft>
          <a:spcPct val="0"/>
        </a:spcAft>
        <a:defRPr sz="2200" b="1">
          <a:solidFill>
            <a:schemeClr val="tx2"/>
          </a:solidFill>
          <a:latin typeface="Arial" charset="0"/>
          <a:ea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1pPr>
      <a:lvl2pPr marL="547688" indent="-204788"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5pPr>
      <a:lvl6pPr marL="25146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6pPr>
      <a:lvl7pPr marL="29718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7pPr>
      <a:lvl8pPr marL="34290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8pPr>
      <a:lvl9pPr marL="38862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6530" name="Title Placeholder 1"/>
          <p:cNvSpPr>
            <a:spLocks noGrp="1"/>
          </p:cNvSpPr>
          <p:nvPr>
            <p:ph type="title"/>
          </p:nvPr>
        </p:nvSpPr>
        <p:spPr bwMode="gray">
          <a:xfrm>
            <a:off x="915988" y="219075"/>
            <a:ext cx="5483225" cy="796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406531" name="Text Placeholder 2"/>
          <p:cNvSpPr>
            <a:spLocks noGrp="1"/>
          </p:cNvSpPr>
          <p:nvPr>
            <p:ph type="body" idx="1"/>
          </p:nvPr>
        </p:nvSpPr>
        <p:spPr bwMode="gray">
          <a:xfrm>
            <a:off x="915988" y="1600200"/>
            <a:ext cx="5262562" cy="3681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pic>
        <p:nvPicPr>
          <p:cNvPr id="406532" name="Picture 5" descr="UHC_Logo_large"/>
          <p:cNvPicPr>
            <a:picLocks noChangeAspect="1" noChangeArrowheads="1"/>
          </p:cNvPicPr>
          <p:nvPr/>
        </p:nvPicPr>
        <p:blipFill>
          <a:blip r:embed="rId14"/>
          <a:srcRect/>
          <a:stretch>
            <a:fillRect/>
          </a:stretch>
        </p:blipFill>
        <p:spPr bwMode="auto">
          <a:xfrm>
            <a:off x="6762750" y="427038"/>
            <a:ext cx="1841500" cy="388937"/>
          </a:xfrm>
          <a:prstGeom prst="rect">
            <a:avLst/>
          </a:prstGeom>
          <a:noFill/>
          <a:ln w="9525">
            <a:noFill/>
            <a:miter lim="800000"/>
            <a:headEnd/>
            <a:tailEnd/>
          </a:ln>
        </p:spPr>
      </p:pic>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8202A9B8-4DC4-4ADD-8416-289AFE319ACE}" type="slidenum">
              <a:rPr lang="en-US"/>
              <a:pPr>
                <a:defRPr/>
              </a:pPr>
              <a:t>‹#›</a:t>
            </a:fld>
            <a:endParaRPr lang="en-US" dirty="0"/>
          </a:p>
        </p:txBody>
      </p:sp>
      <p:sp>
        <p:nvSpPr>
          <p:cNvPr id="652295" name="Rectangle 7"/>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t>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p:sldLayoutIdLst>
    <p:sldLayoutId id="2147486038" r:id="rId1"/>
    <p:sldLayoutId id="2147486039" r:id="rId2"/>
    <p:sldLayoutId id="2147486040" r:id="rId3"/>
    <p:sldLayoutId id="2147486041" r:id="rId4"/>
    <p:sldLayoutId id="2147486042" r:id="rId5"/>
    <p:sldLayoutId id="2147486043" r:id="rId6"/>
    <p:sldLayoutId id="2147486044" r:id="rId7"/>
    <p:sldLayoutId id="2147486045" r:id="rId8"/>
    <p:sldLayoutId id="2147486046" r:id="rId9"/>
    <p:sldLayoutId id="2147486047" r:id="rId10"/>
    <p:sldLayoutId id="2147486048"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a:solidFill>
            <a:schemeClr val="tx2"/>
          </a:solidFill>
          <a:latin typeface="+mj-lt"/>
          <a:ea typeface="ＭＳ Ｐゴシック" pitchFamily="34" charset="-128"/>
          <a:cs typeface="ＭＳ Ｐゴシック"/>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5pPr>
      <a:lvl6pPr marL="457200" algn="l" defTabSz="457200" rtl="0" eaLnBrk="0" fontAlgn="base" hangingPunct="0">
        <a:spcBef>
          <a:spcPct val="20000"/>
        </a:spcBef>
        <a:spcAft>
          <a:spcPct val="0"/>
        </a:spcAft>
        <a:defRPr sz="2200" b="1">
          <a:solidFill>
            <a:schemeClr val="tx2"/>
          </a:solidFill>
          <a:latin typeface="Arial" charset="0"/>
          <a:ea typeface="ＭＳ Ｐゴシック" charset="-128"/>
        </a:defRPr>
      </a:lvl6pPr>
      <a:lvl7pPr marL="914400" algn="l" defTabSz="457200" rtl="0" eaLnBrk="0" fontAlgn="base" hangingPunct="0">
        <a:spcBef>
          <a:spcPct val="20000"/>
        </a:spcBef>
        <a:spcAft>
          <a:spcPct val="0"/>
        </a:spcAft>
        <a:defRPr sz="2200" b="1">
          <a:solidFill>
            <a:schemeClr val="tx2"/>
          </a:solidFill>
          <a:latin typeface="Arial" charset="0"/>
          <a:ea typeface="ＭＳ Ｐゴシック" charset="-128"/>
        </a:defRPr>
      </a:lvl7pPr>
      <a:lvl8pPr marL="1371600" algn="l" defTabSz="457200" rtl="0" eaLnBrk="0" fontAlgn="base" hangingPunct="0">
        <a:spcBef>
          <a:spcPct val="20000"/>
        </a:spcBef>
        <a:spcAft>
          <a:spcPct val="0"/>
        </a:spcAft>
        <a:defRPr sz="2200" b="1">
          <a:solidFill>
            <a:schemeClr val="tx2"/>
          </a:solidFill>
          <a:latin typeface="Arial" charset="0"/>
          <a:ea typeface="ＭＳ Ｐゴシック" charset="-128"/>
        </a:defRPr>
      </a:lvl8pPr>
      <a:lvl9pPr marL="1828800" algn="l" defTabSz="457200" rtl="0" eaLnBrk="0" fontAlgn="base" hangingPunct="0">
        <a:spcBef>
          <a:spcPct val="20000"/>
        </a:spcBef>
        <a:spcAft>
          <a:spcPct val="0"/>
        </a:spcAft>
        <a:defRPr sz="2200" b="1">
          <a:solidFill>
            <a:schemeClr val="tx2"/>
          </a:solidFill>
          <a:latin typeface="Arial" charset="0"/>
          <a:ea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1pPr>
      <a:lvl2pPr marL="547688" indent="-204788"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5pPr>
      <a:lvl6pPr marL="25146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6pPr>
      <a:lvl7pPr marL="29718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7pPr>
      <a:lvl8pPr marL="34290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8pPr>
      <a:lvl9pPr marL="38862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18818" name="Title Placeholder 1"/>
          <p:cNvSpPr>
            <a:spLocks noGrp="1"/>
          </p:cNvSpPr>
          <p:nvPr>
            <p:ph type="title"/>
          </p:nvPr>
        </p:nvSpPr>
        <p:spPr bwMode="gray">
          <a:xfrm>
            <a:off x="915988" y="219075"/>
            <a:ext cx="5483225" cy="796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418819" name="Text Placeholder 2"/>
          <p:cNvSpPr>
            <a:spLocks noGrp="1"/>
          </p:cNvSpPr>
          <p:nvPr>
            <p:ph type="body" idx="1"/>
          </p:nvPr>
        </p:nvSpPr>
        <p:spPr bwMode="gray">
          <a:xfrm>
            <a:off x="915988" y="1600200"/>
            <a:ext cx="5262562" cy="3681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654341" name="Rectangle 5"/>
          <p:cNvSpPr>
            <a:spLocks noChangeArrowheads="1"/>
          </p:cNvSpPr>
          <p:nvPr/>
        </p:nvSpPr>
        <p:spPr bwMode="gray">
          <a:xfrm>
            <a:off x="6399213" y="1027113"/>
            <a:ext cx="2516187" cy="5424487"/>
          </a:xfrm>
          <a:prstGeom prst="rect">
            <a:avLst/>
          </a:prstGeom>
          <a:solidFill>
            <a:schemeClr val="bg2"/>
          </a:solidFill>
          <a:ln w="9525" algn="ctr">
            <a:noFill/>
            <a:miter lim="800000"/>
            <a:headEnd/>
            <a:tailEnd/>
          </a:ln>
          <a:effectLst/>
        </p:spPr>
        <p:txBody>
          <a:bodyPr wrap="none" anchor="ctr"/>
          <a:lstStyle/>
          <a:p>
            <a:pPr algn="ctr">
              <a:defRPr/>
            </a:pPr>
            <a:endParaRPr lang="en-US" b="0" dirty="0">
              <a:ea typeface="ＭＳ Ｐゴシック" charset="-128"/>
              <a:cs typeface="+mn-cs"/>
            </a:endParaRPr>
          </a:p>
        </p:txBody>
      </p:sp>
      <p:pic>
        <p:nvPicPr>
          <p:cNvPr id="418821" name="Picture 6" descr="UHC_Logo_large"/>
          <p:cNvPicPr>
            <a:picLocks noChangeAspect="1" noChangeArrowheads="1"/>
          </p:cNvPicPr>
          <p:nvPr/>
        </p:nvPicPr>
        <p:blipFill>
          <a:blip r:embed="rId14"/>
          <a:srcRect/>
          <a:stretch>
            <a:fillRect/>
          </a:stretch>
        </p:blipFill>
        <p:spPr bwMode="auto">
          <a:xfrm>
            <a:off x="6762750" y="427038"/>
            <a:ext cx="1841500" cy="388937"/>
          </a:xfrm>
          <a:prstGeom prst="rect">
            <a:avLst/>
          </a:prstGeom>
          <a:noFill/>
          <a:ln w="9525">
            <a:noFill/>
            <a:miter lim="800000"/>
            <a:headEnd/>
            <a:tailEnd/>
          </a:ln>
        </p:spPr>
      </p:pic>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A0EE81BD-7752-4F88-91A3-C416D886DDA1}" type="slidenum">
              <a:rPr lang="en-US"/>
              <a:pPr>
                <a:defRPr/>
              </a:pPr>
              <a:t>‹#›</a:t>
            </a:fld>
            <a:endParaRPr lang="en-US" dirty="0"/>
          </a:p>
        </p:txBody>
      </p:sp>
      <p:sp>
        <p:nvSpPr>
          <p:cNvPr id="654344" name="Rectangle 8"/>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t>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p:sldLayoutIdLst>
    <p:sldLayoutId id="2147486049" r:id="rId1"/>
    <p:sldLayoutId id="2147486050" r:id="rId2"/>
    <p:sldLayoutId id="2147486051" r:id="rId3"/>
    <p:sldLayoutId id="2147486052" r:id="rId4"/>
    <p:sldLayoutId id="2147486053" r:id="rId5"/>
    <p:sldLayoutId id="2147486054" r:id="rId6"/>
    <p:sldLayoutId id="2147486055" r:id="rId7"/>
    <p:sldLayoutId id="2147486056" r:id="rId8"/>
    <p:sldLayoutId id="2147486057" r:id="rId9"/>
    <p:sldLayoutId id="2147486058" r:id="rId10"/>
    <p:sldLayoutId id="2147486059"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a:solidFill>
            <a:schemeClr val="tx2"/>
          </a:solidFill>
          <a:latin typeface="+mj-lt"/>
          <a:ea typeface="ＭＳ Ｐゴシック" pitchFamily="34" charset="-128"/>
          <a:cs typeface="ＭＳ Ｐゴシック"/>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5pPr>
      <a:lvl6pPr marL="457200" algn="l" defTabSz="457200" rtl="0" eaLnBrk="0" fontAlgn="base" hangingPunct="0">
        <a:spcBef>
          <a:spcPct val="20000"/>
        </a:spcBef>
        <a:spcAft>
          <a:spcPct val="0"/>
        </a:spcAft>
        <a:defRPr sz="2200" b="1">
          <a:solidFill>
            <a:schemeClr val="tx2"/>
          </a:solidFill>
          <a:latin typeface="Arial" charset="0"/>
          <a:ea typeface="ＭＳ Ｐゴシック" charset="-128"/>
        </a:defRPr>
      </a:lvl6pPr>
      <a:lvl7pPr marL="914400" algn="l" defTabSz="457200" rtl="0" eaLnBrk="0" fontAlgn="base" hangingPunct="0">
        <a:spcBef>
          <a:spcPct val="20000"/>
        </a:spcBef>
        <a:spcAft>
          <a:spcPct val="0"/>
        </a:spcAft>
        <a:defRPr sz="2200" b="1">
          <a:solidFill>
            <a:schemeClr val="tx2"/>
          </a:solidFill>
          <a:latin typeface="Arial" charset="0"/>
          <a:ea typeface="ＭＳ Ｐゴシック" charset="-128"/>
        </a:defRPr>
      </a:lvl7pPr>
      <a:lvl8pPr marL="1371600" algn="l" defTabSz="457200" rtl="0" eaLnBrk="0" fontAlgn="base" hangingPunct="0">
        <a:spcBef>
          <a:spcPct val="20000"/>
        </a:spcBef>
        <a:spcAft>
          <a:spcPct val="0"/>
        </a:spcAft>
        <a:defRPr sz="2200" b="1">
          <a:solidFill>
            <a:schemeClr val="tx2"/>
          </a:solidFill>
          <a:latin typeface="Arial" charset="0"/>
          <a:ea typeface="ＭＳ Ｐゴシック" charset="-128"/>
        </a:defRPr>
      </a:lvl8pPr>
      <a:lvl9pPr marL="1828800" algn="l" defTabSz="457200" rtl="0" eaLnBrk="0" fontAlgn="base" hangingPunct="0">
        <a:spcBef>
          <a:spcPct val="20000"/>
        </a:spcBef>
        <a:spcAft>
          <a:spcPct val="0"/>
        </a:spcAft>
        <a:defRPr sz="2200" b="1">
          <a:solidFill>
            <a:schemeClr val="tx2"/>
          </a:solidFill>
          <a:latin typeface="Arial" charset="0"/>
          <a:ea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1pPr>
      <a:lvl2pPr marL="547688" indent="-204788"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5pPr>
      <a:lvl6pPr marL="25146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6pPr>
      <a:lvl7pPr marL="29718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7pPr>
      <a:lvl8pPr marL="34290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8pPr>
      <a:lvl9pPr marL="38862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31106" name="Title Placeholder 1"/>
          <p:cNvSpPr>
            <a:spLocks noGrp="1"/>
          </p:cNvSpPr>
          <p:nvPr>
            <p:ph type="title"/>
          </p:nvPr>
        </p:nvSpPr>
        <p:spPr bwMode="gray">
          <a:xfrm>
            <a:off x="1203325" y="1539875"/>
            <a:ext cx="5651500" cy="15462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431107" name="Text Placeholder 2"/>
          <p:cNvSpPr>
            <a:spLocks noGrp="1"/>
          </p:cNvSpPr>
          <p:nvPr>
            <p:ph type="body" idx="1"/>
          </p:nvPr>
        </p:nvSpPr>
        <p:spPr bwMode="gray">
          <a:xfrm>
            <a:off x="9144000" y="0"/>
            <a:ext cx="2886075" cy="1338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CCBE6055-98C9-4A8D-B6E6-5AEFAD9B112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060" r:id="rId1"/>
    <p:sldLayoutId id="2147486061" r:id="rId2"/>
    <p:sldLayoutId id="2147486062" r:id="rId3"/>
    <p:sldLayoutId id="2147486063" r:id="rId4"/>
    <p:sldLayoutId id="2147486064" r:id="rId5"/>
    <p:sldLayoutId id="2147486065" r:id="rId6"/>
    <p:sldLayoutId id="2147486066" r:id="rId7"/>
    <p:sldLayoutId id="2147486067" r:id="rId8"/>
    <p:sldLayoutId id="2147486068" r:id="rId9"/>
    <p:sldLayoutId id="2147486069" r:id="rId10"/>
    <p:sldLayoutId id="2147486070"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defTabSz="457200" rtl="0" eaLnBrk="0" fontAlgn="base" hangingPunct="0">
        <a:lnSpc>
          <a:spcPts val="3400"/>
        </a:lnSpc>
        <a:spcBef>
          <a:spcPct val="0"/>
        </a:spcBef>
        <a:spcAft>
          <a:spcPct val="0"/>
        </a:spcAft>
        <a:defRPr sz="2600" b="1">
          <a:solidFill>
            <a:schemeClr val="bg1"/>
          </a:solidFill>
          <a:latin typeface="+mj-lt"/>
          <a:ea typeface="ＭＳ Ｐゴシック" pitchFamily="34" charset="-128"/>
          <a:cs typeface="ＭＳ Ｐゴシック"/>
        </a:defRPr>
      </a:lvl1pPr>
      <a:lvl2pPr algn="l" defTabSz="457200" rtl="0" eaLnBrk="0" fontAlgn="base" hangingPunct="0">
        <a:lnSpc>
          <a:spcPts val="3400"/>
        </a:lnSpc>
        <a:spcBef>
          <a:spcPct val="0"/>
        </a:spcBef>
        <a:spcAft>
          <a:spcPct val="0"/>
        </a:spcAft>
        <a:defRPr sz="2600" b="1">
          <a:solidFill>
            <a:schemeClr val="bg1"/>
          </a:solidFill>
          <a:latin typeface="Arial" charset="0"/>
          <a:ea typeface="ＭＳ Ｐゴシック" pitchFamily="34" charset="-128"/>
          <a:cs typeface="ＭＳ Ｐゴシック"/>
        </a:defRPr>
      </a:lvl2pPr>
      <a:lvl3pPr algn="l" defTabSz="457200" rtl="0" eaLnBrk="0" fontAlgn="base" hangingPunct="0">
        <a:lnSpc>
          <a:spcPts val="3400"/>
        </a:lnSpc>
        <a:spcBef>
          <a:spcPct val="0"/>
        </a:spcBef>
        <a:spcAft>
          <a:spcPct val="0"/>
        </a:spcAft>
        <a:defRPr sz="2600" b="1">
          <a:solidFill>
            <a:schemeClr val="bg1"/>
          </a:solidFill>
          <a:latin typeface="Arial" charset="0"/>
          <a:ea typeface="ＭＳ Ｐゴシック" pitchFamily="34" charset="-128"/>
          <a:cs typeface="ＭＳ Ｐゴシック"/>
        </a:defRPr>
      </a:lvl3pPr>
      <a:lvl4pPr algn="l" defTabSz="457200" rtl="0" eaLnBrk="0" fontAlgn="base" hangingPunct="0">
        <a:lnSpc>
          <a:spcPts val="3400"/>
        </a:lnSpc>
        <a:spcBef>
          <a:spcPct val="0"/>
        </a:spcBef>
        <a:spcAft>
          <a:spcPct val="0"/>
        </a:spcAft>
        <a:defRPr sz="2600" b="1">
          <a:solidFill>
            <a:schemeClr val="bg1"/>
          </a:solidFill>
          <a:latin typeface="Arial" charset="0"/>
          <a:ea typeface="ＭＳ Ｐゴシック" pitchFamily="34" charset="-128"/>
          <a:cs typeface="ＭＳ Ｐゴシック"/>
        </a:defRPr>
      </a:lvl4pPr>
      <a:lvl5pPr algn="l" defTabSz="457200" rtl="0" eaLnBrk="0" fontAlgn="base" hangingPunct="0">
        <a:lnSpc>
          <a:spcPts val="3400"/>
        </a:lnSpc>
        <a:spcBef>
          <a:spcPct val="0"/>
        </a:spcBef>
        <a:spcAft>
          <a:spcPct val="0"/>
        </a:spcAft>
        <a:defRPr sz="2600" b="1">
          <a:solidFill>
            <a:schemeClr val="bg1"/>
          </a:solidFill>
          <a:latin typeface="Arial" charset="0"/>
          <a:ea typeface="ＭＳ Ｐゴシック" pitchFamily="34" charset="-128"/>
          <a:cs typeface="ＭＳ Ｐゴシック"/>
        </a:defRPr>
      </a:lvl5pPr>
      <a:lvl6pPr marL="457200" algn="l" defTabSz="457200" rtl="0" fontAlgn="base">
        <a:lnSpc>
          <a:spcPts val="3400"/>
        </a:lnSpc>
        <a:spcBef>
          <a:spcPct val="0"/>
        </a:spcBef>
        <a:spcAft>
          <a:spcPct val="0"/>
        </a:spcAft>
        <a:defRPr sz="2600" b="1">
          <a:solidFill>
            <a:schemeClr val="bg1"/>
          </a:solidFill>
          <a:latin typeface="Arial" charset="0"/>
          <a:ea typeface="ＭＳ Ｐゴシック" charset="-128"/>
        </a:defRPr>
      </a:lvl6pPr>
      <a:lvl7pPr marL="914400" algn="l" defTabSz="457200" rtl="0" fontAlgn="base">
        <a:lnSpc>
          <a:spcPts val="3400"/>
        </a:lnSpc>
        <a:spcBef>
          <a:spcPct val="0"/>
        </a:spcBef>
        <a:spcAft>
          <a:spcPct val="0"/>
        </a:spcAft>
        <a:defRPr sz="2600" b="1">
          <a:solidFill>
            <a:schemeClr val="bg1"/>
          </a:solidFill>
          <a:latin typeface="Arial" charset="0"/>
          <a:ea typeface="ＭＳ Ｐゴシック" charset="-128"/>
        </a:defRPr>
      </a:lvl7pPr>
      <a:lvl8pPr marL="1371600" algn="l" defTabSz="457200" rtl="0" fontAlgn="base">
        <a:lnSpc>
          <a:spcPts val="3400"/>
        </a:lnSpc>
        <a:spcBef>
          <a:spcPct val="0"/>
        </a:spcBef>
        <a:spcAft>
          <a:spcPct val="0"/>
        </a:spcAft>
        <a:defRPr sz="2600" b="1">
          <a:solidFill>
            <a:schemeClr val="bg1"/>
          </a:solidFill>
          <a:latin typeface="Arial" charset="0"/>
          <a:ea typeface="ＭＳ Ｐゴシック" charset="-128"/>
        </a:defRPr>
      </a:lvl8pPr>
      <a:lvl9pPr marL="1828800" algn="l" defTabSz="457200" rtl="0" fontAlgn="base">
        <a:lnSpc>
          <a:spcPts val="3400"/>
        </a:lnSpc>
        <a:spcBef>
          <a:spcPct val="0"/>
        </a:spcBef>
        <a:spcAft>
          <a:spcPct val="0"/>
        </a:spcAft>
        <a:defRPr sz="2600" b="1">
          <a:solidFill>
            <a:schemeClr val="bg1"/>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1200">
          <a:solidFill>
            <a:schemeClr val="tx1"/>
          </a:solidFill>
          <a:latin typeface="+mn-lt"/>
          <a:ea typeface="ＭＳ Ｐゴシック" pitchFamily="34" charset="-128"/>
          <a:cs typeface="ＭＳ Ｐゴシック"/>
        </a:defRPr>
      </a:lvl1pPr>
      <a:lvl2pPr marL="742950" indent="-285750" algn="l" defTabSz="457200" rtl="0" eaLnBrk="0" fontAlgn="base" hangingPunct="0">
        <a:spcBef>
          <a:spcPct val="20000"/>
        </a:spcBef>
        <a:spcAft>
          <a:spcPct val="0"/>
        </a:spcAft>
        <a:buFont typeface="Arial" charset="0"/>
        <a:buChar char="–"/>
        <a:defRPr sz="1000">
          <a:solidFill>
            <a:schemeClr val="tx1"/>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900">
          <a:solidFill>
            <a:schemeClr val="tx1"/>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800">
          <a:solidFill>
            <a:schemeClr val="tx1"/>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800">
          <a:solidFill>
            <a:schemeClr val="tx1"/>
          </a:solidFill>
          <a:latin typeface="+mn-lt"/>
          <a:ea typeface="ＭＳ Ｐゴシック" pitchFamily="34" charset="-128"/>
          <a:cs typeface="ＭＳ Ｐゴシック"/>
        </a:defRPr>
      </a:lvl5pPr>
      <a:lvl6pPr marL="2514600" indent="-228600" algn="l" defTabSz="457200" rtl="0" fontAlgn="base">
        <a:spcBef>
          <a:spcPct val="20000"/>
        </a:spcBef>
        <a:spcAft>
          <a:spcPct val="0"/>
        </a:spcAft>
        <a:buFont typeface="Arial" charset="0"/>
        <a:buChar char="»"/>
        <a:defRPr sz="800">
          <a:solidFill>
            <a:schemeClr val="tx1"/>
          </a:solidFill>
          <a:latin typeface="+mn-lt"/>
          <a:ea typeface="+mn-ea"/>
        </a:defRPr>
      </a:lvl6pPr>
      <a:lvl7pPr marL="2971800" indent="-228600" algn="l" defTabSz="457200" rtl="0" fontAlgn="base">
        <a:spcBef>
          <a:spcPct val="20000"/>
        </a:spcBef>
        <a:spcAft>
          <a:spcPct val="0"/>
        </a:spcAft>
        <a:buFont typeface="Arial" charset="0"/>
        <a:buChar char="»"/>
        <a:defRPr sz="800">
          <a:solidFill>
            <a:schemeClr val="tx1"/>
          </a:solidFill>
          <a:latin typeface="+mn-lt"/>
          <a:ea typeface="+mn-ea"/>
        </a:defRPr>
      </a:lvl7pPr>
      <a:lvl8pPr marL="3429000" indent="-228600" algn="l" defTabSz="457200" rtl="0" fontAlgn="base">
        <a:spcBef>
          <a:spcPct val="20000"/>
        </a:spcBef>
        <a:spcAft>
          <a:spcPct val="0"/>
        </a:spcAft>
        <a:buFont typeface="Arial" charset="0"/>
        <a:buChar char="»"/>
        <a:defRPr sz="800">
          <a:solidFill>
            <a:schemeClr val="tx1"/>
          </a:solidFill>
          <a:latin typeface="+mn-lt"/>
          <a:ea typeface="+mn-ea"/>
        </a:defRPr>
      </a:lvl8pPr>
      <a:lvl9pPr marL="3886200" indent="-228600" algn="l" defTabSz="457200" rtl="0" fontAlgn="base">
        <a:spcBef>
          <a:spcPct val="20000"/>
        </a:spcBef>
        <a:spcAft>
          <a:spcPct val="0"/>
        </a:spcAft>
        <a:buFont typeface="Arial" charset="0"/>
        <a:buChar char="»"/>
        <a:defRPr sz="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43394" name="Title Placeholder 1"/>
          <p:cNvSpPr>
            <a:spLocks noGrp="1"/>
          </p:cNvSpPr>
          <p:nvPr>
            <p:ph type="title"/>
          </p:nvPr>
        </p:nvSpPr>
        <p:spPr bwMode="gray">
          <a:xfrm>
            <a:off x="915988" y="219075"/>
            <a:ext cx="5483225" cy="796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443395" name="Text Placeholder 2"/>
          <p:cNvSpPr>
            <a:spLocks noGrp="1"/>
          </p:cNvSpPr>
          <p:nvPr>
            <p:ph type="body" idx="1"/>
          </p:nvPr>
        </p:nvSpPr>
        <p:spPr bwMode="gray">
          <a:xfrm>
            <a:off x="915988" y="1600200"/>
            <a:ext cx="5262562" cy="3681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pic>
        <p:nvPicPr>
          <p:cNvPr id="443396" name="Picture 5" descr="UHC_Logo_large"/>
          <p:cNvPicPr>
            <a:picLocks noChangeAspect="1" noChangeArrowheads="1"/>
          </p:cNvPicPr>
          <p:nvPr/>
        </p:nvPicPr>
        <p:blipFill>
          <a:blip r:embed="rId14"/>
          <a:srcRect/>
          <a:stretch>
            <a:fillRect/>
          </a:stretch>
        </p:blipFill>
        <p:spPr bwMode="auto">
          <a:xfrm>
            <a:off x="6762750" y="427038"/>
            <a:ext cx="1841500" cy="388937"/>
          </a:xfrm>
          <a:prstGeom prst="rect">
            <a:avLst/>
          </a:prstGeom>
          <a:noFill/>
          <a:ln w="9525">
            <a:noFill/>
            <a:miter lim="800000"/>
            <a:headEnd/>
            <a:tailEnd/>
          </a:ln>
        </p:spPr>
      </p:pic>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BAE2975C-EB96-4C63-92AE-331C7E70C080}" type="slidenum">
              <a:rPr lang="en-US"/>
              <a:pPr>
                <a:defRPr/>
              </a:pPr>
              <a:t>‹#›</a:t>
            </a:fld>
            <a:endParaRPr lang="en-US" dirty="0"/>
          </a:p>
        </p:txBody>
      </p:sp>
      <p:sp>
        <p:nvSpPr>
          <p:cNvPr id="518151" name="Rectangle 7"/>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t>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p:sldLayoutIdLst>
    <p:sldLayoutId id="2147486071" r:id="rId1"/>
    <p:sldLayoutId id="2147486072" r:id="rId2"/>
    <p:sldLayoutId id="2147486073" r:id="rId3"/>
    <p:sldLayoutId id="2147486074" r:id="rId4"/>
    <p:sldLayoutId id="2147486075" r:id="rId5"/>
    <p:sldLayoutId id="2147486076" r:id="rId6"/>
    <p:sldLayoutId id="2147486077" r:id="rId7"/>
    <p:sldLayoutId id="2147486078" r:id="rId8"/>
    <p:sldLayoutId id="2147486079" r:id="rId9"/>
    <p:sldLayoutId id="2147486080" r:id="rId10"/>
    <p:sldLayoutId id="2147486081"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a:solidFill>
            <a:schemeClr val="tx2"/>
          </a:solidFill>
          <a:latin typeface="+mj-lt"/>
          <a:ea typeface="ＭＳ Ｐゴシック" pitchFamily="34" charset="-128"/>
          <a:cs typeface="ＭＳ Ｐゴシック"/>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5pPr>
      <a:lvl6pPr marL="457200" algn="l" defTabSz="457200" rtl="0" eaLnBrk="0" fontAlgn="base" hangingPunct="0">
        <a:spcBef>
          <a:spcPct val="20000"/>
        </a:spcBef>
        <a:spcAft>
          <a:spcPct val="0"/>
        </a:spcAft>
        <a:defRPr sz="2200" b="1">
          <a:solidFill>
            <a:schemeClr val="tx2"/>
          </a:solidFill>
          <a:latin typeface="Arial" charset="0"/>
          <a:ea typeface="ＭＳ Ｐゴシック" charset="-128"/>
        </a:defRPr>
      </a:lvl6pPr>
      <a:lvl7pPr marL="914400" algn="l" defTabSz="457200" rtl="0" eaLnBrk="0" fontAlgn="base" hangingPunct="0">
        <a:spcBef>
          <a:spcPct val="20000"/>
        </a:spcBef>
        <a:spcAft>
          <a:spcPct val="0"/>
        </a:spcAft>
        <a:defRPr sz="2200" b="1">
          <a:solidFill>
            <a:schemeClr val="tx2"/>
          </a:solidFill>
          <a:latin typeface="Arial" charset="0"/>
          <a:ea typeface="ＭＳ Ｐゴシック" charset="-128"/>
        </a:defRPr>
      </a:lvl7pPr>
      <a:lvl8pPr marL="1371600" algn="l" defTabSz="457200" rtl="0" eaLnBrk="0" fontAlgn="base" hangingPunct="0">
        <a:spcBef>
          <a:spcPct val="20000"/>
        </a:spcBef>
        <a:spcAft>
          <a:spcPct val="0"/>
        </a:spcAft>
        <a:defRPr sz="2200" b="1">
          <a:solidFill>
            <a:schemeClr val="tx2"/>
          </a:solidFill>
          <a:latin typeface="Arial" charset="0"/>
          <a:ea typeface="ＭＳ Ｐゴシック" charset="-128"/>
        </a:defRPr>
      </a:lvl8pPr>
      <a:lvl9pPr marL="1828800" algn="l" defTabSz="457200" rtl="0" eaLnBrk="0" fontAlgn="base" hangingPunct="0">
        <a:spcBef>
          <a:spcPct val="20000"/>
        </a:spcBef>
        <a:spcAft>
          <a:spcPct val="0"/>
        </a:spcAft>
        <a:defRPr sz="2200" b="1">
          <a:solidFill>
            <a:schemeClr val="tx2"/>
          </a:solidFill>
          <a:latin typeface="Arial" charset="0"/>
          <a:ea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1pPr>
      <a:lvl2pPr marL="547688" indent="-204788"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5pPr>
      <a:lvl6pPr marL="25146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6pPr>
      <a:lvl7pPr marL="29718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7pPr>
      <a:lvl8pPr marL="34290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8pPr>
      <a:lvl9pPr marL="38862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55682" name="Title Placeholder 1"/>
          <p:cNvSpPr>
            <a:spLocks noGrp="1"/>
          </p:cNvSpPr>
          <p:nvPr>
            <p:ph type="title"/>
          </p:nvPr>
        </p:nvSpPr>
        <p:spPr bwMode="gray">
          <a:xfrm>
            <a:off x="915988" y="219075"/>
            <a:ext cx="5483225" cy="796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455683" name="Text Placeholder 2"/>
          <p:cNvSpPr>
            <a:spLocks noGrp="1"/>
          </p:cNvSpPr>
          <p:nvPr>
            <p:ph type="body" idx="1"/>
          </p:nvPr>
        </p:nvSpPr>
        <p:spPr bwMode="gray">
          <a:xfrm>
            <a:off x="915988" y="1600200"/>
            <a:ext cx="5262562" cy="3681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pic>
        <p:nvPicPr>
          <p:cNvPr id="455684" name="Picture 5" descr="UHC_Logo_large"/>
          <p:cNvPicPr>
            <a:picLocks noChangeAspect="1" noChangeArrowheads="1"/>
          </p:cNvPicPr>
          <p:nvPr/>
        </p:nvPicPr>
        <p:blipFill>
          <a:blip r:embed="rId14"/>
          <a:srcRect/>
          <a:stretch>
            <a:fillRect/>
          </a:stretch>
        </p:blipFill>
        <p:spPr bwMode="auto">
          <a:xfrm>
            <a:off x="6762750" y="427038"/>
            <a:ext cx="1841500" cy="388937"/>
          </a:xfrm>
          <a:prstGeom prst="rect">
            <a:avLst/>
          </a:prstGeom>
          <a:noFill/>
          <a:ln w="9525">
            <a:noFill/>
            <a:miter lim="800000"/>
            <a:headEnd/>
            <a:tailEnd/>
          </a:ln>
        </p:spPr>
      </p:pic>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9D8822DB-3344-4DF4-83B5-7C4D18A796BD}" type="slidenum">
              <a:rPr lang="en-US"/>
              <a:pPr>
                <a:defRPr/>
              </a:pPr>
              <a:t>‹#›</a:t>
            </a:fld>
            <a:endParaRPr lang="en-US" dirty="0"/>
          </a:p>
        </p:txBody>
      </p:sp>
      <p:sp>
        <p:nvSpPr>
          <p:cNvPr id="516103" name="Rectangle 7"/>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t>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p:sldLayoutIdLst>
    <p:sldLayoutId id="2147486082" r:id="rId1"/>
    <p:sldLayoutId id="2147486083" r:id="rId2"/>
    <p:sldLayoutId id="2147486084" r:id="rId3"/>
    <p:sldLayoutId id="2147486085" r:id="rId4"/>
    <p:sldLayoutId id="2147486086" r:id="rId5"/>
    <p:sldLayoutId id="2147486087" r:id="rId6"/>
    <p:sldLayoutId id="2147486088" r:id="rId7"/>
    <p:sldLayoutId id="2147486089" r:id="rId8"/>
    <p:sldLayoutId id="2147486090" r:id="rId9"/>
    <p:sldLayoutId id="2147486091" r:id="rId10"/>
    <p:sldLayoutId id="2147486092"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a:solidFill>
            <a:schemeClr val="tx2"/>
          </a:solidFill>
          <a:latin typeface="+mj-lt"/>
          <a:ea typeface="ＭＳ Ｐゴシック" pitchFamily="34" charset="-128"/>
          <a:cs typeface="ＭＳ Ｐゴシック"/>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5pPr>
      <a:lvl6pPr marL="457200" algn="l" defTabSz="457200" rtl="0" eaLnBrk="0" fontAlgn="base" hangingPunct="0">
        <a:spcBef>
          <a:spcPct val="20000"/>
        </a:spcBef>
        <a:spcAft>
          <a:spcPct val="0"/>
        </a:spcAft>
        <a:defRPr sz="2200" b="1">
          <a:solidFill>
            <a:schemeClr val="tx2"/>
          </a:solidFill>
          <a:latin typeface="Arial" charset="0"/>
          <a:ea typeface="ＭＳ Ｐゴシック" charset="-128"/>
        </a:defRPr>
      </a:lvl6pPr>
      <a:lvl7pPr marL="914400" algn="l" defTabSz="457200" rtl="0" eaLnBrk="0" fontAlgn="base" hangingPunct="0">
        <a:spcBef>
          <a:spcPct val="20000"/>
        </a:spcBef>
        <a:spcAft>
          <a:spcPct val="0"/>
        </a:spcAft>
        <a:defRPr sz="2200" b="1">
          <a:solidFill>
            <a:schemeClr val="tx2"/>
          </a:solidFill>
          <a:latin typeface="Arial" charset="0"/>
          <a:ea typeface="ＭＳ Ｐゴシック" charset="-128"/>
        </a:defRPr>
      </a:lvl7pPr>
      <a:lvl8pPr marL="1371600" algn="l" defTabSz="457200" rtl="0" eaLnBrk="0" fontAlgn="base" hangingPunct="0">
        <a:spcBef>
          <a:spcPct val="20000"/>
        </a:spcBef>
        <a:spcAft>
          <a:spcPct val="0"/>
        </a:spcAft>
        <a:defRPr sz="2200" b="1">
          <a:solidFill>
            <a:schemeClr val="tx2"/>
          </a:solidFill>
          <a:latin typeface="Arial" charset="0"/>
          <a:ea typeface="ＭＳ Ｐゴシック" charset="-128"/>
        </a:defRPr>
      </a:lvl8pPr>
      <a:lvl9pPr marL="1828800" algn="l" defTabSz="457200" rtl="0" eaLnBrk="0" fontAlgn="base" hangingPunct="0">
        <a:spcBef>
          <a:spcPct val="20000"/>
        </a:spcBef>
        <a:spcAft>
          <a:spcPct val="0"/>
        </a:spcAft>
        <a:defRPr sz="2200" b="1">
          <a:solidFill>
            <a:schemeClr val="tx2"/>
          </a:solidFill>
          <a:latin typeface="Arial" charset="0"/>
          <a:ea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1pPr>
      <a:lvl2pPr marL="547688" indent="-204788"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5pPr>
      <a:lvl6pPr marL="25146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6pPr>
      <a:lvl7pPr marL="29718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7pPr>
      <a:lvl8pPr marL="34290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8pPr>
      <a:lvl9pPr marL="38862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67970" name="Title Placeholder 1"/>
          <p:cNvSpPr>
            <a:spLocks noGrp="1"/>
          </p:cNvSpPr>
          <p:nvPr>
            <p:ph type="title"/>
          </p:nvPr>
        </p:nvSpPr>
        <p:spPr bwMode="gray">
          <a:xfrm>
            <a:off x="915988" y="219075"/>
            <a:ext cx="5483225" cy="796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467971" name="Text Placeholder 2"/>
          <p:cNvSpPr>
            <a:spLocks noGrp="1"/>
          </p:cNvSpPr>
          <p:nvPr>
            <p:ph type="body" idx="1"/>
          </p:nvPr>
        </p:nvSpPr>
        <p:spPr bwMode="gray">
          <a:xfrm>
            <a:off x="915988" y="1600200"/>
            <a:ext cx="5262562" cy="3681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pic>
        <p:nvPicPr>
          <p:cNvPr id="467972" name="Picture 6" descr="UHC_Logo_large"/>
          <p:cNvPicPr>
            <a:picLocks noChangeAspect="1" noChangeArrowheads="1"/>
          </p:cNvPicPr>
          <p:nvPr/>
        </p:nvPicPr>
        <p:blipFill>
          <a:blip r:embed="rId14"/>
          <a:srcRect/>
          <a:stretch>
            <a:fillRect/>
          </a:stretch>
        </p:blipFill>
        <p:spPr bwMode="gray">
          <a:xfrm>
            <a:off x="6762750" y="427038"/>
            <a:ext cx="1841500" cy="388937"/>
          </a:xfrm>
          <a:prstGeom prst="rect">
            <a:avLst/>
          </a:prstGeom>
          <a:noFill/>
          <a:ln w="9525">
            <a:noFill/>
            <a:miter lim="800000"/>
            <a:headEnd/>
            <a:tailEnd/>
          </a:ln>
        </p:spPr>
      </p:pic>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A006FFAF-6355-4C23-B018-CCCAC886C894}" type="slidenum">
              <a:rPr lang="en-US"/>
              <a:pPr>
                <a:defRPr/>
              </a:pPr>
              <a:t>‹#›</a:t>
            </a:fld>
            <a:endParaRPr lang="en-US" dirty="0"/>
          </a:p>
        </p:txBody>
      </p:sp>
      <p:sp>
        <p:nvSpPr>
          <p:cNvPr id="520200" name="Rectangle 8"/>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t>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p:sldLayoutIdLst>
    <p:sldLayoutId id="2147486093" r:id="rId1"/>
    <p:sldLayoutId id="2147486094" r:id="rId2"/>
    <p:sldLayoutId id="2147486095" r:id="rId3"/>
    <p:sldLayoutId id="2147486096" r:id="rId4"/>
    <p:sldLayoutId id="2147486097" r:id="rId5"/>
    <p:sldLayoutId id="2147486098" r:id="rId6"/>
    <p:sldLayoutId id="2147486099" r:id="rId7"/>
    <p:sldLayoutId id="2147486100" r:id="rId8"/>
    <p:sldLayoutId id="2147486101" r:id="rId9"/>
    <p:sldLayoutId id="2147486102" r:id="rId10"/>
    <p:sldLayoutId id="2147486103"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a:solidFill>
            <a:schemeClr val="tx2"/>
          </a:solidFill>
          <a:latin typeface="+mj-lt"/>
          <a:ea typeface="ＭＳ Ｐゴシック" pitchFamily="34" charset="-128"/>
          <a:cs typeface="ＭＳ Ｐゴシック"/>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5pPr>
      <a:lvl6pPr marL="457200" algn="l" defTabSz="457200" rtl="0" eaLnBrk="0" fontAlgn="base" hangingPunct="0">
        <a:spcBef>
          <a:spcPct val="20000"/>
        </a:spcBef>
        <a:spcAft>
          <a:spcPct val="0"/>
        </a:spcAft>
        <a:defRPr sz="2200" b="1">
          <a:solidFill>
            <a:schemeClr val="tx2"/>
          </a:solidFill>
          <a:latin typeface="Arial" charset="0"/>
          <a:ea typeface="ＭＳ Ｐゴシック" charset="-128"/>
        </a:defRPr>
      </a:lvl6pPr>
      <a:lvl7pPr marL="914400" algn="l" defTabSz="457200" rtl="0" eaLnBrk="0" fontAlgn="base" hangingPunct="0">
        <a:spcBef>
          <a:spcPct val="20000"/>
        </a:spcBef>
        <a:spcAft>
          <a:spcPct val="0"/>
        </a:spcAft>
        <a:defRPr sz="2200" b="1">
          <a:solidFill>
            <a:schemeClr val="tx2"/>
          </a:solidFill>
          <a:latin typeface="Arial" charset="0"/>
          <a:ea typeface="ＭＳ Ｐゴシック" charset="-128"/>
        </a:defRPr>
      </a:lvl7pPr>
      <a:lvl8pPr marL="1371600" algn="l" defTabSz="457200" rtl="0" eaLnBrk="0" fontAlgn="base" hangingPunct="0">
        <a:spcBef>
          <a:spcPct val="20000"/>
        </a:spcBef>
        <a:spcAft>
          <a:spcPct val="0"/>
        </a:spcAft>
        <a:defRPr sz="2200" b="1">
          <a:solidFill>
            <a:schemeClr val="tx2"/>
          </a:solidFill>
          <a:latin typeface="Arial" charset="0"/>
          <a:ea typeface="ＭＳ Ｐゴシック" charset="-128"/>
        </a:defRPr>
      </a:lvl8pPr>
      <a:lvl9pPr marL="1828800" algn="l" defTabSz="457200" rtl="0" eaLnBrk="0" fontAlgn="base" hangingPunct="0">
        <a:spcBef>
          <a:spcPct val="20000"/>
        </a:spcBef>
        <a:spcAft>
          <a:spcPct val="0"/>
        </a:spcAft>
        <a:defRPr sz="2200" b="1">
          <a:solidFill>
            <a:schemeClr val="tx2"/>
          </a:solidFill>
          <a:latin typeface="Arial" charset="0"/>
          <a:ea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1pPr>
      <a:lvl2pPr marL="547688" indent="-204788"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5pPr>
      <a:lvl6pPr marL="25146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6pPr>
      <a:lvl7pPr marL="29718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7pPr>
      <a:lvl8pPr marL="34290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8pPr>
      <a:lvl9pPr marL="38862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Title Placeholder 1"/>
          <p:cNvSpPr>
            <a:spLocks noGrp="1"/>
          </p:cNvSpPr>
          <p:nvPr>
            <p:ph type="title"/>
          </p:nvPr>
        </p:nvSpPr>
        <p:spPr bwMode="gray">
          <a:xfrm>
            <a:off x="893763" y="2922588"/>
            <a:ext cx="8229600" cy="8937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37891" name="Text Placeholder 2"/>
          <p:cNvSpPr>
            <a:spLocks noGrp="1"/>
          </p:cNvSpPr>
          <p:nvPr>
            <p:ph type="body" idx="1"/>
          </p:nvPr>
        </p:nvSpPr>
        <p:spPr bwMode="gray">
          <a:xfrm>
            <a:off x="906463" y="3914775"/>
            <a:ext cx="8229600" cy="5778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p:txBody>
      </p:sp>
      <p:pic>
        <p:nvPicPr>
          <p:cNvPr id="37892" name="Picture 10" descr="UHC_Logo_large"/>
          <p:cNvPicPr>
            <a:picLocks noChangeAspect="1" noChangeArrowheads="1"/>
          </p:cNvPicPr>
          <p:nvPr/>
        </p:nvPicPr>
        <p:blipFill>
          <a:blip r:embed="rId14"/>
          <a:srcRect/>
          <a:stretch>
            <a:fillRect/>
          </a:stretch>
        </p:blipFill>
        <p:spPr bwMode="auto">
          <a:xfrm>
            <a:off x="5710238" y="5749925"/>
            <a:ext cx="2927350" cy="619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708" r:id="rId1"/>
    <p:sldLayoutId id="2147485709" r:id="rId2"/>
    <p:sldLayoutId id="2147485710" r:id="rId3"/>
    <p:sldLayoutId id="2147485711" r:id="rId4"/>
    <p:sldLayoutId id="2147485712" r:id="rId5"/>
    <p:sldLayoutId id="2147485713" r:id="rId6"/>
    <p:sldLayoutId id="2147485714" r:id="rId7"/>
    <p:sldLayoutId id="2147485715" r:id="rId8"/>
    <p:sldLayoutId id="2147485716" r:id="rId9"/>
    <p:sldLayoutId id="2147485717" r:id="rId10"/>
    <p:sldLayoutId id="2147485718"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defTabSz="457200" rtl="0" eaLnBrk="0" fontAlgn="base" hangingPunct="0">
        <a:lnSpc>
          <a:spcPts val="3400"/>
        </a:lnSpc>
        <a:spcBef>
          <a:spcPct val="0"/>
        </a:spcBef>
        <a:spcAft>
          <a:spcPct val="0"/>
        </a:spcAft>
        <a:defRPr sz="3200" b="1">
          <a:solidFill>
            <a:schemeClr val="tx2"/>
          </a:solidFill>
          <a:latin typeface="+mj-lt"/>
          <a:ea typeface="ＭＳ Ｐゴシック" pitchFamily="34" charset="-128"/>
          <a:cs typeface="ＭＳ Ｐゴシック"/>
        </a:defRPr>
      </a:lvl1pPr>
      <a:lvl2pPr algn="l" defTabSz="457200" rtl="0" eaLnBrk="0" fontAlgn="base" hangingPunct="0">
        <a:lnSpc>
          <a:spcPts val="3400"/>
        </a:lnSpc>
        <a:spcBef>
          <a:spcPct val="0"/>
        </a:spcBef>
        <a:spcAft>
          <a:spcPct val="0"/>
        </a:spcAft>
        <a:defRPr sz="3200" b="1">
          <a:solidFill>
            <a:schemeClr val="tx2"/>
          </a:solidFill>
          <a:latin typeface="Arial" charset="0"/>
          <a:ea typeface="ＭＳ Ｐゴシック" pitchFamily="34" charset="-128"/>
          <a:cs typeface="ＭＳ Ｐゴシック"/>
        </a:defRPr>
      </a:lvl2pPr>
      <a:lvl3pPr algn="l" defTabSz="457200" rtl="0" eaLnBrk="0" fontAlgn="base" hangingPunct="0">
        <a:lnSpc>
          <a:spcPts val="3400"/>
        </a:lnSpc>
        <a:spcBef>
          <a:spcPct val="0"/>
        </a:spcBef>
        <a:spcAft>
          <a:spcPct val="0"/>
        </a:spcAft>
        <a:defRPr sz="3200" b="1">
          <a:solidFill>
            <a:schemeClr val="tx2"/>
          </a:solidFill>
          <a:latin typeface="Arial" charset="0"/>
          <a:ea typeface="ＭＳ Ｐゴシック" pitchFamily="34" charset="-128"/>
          <a:cs typeface="ＭＳ Ｐゴシック"/>
        </a:defRPr>
      </a:lvl3pPr>
      <a:lvl4pPr algn="l" defTabSz="457200" rtl="0" eaLnBrk="0" fontAlgn="base" hangingPunct="0">
        <a:lnSpc>
          <a:spcPts val="3400"/>
        </a:lnSpc>
        <a:spcBef>
          <a:spcPct val="0"/>
        </a:spcBef>
        <a:spcAft>
          <a:spcPct val="0"/>
        </a:spcAft>
        <a:defRPr sz="3200" b="1">
          <a:solidFill>
            <a:schemeClr val="tx2"/>
          </a:solidFill>
          <a:latin typeface="Arial" charset="0"/>
          <a:ea typeface="ＭＳ Ｐゴシック" pitchFamily="34" charset="-128"/>
          <a:cs typeface="ＭＳ Ｐゴシック"/>
        </a:defRPr>
      </a:lvl4pPr>
      <a:lvl5pPr algn="l" defTabSz="457200" rtl="0" eaLnBrk="0" fontAlgn="base" hangingPunct="0">
        <a:lnSpc>
          <a:spcPts val="3400"/>
        </a:lnSpc>
        <a:spcBef>
          <a:spcPct val="0"/>
        </a:spcBef>
        <a:spcAft>
          <a:spcPct val="0"/>
        </a:spcAft>
        <a:defRPr sz="3200" b="1">
          <a:solidFill>
            <a:schemeClr val="tx2"/>
          </a:solidFill>
          <a:latin typeface="Arial" charset="0"/>
          <a:ea typeface="ＭＳ Ｐゴシック" pitchFamily="34" charset="-128"/>
          <a:cs typeface="ＭＳ Ｐゴシック"/>
        </a:defRPr>
      </a:lvl5pPr>
      <a:lvl6pPr marL="457200" algn="l" defTabSz="457200" rtl="0" eaLnBrk="0" fontAlgn="base" hangingPunct="0">
        <a:lnSpc>
          <a:spcPts val="3400"/>
        </a:lnSpc>
        <a:spcBef>
          <a:spcPct val="0"/>
        </a:spcBef>
        <a:spcAft>
          <a:spcPct val="0"/>
        </a:spcAft>
        <a:defRPr sz="3200" b="1">
          <a:solidFill>
            <a:schemeClr val="tx2"/>
          </a:solidFill>
          <a:latin typeface="Arial" charset="0"/>
          <a:ea typeface="ＭＳ Ｐゴシック" charset="-128"/>
        </a:defRPr>
      </a:lvl6pPr>
      <a:lvl7pPr marL="914400" algn="l" defTabSz="457200" rtl="0" eaLnBrk="0" fontAlgn="base" hangingPunct="0">
        <a:lnSpc>
          <a:spcPts val="3400"/>
        </a:lnSpc>
        <a:spcBef>
          <a:spcPct val="0"/>
        </a:spcBef>
        <a:spcAft>
          <a:spcPct val="0"/>
        </a:spcAft>
        <a:defRPr sz="3200" b="1">
          <a:solidFill>
            <a:schemeClr val="tx2"/>
          </a:solidFill>
          <a:latin typeface="Arial" charset="0"/>
          <a:ea typeface="ＭＳ Ｐゴシック" charset="-128"/>
        </a:defRPr>
      </a:lvl7pPr>
      <a:lvl8pPr marL="1371600" algn="l" defTabSz="457200" rtl="0" eaLnBrk="0" fontAlgn="base" hangingPunct="0">
        <a:lnSpc>
          <a:spcPts val="3400"/>
        </a:lnSpc>
        <a:spcBef>
          <a:spcPct val="0"/>
        </a:spcBef>
        <a:spcAft>
          <a:spcPct val="0"/>
        </a:spcAft>
        <a:defRPr sz="3200" b="1">
          <a:solidFill>
            <a:schemeClr val="tx2"/>
          </a:solidFill>
          <a:latin typeface="Arial" charset="0"/>
          <a:ea typeface="ＭＳ Ｐゴシック" charset="-128"/>
        </a:defRPr>
      </a:lvl8pPr>
      <a:lvl9pPr marL="1828800" algn="l" defTabSz="457200" rtl="0" eaLnBrk="0" fontAlgn="base" hangingPunct="0">
        <a:lnSpc>
          <a:spcPts val="3400"/>
        </a:lnSpc>
        <a:spcBef>
          <a:spcPct val="0"/>
        </a:spcBef>
        <a:spcAft>
          <a:spcPct val="0"/>
        </a:spcAft>
        <a:defRPr sz="3200" b="1">
          <a:solidFill>
            <a:schemeClr val="tx2"/>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defRPr sz="1600" b="1">
          <a:solidFill>
            <a:schemeClr val="tx2"/>
          </a:solidFill>
          <a:latin typeface="+mn-lt"/>
          <a:ea typeface="ＭＳ Ｐゴシック" pitchFamily="34" charset="-128"/>
          <a:cs typeface="ＭＳ Ｐゴシック"/>
        </a:defRPr>
      </a:lvl1pPr>
      <a:lvl2pPr marL="742950" indent="-285750" algn="l" defTabSz="457200" rtl="0" eaLnBrk="0" fontAlgn="base" hangingPunct="0">
        <a:spcBef>
          <a:spcPct val="20000"/>
        </a:spcBef>
        <a:spcAft>
          <a:spcPct val="0"/>
        </a:spcAft>
        <a:buFont typeface="Arial" charset="0"/>
        <a:defRPr sz="1600" b="1">
          <a:solidFill>
            <a:srgbClr val="183C90"/>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defRPr sz="1600" b="1">
          <a:solidFill>
            <a:srgbClr val="183C90"/>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defRPr sz="1600" b="1">
          <a:solidFill>
            <a:srgbClr val="183C90"/>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defRPr sz="1600" b="1">
          <a:solidFill>
            <a:srgbClr val="183C90"/>
          </a:solidFill>
          <a:latin typeface="+mn-lt"/>
          <a:ea typeface="ＭＳ Ｐゴシック" pitchFamily="34" charset="-128"/>
          <a:cs typeface="ＭＳ Ｐゴシック"/>
        </a:defRPr>
      </a:lvl5pPr>
      <a:lvl6pPr marL="2514600" indent="-228600" algn="l" defTabSz="457200" rtl="0" eaLnBrk="0" fontAlgn="base" hangingPunct="0">
        <a:spcBef>
          <a:spcPct val="20000"/>
        </a:spcBef>
        <a:spcAft>
          <a:spcPct val="0"/>
        </a:spcAft>
        <a:buFont typeface="Arial" charset="0"/>
        <a:defRPr sz="1600" b="1">
          <a:solidFill>
            <a:srgbClr val="183C90"/>
          </a:solidFill>
          <a:latin typeface="+mn-lt"/>
          <a:ea typeface="+mn-ea"/>
        </a:defRPr>
      </a:lvl6pPr>
      <a:lvl7pPr marL="2971800" indent="-228600" algn="l" defTabSz="457200" rtl="0" eaLnBrk="0" fontAlgn="base" hangingPunct="0">
        <a:spcBef>
          <a:spcPct val="20000"/>
        </a:spcBef>
        <a:spcAft>
          <a:spcPct val="0"/>
        </a:spcAft>
        <a:buFont typeface="Arial" charset="0"/>
        <a:defRPr sz="1600" b="1">
          <a:solidFill>
            <a:srgbClr val="183C90"/>
          </a:solidFill>
          <a:latin typeface="+mn-lt"/>
          <a:ea typeface="+mn-ea"/>
        </a:defRPr>
      </a:lvl7pPr>
      <a:lvl8pPr marL="3429000" indent="-228600" algn="l" defTabSz="457200" rtl="0" eaLnBrk="0" fontAlgn="base" hangingPunct="0">
        <a:spcBef>
          <a:spcPct val="20000"/>
        </a:spcBef>
        <a:spcAft>
          <a:spcPct val="0"/>
        </a:spcAft>
        <a:buFont typeface="Arial" charset="0"/>
        <a:defRPr sz="1600" b="1">
          <a:solidFill>
            <a:srgbClr val="183C90"/>
          </a:solidFill>
          <a:latin typeface="+mn-lt"/>
          <a:ea typeface="+mn-ea"/>
        </a:defRPr>
      </a:lvl8pPr>
      <a:lvl9pPr marL="3886200" indent="-228600" algn="l" defTabSz="457200" rtl="0" eaLnBrk="0" fontAlgn="base" hangingPunct="0">
        <a:spcBef>
          <a:spcPct val="20000"/>
        </a:spcBef>
        <a:spcAft>
          <a:spcPct val="0"/>
        </a:spcAft>
        <a:buFont typeface="Arial" charset="0"/>
        <a:defRPr sz="1600" b="1">
          <a:solidFill>
            <a:srgbClr val="183C9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80258" name="Title Placeholder 1"/>
          <p:cNvSpPr>
            <a:spLocks noGrp="1"/>
          </p:cNvSpPr>
          <p:nvPr>
            <p:ph type="title"/>
          </p:nvPr>
        </p:nvSpPr>
        <p:spPr bwMode="gray">
          <a:xfrm>
            <a:off x="915988" y="219075"/>
            <a:ext cx="5483225" cy="796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480259" name="Text Placeholder 2"/>
          <p:cNvSpPr>
            <a:spLocks noGrp="1"/>
          </p:cNvSpPr>
          <p:nvPr>
            <p:ph type="body" idx="1"/>
          </p:nvPr>
        </p:nvSpPr>
        <p:spPr bwMode="gray">
          <a:xfrm>
            <a:off x="915988" y="1600200"/>
            <a:ext cx="5262562" cy="3681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grpSp>
        <p:nvGrpSpPr>
          <p:cNvPr id="480260" name="Group 5"/>
          <p:cNvGrpSpPr>
            <a:grpSpLocks/>
          </p:cNvGrpSpPr>
          <p:nvPr/>
        </p:nvGrpSpPr>
        <p:grpSpPr bwMode="auto">
          <a:xfrm>
            <a:off x="6399213" y="1027113"/>
            <a:ext cx="2516187" cy="5426075"/>
            <a:chOff x="4031" y="647"/>
            <a:chExt cx="1585" cy="3418"/>
          </a:xfrm>
        </p:grpSpPr>
        <p:sp>
          <p:nvSpPr>
            <p:cNvPr id="670726" name="Rectangle 6"/>
            <p:cNvSpPr>
              <a:spLocks noChangeArrowheads="1"/>
            </p:cNvSpPr>
            <p:nvPr userDrawn="1"/>
          </p:nvSpPr>
          <p:spPr bwMode="gray">
            <a:xfrm>
              <a:off x="4031" y="2951"/>
              <a:ext cx="1585" cy="1114"/>
            </a:xfrm>
            <a:prstGeom prst="rect">
              <a:avLst/>
            </a:prstGeom>
            <a:solidFill>
              <a:schemeClr val="bg2"/>
            </a:solidFill>
            <a:ln w="9525" algn="ctr">
              <a:noFill/>
              <a:miter lim="800000"/>
              <a:headEnd/>
              <a:tailEnd/>
            </a:ln>
            <a:effectLst/>
          </p:spPr>
          <p:txBody>
            <a:bodyPr wrap="none" anchor="ctr"/>
            <a:lstStyle/>
            <a:p>
              <a:pPr algn="ctr">
                <a:defRPr/>
              </a:pPr>
              <a:endParaRPr lang="en-US" b="0" dirty="0">
                <a:ea typeface="ＭＳ Ｐゴシック" charset="-128"/>
                <a:cs typeface="+mn-cs"/>
              </a:endParaRPr>
            </a:p>
          </p:txBody>
        </p:sp>
        <p:sp>
          <p:nvSpPr>
            <p:cNvPr id="670727" name="Rectangle 7"/>
            <p:cNvSpPr>
              <a:spLocks noChangeArrowheads="1"/>
            </p:cNvSpPr>
            <p:nvPr userDrawn="1"/>
          </p:nvSpPr>
          <p:spPr bwMode="gray">
            <a:xfrm>
              <a:off x="4031" y="647"/>
              <a:ext cx="1585" cy="1017"/>
            </a:xfrm>
            <a:prstGeom prst="rect">
              <a:avLst/>
            </a:prstGeom>
            <a:solidFill>
              <a:schemeClr val="bg2"/>
            </a:solidFill>
            <a:ln w="9525" algn="ctr">
              <a:noFill/>
              <a:miter lim="800000"/>
              <a:headEnd/>
              <a:tailEnd/>
            </a:ln>
            <a:effectLst/>
          </p:spPr>
          <p:txBody>
            <a:bodyPr wrap="none" anchor="ctr"/>
            <a:lstStyle/>
            <a:p>
              <a:pPr algn="ctr">
                <a:defRPr/>
              </a:pPr>
              <a:endParaRPr lang="en-US" b="0" dirty="0">
                <a:ea typeface="ＭＳ Ｐゴシック" charset="-128"/>
                <a:cs typeface="+mn-cs"/>
              </a:endParaRPr>
            </a:p>
          </p:txBody>
        </p:sp>
        <p:sp>
          <p:nvSpPr>
            <p:cNvPr id="670728" name="Rectangle 8"/>
            <p:cNvSpPr>
              <a:spLocks noChangeArrowheads="1"/>
            </p:cNvSpPr>
            <p:nvPr userDrawn="1"/>
          </p:nvSpPr>
          <p:spPr bwMode="gray">
            <a:xfrm>
              <a:off x="4031" y="1690"/>
              <a:ext cx="1585" cy="1238"/>
            </a:xfrm>
            <a:prstGeom prst="rect">
              <a:avLst/>
            </a:prstGeom>
            <a:solidFill>
              <a:schemeClr val="bg2"/>
            </a:solidFill>
            <a:ln w="9525" algn="ctr">
              <a:noFill/>
              <a:miter lim="800000"/>
              <a:headEnd/>
              <a:tailEnd/>
            </a:ln>
            <a:effectLst/>
          </p:spPr>
          <p:txBody>
            <a:bodyPr wrap="none" anchor="ctr"/>
            <a:lstStyle/>
            <a:p>
              <a:pPr algn="ctr">
                <a:defRPr/>
              </a:pPr>
              <a:endParaRPr lang="en-US" b="0" dirty="0">
                <a:ea typeface="ＭＳ Ｐゴシック" charset="-128"/>
                <a:cs typeface="+mn-cs"/>
              </a:endParaRPr>
            </a:p>
          </p:txBody>
        </p:sp>
      </p:grpSp>
      <p:pic>
        <p:nvPicPr>
          <p:cNvPr id="480261" name="Picture 9" descr="UHC_Logo_large"/>
          <p:cNvPicPr>
            <a:picLocks noChangeAspect="1" noChangeArrowheads="1"/>
          </p:cNvPicPr>
          <p:nvPr/>
        </p:nvPicPr>
        <p:blipFill>
          <a:blip r:embed="rId14"/>
          <a:srcRect/>
          <a:stretch>
            <a:fillRect/>
          </a:stretch>
        </p:blipFill>
        <p:spPr bwMode="gray">
          <a:xfrm>
            <a:off x="6762750" y="427038"/>
            <a:ext cx="1841500" cy="388937"/>
          </a:xfrm>
          <a:prstGeom prst="rect">
            <a:avLst/>
          </a:prstGeom>
          <a:noFill/>
          <a:ln w="9525">
            <a:noFill/>
            <a:miter lim="800000"/>
            <a:headEnd/>
            <a:tailEnd/>
          </a:ln>
        </p:spPr>
      </p:pic>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0812E4BC-2963-4BBF-B41F-317E1EBE5A47}" type="slidenum">
              <a:rPr lang="en-US"/>
              <a:pPr>
                <a:defRPr/>
              </a:pPr>
              <a:t>‹#›</a:t>
            </a:fld>
            <a:endParaRPr lang="en-US" dirty="0"/>
          </a:p>
        </p:txBody>
      </p:sp>
      <p:sp>
        <p:nvSpPr>
          <p:cNvPr id="670733" name="Rectangle 13"/>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t>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p:sldLayoutIdLst>
    <p:sldLayoutId id="2147486104" r:id="rId1"/>
    <p:sldLayoutId id="2147486105" r:id="rId2"/>
    <p:sldLayoutId id="2147486106" r:id="rId3"/>
    <p:sldLayoutId id="2147486107" r:id="rId4"/>
    <p:sldLayoutId id="2147486108" r:id="rId5"/>
    <p:sldLayoutId id="2147486109" r:id="rId6"/>
    <p:sldLayoutId id="2147486110" r:id="rId7"/>
    <p:sldLayoutId id="2147486111" r:id="rId8"/>
    <p:sldLayoutId id="2147486112" r:id="rId9"/>
    <p:sldLayoutId id="2147486113" r:id="rId10"/>
    <p:sldLayoutId id="2147486114"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a:solidFill>
            <a:schemeClr val="tx2"/>
          </a:solidFill>
          <a:latin typeface="+mj-lt"/>
          <a:ea typeface="ＭＳ Ｐゴシック" pitchFamily="34" charset="-128"/>
          <a:cs typeface="ＭＳ Ｐゴシック"/>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5pPr>
      <a:lvl6pPr marL="457200" algn="l" defTabSz="457200" rtl="0" eaLnBrk="0" fontAlgn="base" hangingPunct="0">
        <a:spcBef>
          <a:spcPct val="20000"/>
        </a:spcBef>
        <a:spcAft>
          <a:spcPct val="0"/>
        </a:spcAft>
        <a:defRPr sz="2200" b="1">
          <a:solidFill>
            <a:schemeClr val="tx2"/>
          </a:solidFill>
          <a:latin typeface="Arial" charset="0"/>
          <a:ea typeface="ＭＳ Ｐゴシック" charset="-128"/>
        </a:defRPr>
      </a:lvl6pPr>
      <a:lvl7pPr marL="914400" algn="l" defTabSz="457200" rtl="0" eaLnBrk="0" fontAlgn="base" hangingPunct="0">
        <a:spcBef>
          <a:spcPct val="20000"/>
        </a:spcBef>
        <a:spcAft>
          <a:spcPct val="0"/>
        </a:spcAft>
        <a:defRPr sz="2200" b="1">
          <a:solidFill>
            <a:schemeClr val="tx2"/>
          </a:solidFill>
          <a:latin typeface="Arial" charset="0"/>
          <a:ea typeface="ＭＳ Ｐゴシック" charset="-128"/>
        </a:defRPr>
      </a:lvl7pPr>
      <a:lvl8pPr marL="1371600" algn="l" defTabSz="457200" rtl="0" eaLnBrk="0" fontAlgn="base" hangingPunct="0">
        <a:spcBef>
          <a:spcPct val="20000"/>
        </a:spcBef>
        <a:spcAft>
          <a:spcPct val="0"/>
        </a:spcAft>
        <a:defRPr sz="2200" b="1">
          <a:solidFill>
            <a:schemeClr val="tx2"/>
          </a:solidFill>
          <a:latin typeface="Arial" charset="0"/>
          <a:ea typeface="ＭＳ Ｐゴシック" charset="-128"/>
        </a:defRPr>
      </a:lvl8pPr>
      <a:lvl9pPr marL="1828800" algn="l" defTabSz="457200" rtl="0" eaLnBrk="0" fontAlgn="base" hangingPunct="0">
        <a:spcBef>
          <a:spcPct val="20000"/>
        </a:spcBef>
        <a:spcAft>
          <a:spcPct val="0"/>
        </a:spcAft>
        <a:defRPr sz="2200" b="1">
          <a:solidFill>
            <a:schemeClr val="tx2"/>
          </a:solidFill>
          <a:latin typeface="Arial" charset="0"/>
          <a:ea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1pPr>
      <a:lvl2pPr marL="547688" indent="-204788"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5pPr>
      <a:lvl6pPr marL="25146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6pPr>
      <a:lvl7pPr marL="29718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7pPr>
      <a:lvl8pPr marL="34290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8pPr>
      <a:lvl9pPr marL="38862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92546" name="Title Placeholder 1"/>
          <p:cNvSpPr>
            <a:spLocks noGrp="1"/>
          </p:cNvSpPr>
          <p:nvPr>
            <p:ph type="title"/>
          </p:nvPr>
        </p:nvSpPr>
        <p:spPr bwMode="gray">
          <a:xfrm>
            <a:off x="915988" y="219075"/>
            <a:ext cx="5483225" cy="796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492547" name="Text Placeholder 2"/>
          <p:cNvSpPr>
            <a:spLocks noGrp="1"/>
          </p:cNvSpPr>
          <p:nvPr>
            <p:ph type="body" idx="1"/>
          </p:nvPr>
        </p:nvSpPr>
        <p:spPr bwMode="gray">
          <a:xfrm>
            <a:off x="915988" y="1600200"/>
            <a:ext cx="5262562" cy="3681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pic>
        <p:nvPicPr>
          <p:cNvPr id="492548" name="Picture 5" descr="UHC_Logo_large"/>
          <p:cNvPicPr>
            <a:picLocks noChangeAspect="1" noChangeArrowheads="1"/>
          </p:cNvPicPr>
          <p:nvPr/>
        </p:nvPicPr>
        <p:blipFill>
          <a:blip r:embed="rId14"/>
          <a:srcRect/>
          <a:stretch>
            <a:fillRect/>
          </a:stretch>
        </p:blipFill>
        <p:spPr bwMode="auto">
          <a:xfrm>
            <a:off x="6762750" y="427038"/>
            <a:ext cx="1841500" cy="388937"/>
          </a:xfrm>
          <a:prstGeom prst="rect">
            <a:avLst/>
          </a:prstGeom>
          <a:noFill/>
          <a:ln w="9525">
            <a:noFill/>
            <a:miter lim="800000"/>
            <a:headEnd/>
            <a:tailEnd/>
          </a:ln>
        </p:spPr>
      </p:pic>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9AFC0FC8-DB9F-41F4-B25A-7AC5B1B9D904}" type="slidenum">
              <a:rPr lang="en-US"/>
              <a:pPr>
                <a:defRPr/>
              </a:pPr>
              <a:t>‹#›</a:t>
            </a:fld>
            <a:endParaRPr lang="en-US" dirty="0"/>
          </a:p>
        </p:txBody>
      </p:sp>
      <p:sp>
        <p:nvSpPr>
          <p:cNvPr id="672777" name="Rectangle 9"/>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t>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p:sldLayoutIdLst>
    <p:sldLayoutId id="2147486115" r:id="rId1"/>
    <p:sldLayoutId id="2147486116" r:id="rId2"/>
    <p:sldLayoutId id="2147486117" r:id="rId3"/>
    <p:sldLayoutId id="2147486118" r:id="rId4"/>
    <p:sldLayoutId id="2147486119" r:id="rId5"/>
    <p:sldLayoutId id="2147486120" r:id="rId6"/>
    <p:sldLayoutId id="2147486121" r:id="rId7"/>
    <p:sldLayoutId id="2147486122" r:id="rId8"/>
    <p:sldLayoutId id="2147486123" r:id="rId9"/>
    <p:sldLayoutId id="2147486124" r:id="rId10"/>
    <p:sldLayoutId id="2147486125"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a:solidFill>
            <a:schemeClr val="tx2"/>
          </a:solidFill>
          <a:latin typeface="+mj-lt"/>
          <a:ea typeface="ＭＳ Ｐゴシック" pitchFamily="34" charset="-128"/>
          <a:cs typeface="ＭＳ Ｐゴシック"/>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5pPr>
      <a:lvl6pPr marL="457200" algn="l" defTabSz="457200" rtl="0" eaLnBrk="0" fontAlgn="base" hangingPunct="0">
        <a:spcBef>
          <a:spcPct val="20000"/>
        </a:spcBef>
        <a:spcAft>
          <a:spcPct val="0"/>
        </a:spcAft>
        <a:defRPr sz="2200" b="1">
          <a:solidFill>
            <a:schemeClr val="tx2"/>
          </a:solidFill>
          <a:latin typeface="Arial" charset="0"/>
          <a:ea typeface="ＭＳ Ｐゴシック" charset="-128"/>
        </a:defRPr>
      </a:lvl6pPr>
      <a:lvl7pPr marL="914400" algn="l" defTabSz="457200" rtl="0" eaLnBrk="0" fontAlgn="base" hangingPunct="0">
        <a:spcBef>
          <a:spcPct val="20000"/>
        </a:spcBef>
        <a:spcAft>
          <a:spcPct val="0"/>
        </a:spcAft>
        <a:defRPr sz="2200" b="1">
          <a:solidFill>
            <a:schemeClr val="tx2"/>
          </a:solidFill>
          <a:latin typeface="Arial" charset="0"/>
          <a:ea typeface="ＭＳ Ｐゴシック" charset="-128"/>
        </a:defRPr>
      </a:lvl7pPr>
      <a:lvl8pPr marL="1371600" algn="l" defTabSz="457200" rtl="0" eaLnBrk="0" fontAlgn="base" hangingPunct="0">
        <a:spcBef>
          <a:spcPct val="20000"/>
        </a:spcBef>
        <a:spcAft>
          <a:spcPct val="0"/>
        </a:spcAft>
        <a:defRPr sz="2200" b="1">
          <a:solidFill>
            <a:schemeClr val="tx2"/>
          </a:solidFill>
          <a:latin typeface="Arial" charset="0"/>
          <a:ea typeface="ＭＳ Ｐゴシック" charset="-128"/>
        </a:defRPr>
      </a:lvl8pPr>
      <a:lvl9pPr marL="1828800" algn="l" defTabSz="457200" rtl="0" eaLnBrk="0" fontAlgn="base" hangingPunct="0">
        <a:spcBef>
          <a:spcPct val="20000"/>
        </a:spcBef>
        <a:spcAft>
          <a:spcPct val="0"/>
        </a:spcAft>
        <a:defRPr sz="2200" b="1">
          <a:solidFill>
            <a:schemeClr val="tx2"/>
          </a:solidFill>
          <a:latin typeface="Arial" charset="0"/>
          <a:ea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1pPr>
      <a:lvl2pPr marL="547688" indent="-204788"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5pPr>
      <a:lvl6pPr marL="25146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6pPr>
      <a:lvl7pPr marL="29718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7pPr>
      <a:lvl8pPr marL="34290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8pPr>
      <a:lvl9pPr marL="38862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4834" name="Title Placeholder 1"/>
          <p:cNvSpPr>
            <a:spLocks noGrp="1"/>
          </p:cNvSpPr>
          <p:nvPr>
            <p:ph type="title"/>
          </p:nvPr>
        </p:nvSpPr>
        <p:spPr bwMode="gray">
          <a:xfrm>
            <a:off x="915988" y="219075"/>
            <a:ext cx="5483225" cy="796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504835" name="Text Placeholder 2"/>
          <p:cNvSpPr>
            <a:spLocks noGrp="1"/>
          </p:cNvSpPr>
          <p:nvPr>
            <p:ph type="body" idx="1"/>
          </p:nvPr>
        </p:nvSpPr>
        <p:spPr bwMode="gray">
          <a:xfrm>
            <a:off x="915988" y="1600200"/>
            <a:ext cx="5262562" cy="3681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668677" name="Rectangle 5"/>
          <p:cNvSpPr>
            <a:spLocks noChangeArrowheads="1"/>
          </p:cNvSpPr>
          <p:nvPr/>
        </p:nvSpPr>
        <p:spPr bwMode="auto">
          <a:xfrm>
            <a:off x="6399213" y="1027113"/>
            <a:ext cx="2516187" cy="5424487"/>
          </a:xfrm>
          <a:prstGeom prst="rect">
            <a:avLst/>
          </a:prstGeom>
          <a:solidFill>
            <a:schemeClr val="bg2"/>
          </a:solidFill>
          <a:ln w="9525" algn="ctr">
            <a:noFill/>
            <a:miter lim="800000"/>
            <a:headEnd/>
            <a:tailEnd/>
          </a:ln>
          <a:effectLst/>
        </p:spPr>
        <p:txBody>
          <a:bodyPr wrap="none" anchor="ctr"/>
          <a:lstStyle/>
          <a:p>
            <a:pPr algn="ctr">
              <a:defRPr/>
            </a:pPr>
            <a:endParaRPr lang="en-US" b="0" dirty="0">
              <a:ea typeface="ＭＳ Ｐゴシック" charset="-128"/>
              <a:cs typeface="+mn-cs"/>
            </a:endParaRPr>
          </a:p>
        </p:txBody>
      </p:sp>
      <p:pic>
        <p:nvPicPr>
          <p:cNvPr id="504837" name="Picture 6" descr="UHC_Logo_large"/>
          <p:cNvPicPr>
            <a:picLocks noChangeAspect="1" noChangeArrowheads="1"/>
          </p:cNvPicPr>
          <p:nvPr/>
        </p:nvPicPr>
        <p:blipFill>
          <a:blip r:embed="rId14"/>
          <a:srcRect/>
          <a:stretch>
            <a:fillRect/>
          </a:stretch>
        </p:blipFill>
        <p:spPr bwMode="auto">
          <a:xfrm>
            <a:off x="6762750" y="427038"/>
            <a:ext cx="1841500" cy="388937"/>
          </a:xfrm>
          <a:prstGeom prst="rect">
            <a:avLst/>
          </a:prstGeom>
          <a:noFill/>
          <a:ln w="9525">
            <a:noFill/>
            <a:miter lim="800000"/>
            <a:headEnd/>
            <a:tailEnd/>
          </a:ln>
        </p:spPr>
      </p:pic>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21C0F5CD-11DC-4037-A6AC-1664F5545105}" type="slidenum">
              <a:rPr lang="en-US"/>
              <a:pPr>
                <a:defRPr/>
              </a:pPr>
              <a:t>‹#›</a:t>
            </a:fld>
            <a:endParaRPr lang="en-US" dirty="0"/>
          </a:p>
        </p:txBody>
      </p:sp>
      <p:sp>
        <p:nvSpPr>
          <p:cNvPr id="668680" name="Rectangle 8"/>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t>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p:sldLayoutIdLst>
    <p:sldLayoutId id="2147486126" r:id="rId1"/>
    <p:sldLayoutId id="2147486127" r:id="rId2"/>
    <p:sldLayoutId id="2147486128" r:id="rId3"/>
    <p:sldLayoutId id="2147486129" r:id="rId4"/>
    <p:sldLayoutId id="2147486130" r:id="rId5"/>
    <p:sldLayoutId id="2147486131" r:id="rId6"/>
    <p:sldLayoutId id="2147486132" r:id="rId7"/>
    <p:sldLayoutId id="2147486133" r:id="rId8"/>
    <p:sldLayoutId id="2147486134" r:id="rId9"/>
    <p:sldLayoutId id="2147486135" r:id="rId10"/>
    <p:sldLayoutId id="2147486136"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a:solidFill>
            <a:schemeClr val="tx2"/>
          </a:solidFill>
          <a:latin typeface="+mj-lt"/>
          <a:ea typeface="ＭＳ Ｐゴシック" pitchFamily="34" charset="-128"/>
          <a:cs typeface="ＭＳ Ｐゴシック"/>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5pPr>
      <a:lvl6pPr marL="457200" algn="l" defTabSz="457200" rtl="0" eaLnBrk="0" fontAlgn="base" hangingPunct="0">
        <a:spcBef>
          <a:spcPct val="20000"/>
        </a:spcBef>
        <a:spcAft>
          <a:spcPct val="0"/>
        </a:spcAft>
        <a:defRPr sz="2200" b="1">
          <a:solidFill>
            <a:schemeClr val="tx2"/>
          </a:solidFill>
          <a:latin typeface="Arial" charset="0"/>
          <a:ea typeface="ＭＳ Ｐゴシック" charset="-128"/>
        </a:defRPr>
      </a:lvl6pPr>
      <a:lvl7pPr marL="914400" algn="l" defTabSz="457200" rtl="0" eaLnBrk="0" fontAlgn="base" hangingPunct="0">
        <a:spcBef>
          <a:spcPct val="20000"/>
        </a:spcBef>
        <a:spcAft>
          <a:spcPct val="0"/>
        </a:spcAft>
        <a:defRPr sz="2200" b="1">
          <a:solidFill>
            <a:schemeClr val="tx2"/>
          </a:solidFill>
          <a:latin typeface="Arial" charset="0"/>
          <a:ea typeface="ＭＳ Ｐゴシック" charset="-128"/>
        </a:defRPr>
      </a:lvl7pPr>
      <a:lvl8pPr marL="1371600" algn="l" defTabSz="457200" rtl="0" eaLnBrk="0" fontAlgn="base" hangingPunct="0">
        <a:spcBef>
          <a:spcPct val="20000"/>
        </a:spcBef>
        <a:spcAft>
          <a:spcPct val="0"/>
        </a:spcAft>
        <a:defRPr sz="2200" b="1">
          <a:solidFill>
            <a:schemeClr val="tx2"/>
          </a:solidFill>
          <a:latin typeface="Arial" charset="0"/>
          <a:ea typeface="ＭＳ Ｐゴシック" charset="-128"/>
        </a:defRPr>
      </a:lvl8pPr>
      <a:lvl9pPr marL="1828800" algn="l" defTabSz="457200" rtl="0" eaLnBrk="0" fontAlgn="base" hangingPunct="0">
        <a:spcBef>
          <a:spcPct val="20000"/>
        </a:spcBef>
        <a:spcAft>
          <a:spcPct val="0"/>
        </a:spcAft>
        <a:defRPr sz="2200" b="1">
          <a:solidFill>
            <a:schemeClr val="tx2"/>
          </a:solidFill>
          <a:latin typeface="Arial" charset="0"/>
          <a:ea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1pPr>
      <a:lvl2pPr marL="547688" indent="-204788"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5pPr>
      <a:lvl6pPr marL="25146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6pPr>
      <a:lvl7pPr marL="29718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7pPr>
      <a:lvl8pPr marL="34290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8pPr>
      <a:lvl9pPr marL="38862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517122" name="Picture 11" descr="UHC_Logo_large"/>
          <p:cNvPicPr>
            <a:picLocks noChangeAspect="1" noChangeArrowheads="1"/>
          </p:cNvPicPr>
          <p:nvPr/>
        </p:nvPicPr>
        <p:blipFill>
          <a:blip r:embed="rId14"/>
          <a:srcRect/>
          <a:stretch>
            <a:fillRect/>
          </a:stretch>
        </p:blipFill>
        <p:spPr bwMode="auto">
          <a:xfrm>
            <a:off x="6762750" y="427038"/>
            <a:ext cx="1841500" cy="388937"/>
          </a:xfrm>
          <a:prstGeom prst="rect">
            <a:avLst/>
          </a:prstGeom>
          <a:noFill/>
          <a:ln w="9525">
            <a:noFill/>
            <a:miter lim="800000"/>
            <a:headEnd/>
            <a:tailEnd/>
          </a:ln>
        </p:spPr>
      </p:pic>
      <p:sp>
        <p:nvSpPr>
          <p:cNvPr id="517123" name="Title Placeholder 1"/>
          <p:cNvSpPr>
            <a:spLocks noGrp="1"/>
          </p:cNvSpPr>
          <p:nvPr>
            <p:ph type="title"/>
          </p:nvPr>
        </p:nvSpPr>
        <p:spPr bwMode="gray">
          <a:xfrm>
            <a:off x="915988" y="219075"/>
            <a:ext cx="5483225" cy="796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517124" name="Text Placeholder 2"/>
          <p:cNvSpPr>
            <a:spLocks noGrp="1"/>
          </p:cNvSpPr>
          <p:nvPr>
            <p:ph type="body" idx="1"/>
          </p:nvPr>
        </p:nvSpPr>
        <p:spPr bwMode="gray">
          <a:xfrm>
            <a:off x="915988" y="1600200"/>
            <a:ext cx="5243512" cy="3681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7" name="Slide Number Placeholder 5"/>
          <p:cNvSpPr>
            <a:spLocks noGrp="1"/>
          </p:cNvSpPr>
          <p:nvPr>
            <p:ph type="sldNum" sz="quarter" idx="4"/>
          </p:nvPr>
        </p:nvSpPr>
        <p:spPr bwMode="gray">
          <a:xfrm>
            <a:off x="260350" y="6354763"/>
            <a:ext cx="601663" cy="365125"/>
          </a:xfrm>
          <a:prstGeom prst="rect">
            <a:avLst/>
          </a:prstGeom>
          <a:extLst/>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mn-ea"/>
                <a:cs typeface="ＭＳ Ｐゴシック"/>
              </a:defRPr>
            </a:lvl1pPr>
          </a:lstStyle>
          <a:p>
            <a:pPr>
              <a:defRPr/>
            </a:pPr>
            <a:fld id="{B994214F-A44D-4DE6-8423-1A3812C75115}" type="slidenum">
              <a:rPr lang="en-US"/>
              <a:pPr>
                <a:defRPr/>
              </a:pPr>
              <a:t>‹#›</a:t>
            </a:fld>
            <a:endParaRPr lang="en-US" dirty="0"/>
          </a:p>
        </p:txBody>
      </p:sp>
      <p:sp>
        <p:nvSpPr>
          <p:cNvPr id="8" name="Rectangle 13"/>
          <p:cNvSpPr>
            <a:spLocks noGrp="1" noChangeArrowheads="1"/>
          </p:cNvSpPr>
          <p:nvPr>
            <p:ph type="ftr" sz="quarter" idx="3"/>
          </p:nvPr>
        </p:nvSpPr>
        <p:spPr bwMode="auto">
          <a:xfrm>
            <a:off x="252413" y="6337300"/>
            <a:ext cx="6708775" cy="476250"/>
          </a:xfrm>
          <a:prstGeom prst="rect">
            <a:avLst/>
          </a:prstGeom>
          <a:ex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t>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p:sldLayoutIdLst>
    <p:sldLayoutId id="2147486137" r:id="rId1"/>
    <p:sldLayoutId id="2147486138" r:id="rId2"/>
    <p:sldLayoutId id="2147486139" r:id="rId3"/>
    <p:sldLayoutId id="2147486140" r:id="rId4"/>
    <p:sldLayoutId id="2147486141" r:id="rId5"/>
    <p:sldLayoutId id="2147486142" r:id="rId6"/>
    <p:sldLayoutId id="2147486143" r:id="rId7"/>
    <p:sldLayoutId id="2147486144" r:id="rId8"/>
    <p:sldLayoutId id="2147486145" r:id="rId9"/>
    <p:sldLayoutId id="2147486146" r:id="rId10"/>
    <p:sldLayoutId id="2147486147"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a:solidFill>
            <a:schemeClr val="tx2"/>
          </a:solidFill>
          <a:latin typeface="+mj-lt"/>
          <a:ea typeface="ＭＳ Ｐゴシック" pitchFamily="34" charset="-128"/>
          <a:cs typeface="ＭＳ Ｐゴシック"/>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5pPr>
      <a:lvl6pPr marL="457200" algn="l" defTabSz="457200" rtl="0" eaLnBrk="0" fontAlgn="base" hangingPunct="0">
        <a:spcBef>
          <a:spcPct val="20000"/>
        </a:spcBef>
        <a:spcAft>
          <a:spcPct val="0"/>
        </a:spcAft>
        <a:defRPr sz="2200" b="1">
          <a:solidFill>
            <a:schemeClr val="tx2"/>
          </a:solidFill>
          <a:latin typeface="Arial" charset="0"/>
          <a:ea typeface="ＭＳ Ｐゴシック" charset="-128"/>
        </a:defRPr>
      </a:lvl6pPr>
      <a:lvl7pPr marL="914400" algn="l" defTabSz="457200" rtl="0" eaLnBrk="0" fontAlgn="base" hangingPunct="0">
        <a:spcBef>
          <a:spcPct val="20000"/>
        </a:spcBef>
        <a:spcAft>
          <a:spcPct val="0"/>
        </a:spcAft>
        <a:defRPr sz="2200" b="1">
          <a:solidFill>
            <a:schemeClr val="tx2"/>
          </a:solidFill>
          <a:latin typeface="Arial" charset="0"/>
          <a:ea typeface="ＭＳ Ｐゴシック" charset="-128"/>
        </a:defRPr>
      </a:lvl7pPr>
      <a:lvl8pPr marL="1371600" algn="l" defTabSz="457200" rtl="0" eaLnBrk="0" fontAlgn="base" hangingPunct="0">
        <a:spcBef>
          <a:spcPct val="20000"/>
        </a:spcBef>
        <a:spcAft>
          <a:spcPct val="0"/>
        </a:spcAft>
        <a:defRPr sz="2200" b="1">
          <a:solidFill>
            <a:schemeClr val="tx2"/>
          </a:solidFill>
          <a:latin typeface="Arial" charset="0"/>
          <a:ea typeface="ＭＳ Ｐゴシック" charset="-128"/>
        </a:defRPr>
      </a:lvl8pPr>
      <a:lvl9pPr marL="1828800" algn="l" defTabSz="457200" rtl="0" eaLnBrk="0" fontAlgn="base" hangingPunct="0">
        <a:spcBef>
          <a:spcPct val="20000"/>
        </a:spcBef>
        <a:spcAft>
          <a:spcPct val="0"/>
        </a:spcAft>
        <a:defRPr sz="2200" b="1">
          <a:solidFill>
            <a:schemeClr val="tx2"/>
          </a:solidFill>
          <a:latin typeface="Arial" charset="0"/>
          <a:ea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1pPr>
      <a:lvl2pPr marL="547688" indent="-204788"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5pPr>
      <a:lvl6pPr marL="25146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6pPr>
      <a:lvl7pPr marL="29718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7pPr>
      <a:lvl8pPr marL="34290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8pPr>
      <a:lvl9pPr marL="38862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529410" name="Picture 11" descr="UHC_Logo_large"/>
          <p:cNvPicPr>
            <a:picLocks noChangeAspect="1" noChangeArrowheads="1"/>
          </p:cNvPicPr>
          <p:nvPr/>
        </p:nvPicPr>
        <p:blipFill>
          <a:blip r:embed="rId14"/>
          <a:srcRect/>
          <a:stretch>
            <a:fillRect/>
          </a:stretch>
        </p:blipFill>
        <p:spPr bwMode="auto">
          <a:xfrm>
            <a:off x="6762750" y="427038"/>
            <a:ext cx="1841500" cy="388937"/>
          </a:xfrm>
          <a:prstGeom prst="rect">
            <a:avLst/>
          </a:prstGeom>
          <a:noFill/>
          <a:ln w="9525">
            <a:noFill/>
            <a:miter lim="800000"/>
            <a:headEnd/>
            <a:tailEnd/>
          </a:ln>
        </p:spPr>
      </p:pic>
      <p:sp>
        <p:nvSpPr>
          <p:cNvPr id="529411" name="Title Placeholder 1"/>
          <p:cNvSpPr>
            <a:spLocks noGrp="1"/>
          </p:cNvSpPr>
          <p:nvPr>
            <p:ph type="title"/>
          </p:nvPr>
        </p:nvSpPr>
        <p:spPr bwMode="gray">
          <a:xfrm>
            <a:off x="915988" y="219075"/>
            <a:ext cx="5483225" cy="796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529412" name="Text Placeholder 2"/>
          <p:cNvSpPr>
            <a:spLocks noGrp="1"/>
          </p:cNvSpPr>
          <p:nvPr>
            <p:ph type="body" idx="1"/>
          </p:nvPr>
        </p:nvSpPr>
        <p:spPr bwMode="gray">
          <a:xfrm>
            <a:off x="915988" y="1600200"/>
            <a:ext cx="7299325" cy="3681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7" name="Slide Number Placeholder 5"/>
          <p:cNvSpPr>
            <a:spLocks noGrp="1"/>
          </p:cNvSpPr>
          <p:nvPr>
            <p:ph type="sldNum" sz="quarter" idx="4"/>
          </p:nvPr>
        </p:nvSpPr>
        <p:spPr bwMode="gray">
          <a:xfrm>
            <a:off x="260350" y="6354763"/>
            <a:ext cx="601663" cy="365125"/>
          </a:xfrm>
          <a:prstGeom prst="rect">
            <a:avLst/>
          </a:prstGeom>
          <a:extLst/>
        </p:spPr>
        <p:txBody>
          <a:bodyPr vert="horz" wrap="square" lIns="91440" tIns="45720" rIns="91440" bIns="45720" numCol="1" anchor="ctr" anchorCtr="0" compatLnSpc="1">
            <a:prstTxWarp prst="textNoShape">
              <a:avLst/>
            </a:prstTxWarp>
          </a:bodyPr>
          <a:lstStyle>
            <a:lvl1pPr algn="l">
              <a:defRPr sz="1000" b="0">
                <a:solidFill>
                  <a:srgbClr val="FFFFFF"/>
                </a:solidFill>
                <a:ea typeface="ＭＳ Ｐゴシック" charset="-128"/>
                <a:cs typeface="+mn-cs"/>
              </a:defRPr>
            </a:lvl1pPr>
          </a:lstStyle>
          <a:p>
            <a:pPr>
              <a:defRPr/>
            </a:pPr>
            <a:fld id="{13D7BEA9-5D51-44DA-8B02-2C5013CB36CF}" type="slidenum">
              <a:rPr lang="en-US"/>
              <a:pPr>
                <a:defRPr/>
              </a:pPr>
              <a:t>‹#›</a:t>
            </a:fld>
            <a:endParaRPr lang="en-US" dirty="0"/>
          </a:p>
        </p:txBody>
      </p:sp>
      <p:sp>
        <p:nvSpPr>
          <p:cNvPr id="8" name="Rectangle 13"/>
          <p:cNvSpPr>
            <a:spLocks noGrp="1" noChangeArrowheads="1"/>
          </p:cNvSpPr>
          <p:nvPr>
            <p:ph type="ftr" sz="quarter" idx="3"/>
          </p:nvPr>
        </p:nvSpPr>
        <p:spPr bwMode="auto">
          <a:xfrm>
            <a:off x="252413" y="6337300"/>
            <a:ext cx="6149975" cy="476250"/>
          </a:xfrm>
          <a:prstGeom prst="rect">
            <a:avLst/>
          </a:prstGeom>
          <a:ex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t>Confidential Property of UnitedHealth Group. Do not distribute or reproduce without express permission of UnitedHealth Group.Confidential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p:sldLayoutIdLst>
    <p:sldLayoutId id="2147486148" r:id="rId1"/>
    <p:sldLayoutId id="2147486149" r:id="rId2"/>
    <p:sldLayoutId id="2147486150" r:id="rId3"/>
    <p:sldLayoutId id="2147486151" r:id="rId4"/>
    <p:sldLayoutId id="2147486152" r:id="rId5"/>
    <p:sldLayoutId id="2147486153" r:id="rId6"/>
    <p:sldLayoutId id="2147486154" r:id="rId7"/>
    <p:sldLayoutId id="2147486155" r:id="rId8"/>
    <p:sldLayoutId id="2147486156" r:id="rId9"/>
    <p:sldLayoutId id="2147486157" r:id="rId10"/>
    <p:sldLayoutId id="2147486158"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800" b="1">
          <a:solidFill>
            <a:schemeClr val="tx2"/>
          </a:solidFill>
          <a:latin typeface="+mj-lt"/>
          <a:ea typeface="ＭＳ Ｐゴシック" pitchFamily="34" charset="-128"/>
          <a:cs typeface="ＭＳ Ｐゴシック"/>
        </a:defRPr>
      </a:lvl1pPr>
      <a:lvl2pPr algn="l" defTabSz="457200" rtl="0" eaLnBrk="0" fontAlgn="base" hangingPunct="0">
        <a:spcBef>
          <a:spcPct val="20000"/>
        </a:spcBef>
        <a:spcAft>
          <a:spcPct val="0"/>
        </a:spcAft>
        <a:defRPr sz="2800" b="1">
          <a:solidFill>
            <a:schemeClr val="tx2"/>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2800" b="1">
          <a:solidFill>
            <a:schemeClr val="tx2"/>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2800" b="1">
          <a:solidFill>
            <a:schemeClr val="tx2"/>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2800" b="1">
          <a:solidFill>
            <a:schemeClr val="tx2"/>
          </a:solidFill>
          <a:latin typeface="Arial" charset="0"/>
          <a:ea typeface="ＭＳ Ｐゴシック" pitchFamily="34" charset="-128"/>
          <a:cs typeface="ＭＳ Ｐゴシック"/>
        </a:defRPr>
      </a:lvl5pPr>
      <a:lvl6pPr marL="457200" algn="l" defTabSz="457200" rtl="0" eaLnBrk="0" fontAlgn="base" hangingPunct="0">
        <a:spcBef>
          <a:spcPct val="20000"/>
        </a:spcBef>
        <a:spcAft>
          <a:spcPct val="0"/>
        </a:spcAft>
        <a:defRPr sz="2800" b="1">
          <a:solidFill>
            <a:schemeClr val="tx2"/>
          </a:solidFill>
          <a:latin typeface="Arial" charset="0"/>
          <a:ea typeface="ＭＳ Ｐゴシック" charset="-128"/>
        </a:defRPr>
      </a:lvl6pPr>
      <a:lvl7pPr marL="914400" algn="l" defTabSz="457200" rtl="0" eaLnBrk="0" fontAlgn="base" hangingPunct="0">
        <a:spcBef>
          <a:spcPct val="20000"/>
        </a:spcBef>
        <a:spcAft>
          <a:spcPct val="0"/>
        </a:spcAft>
        <a:defRPr sz="2800" b="1">
          <a:solidFill>
            <a:schemeClr val="tx2"/>
          </a:solidFill>
          <a:latin typeface="Arial" charset="0"/>
          <a:ea typeface="ＭＳ Ｐゴシック" charset="-128"/>
        </a:defRPr>
      </a:lvl7pPr>
      <a:lvl8pPr marL="1371600" algn="l" defTabSz="457200" rtl="0" eaLnBrk="0" fontAlgn="base" hangingPunct="0">
        <a:spcBef>
          <a:spcPct val="20000"/>
        </a:spcBef>
        <a:spcAft>
          <a:spcPct val="0"/>
        </a:spcAft>
        <a:defRPr sz="2800" b="1">
          <a:solidFill>
            <a:schemeClr val="tx2"/>
          </a:solidFill>
          <a:latin typeface="Arial" charset="0"/>
          <a:ea typeface="ＭＳ Ｐゴシック" charset="-128"/>
        </a:defRPr>
      </a:lvl8pPr>
      <a:lvl9pPr marL="1828800" algn="l" defTabSz="457200" rtl="0" eaLnBrk="0" fontAlgn="base" hangingPunct="0">
        <a:spcBef>
          <a:spcPct val="20000"/>
        </a:spcBef>
        <a:spcAft>
          <a:spcPct val="0"/>
        </a:spcAft>
        <a:defRPr sz="2800" b="1">
          <a:solidFill>
            <a:schemeClr val="tx2"/>
          </a:solidFill>
          <a:latin typeface="Arial" charset="0"/>
          <a:ea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1pPr>
      <a:lvl2pPr marL="547688" indent="-204788"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5pPr>
      <a:lvl6pPr marL="25146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6pPr>
      <a:lvl7pPr marL="29718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7pPr>
      <a:lvl8pPr marL="34290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8pPr>
      <a:lvl9pPr marL="38862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41698" name="Title Placeholder 1"/>
          <p:cNvSpPr>
            <a:spLocks noGrp="1"/>
          </p:cNvSpPr>
          <p:nvPr>
            <p:ph type="title"/>
          </p:nvPr>
        </p:nvSpPr>
        <p:spPr bwMode="gray">
          <a:xfrm>
            <a:off x="915988" y="219075"/>
            <a:ext cx="5483225" cy="796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541699" name="Text Placeholder 2"/>
          <p:cNvSpPr>
            <a:spLocks noGrp="1"/>
          </p:cNvSpPr>
          <p:nvPr>
            <p:ph type="body" idx="1"/>
          </p:nvPr>
        </p:nvSpPr>
        <p:spPr bwMode="gray">
          <a:xfrm>
            <a:off x="915988" y="1600200"/>
            <a:ext cx="5262562" cy="3681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pic>
        <p:nvPicPr>
          <p:cNvPr id="541700" name="Picture 14" descr="UHC_Logo_large"/>
          <p:cNvPicPr>
            <a:picLocks noChangeAspect="1" noChangeArrowheads="1"/>
          </p:cNvPicPr>
          <p:nvPr/>
        </p:nvPicPr>
        <p:blipFill>
          <a:blip r:embed="rId14"/>
          <a:srcRect/>
          <a:stretch>
            <a:fillRect/>
          </a:stretch>
        </p:blipFill>
        <p:spPr bwMode="gray">
          <a:xfrm>
            <a:off x="6762750" y="427038"/>
            <a:ext cx="1841500" cy="388937"/>
          </a:xfrm>
          <a:prstGeom prst="rect">
            <a:avLst/>
          </a:prstGeom>
          <a:noFill/>
          <a:ln w="9525">
            <a:noFill/>
            <a:miter lim="800000"/>
            <a:headEnd/>
            <a:tailEnd/>
          </a:ln>
        </p:spPr>
      </p:pic>
      <p:sp>
        <p:nvSpPr>
          <p:cNvPr id="12" name="Slide Number Placeholder 5"/>
          <p:cNvSpPr>
            <a:spLocks noGrp="1"/>
          </p:cNvSpPr>
          <p:nvPr>
            <p:ph type="sldNum" sz="quarter" idx="4"/>
          </p:nvPr>
        </p:nvSpPr>
        <p:spPr bwMode="gray">
          <a:xfrm>
            <a:off x="260350" y="6354763"/>
            <a:ext cx="601663" cy="365125"/>
          </a:xfrm>
          <a:prstGeom prst="rect">
            <a:avLst/>
          </a:prstGeom>
          <a:noFill/>
          <a:ln>
            <a:noFill/>
          </a:ln>
          <a:extLst/>
        </p:spPr>
        <p:txBody>
          <a:bodyPr vert="horz" wrap="square" lIns="91440" tIns="45720" rIns="91440" bIns="45720" numCol="1" anchor="ctr" anchorCtr="0" compatLnSpc="1">
            <a:prstTxWarp prst="textNoShape">
              <a:avLst/>
            </a:prstTxWarp>
          </a:bodyPr>
          <a:lstStyle>
            <a:lvl1pPr algn="l">
              <a:defRPr sz="1000" b="0">
                <a:solidFill>
                  <a:srgbClr val="FFFFFF"/>
                </a:solidFill>
                <a:ea typeface="ＭＳ Ｐゴシック" charset="-128"/>
                <a:cs typeface="+mn-cs"/>
              </a:defRPr>
            </a:lvl1pPr>
          </a:lstStyle>
          <a:p>
            <a:pPr>
              <a:defRPr/>
            </a:pPr>
            <a:fld id="{8914528F-B88D-4CB1-9CC1-2B60C9C11167}" type="slidenum">
              <a:rPr lang="en-US"/>
              <a:pPr>
                <a:defRPr/>
              </a:pPr>
              <a:t>‹#›</a:t>
            </a:fld>
            <a:endParaRPr lang="en-US" dirty="0"/>
          </a:p>
        </p:txBody>
      </p:sp>
      <p:sp>
        <p:nvSpPr>
          <p:cNvPr id="160784" name="Rectangle 16"/>
          <p:cNvSpPr>
            <a:spLocks noGrp="1" noChangeArrowheads="1"/>
          </p:cNvSpPr>
          <p:nvPr>
            <p:ph type="ftr" sz="quarter" idx="3"/>
          </p:nvPr>
        </p:nvSpPr>
        <p:spPr bwMode="auto">
          <a:xfrm>
            <a:off x="252413" y="6337300"/>
            <a:ext cx="6149975"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t>Confidential Property of UnitedHealth Group. Do not distribute or reproduce without express permission of UnitedHealth Group.Confidential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p:sldLayoutIdLst>
    <p:sldLayoutId id="2147486159" r:id="rId1"/>
    <p:sldLayoutId id="2147486160" r:id="rId2"/>
    <p:sldLayoutId id="2147486161" r:id="rId3"/>
    <p:sldLayoutId id="2147486162" r:id="rId4"/>
    <p:sldLayoutId id="2147486163" r:id="rId5"/>
    <p:sldLayoutId id="2147486164" r:id="rId6"/>
    <p:sldLayoutId id="2147486165" r:id="rId7"/>
    <p:sldLayoutId id="2147486166" r:id="rId8"/>
    <p:sldLayoutId id="2147486167" r:id="rId9"/>
    <p:sldLayoutId id="2147486168" r:id="rId10"/>
    <p:sldLayoutId id="2147486169"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a:solidFill>
            <a:schemeClr val="tx2"/>
          </a:solidFill>
          <a:latin typeface="+mj-lt"/>
          <a:ea typeface="ＭＳ Ｐゴシック" pitchFamily="34" charset="-128"/>
          <a:cs typeface="ＭＳ Ｐゴシック"/>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5pPr>
      <a:lvl6pPr marL="457200" algn="l" defTabSz="457200" rtl="0" eaLnBrk="0" fontAlgn="base" hangingPunct="0">
        <a:spcBef>
          <a:spcPct val="20000"/>
        </a:spcBef>
        <a:spcAft>
          <a:spcPct val="0"/>
        </a:spcAft>
        <a:defRPr sz="2200" b="1">
          <a:solidFill>
            <a:schemeClr val="tx2"/>
          </a:solidFill>
          <a:latin typeface="Arial" charset="0"/>
          <a:ea typeface="ＭＳ Ｐゴシック" charset="-128"/>
        </a:defRPr>
      </a:lvl6pPr>
      <a:lvl7pPr marL="914400" algn="l" defTabSz="457200" rtl="0" eaLnBrk="0" fontAlgn="base" hangingPunct="0">
        <a:spcBef>
          <a:spcPct val="20000"/>
        </a:spcBef>
        <a:spcAft>
          <a:spcPct val="0"/>
        </a:spcAft>
        <a:defRPr sz="2200" b="1">
          <a:solidFill>
            <a:schemeClr val="tx2"/>
          </a:solidFill>
          <a:latin typeface="Arial" charset="0"/>
          <a:ea typeface="ＭＳ Ｐゴシック" charset="-128"/>
        </a:defRPr>
      </a:lvl7pPr>
      <a:lvl8pPr marL="1371600" algn="l" defTabSz="457200" rtl="0" eaLnBrk="0" fontAlgn="base" hangingPunct="0">
        <a:spcBef>
          <a:spcPct val="20000"/>
        </a:spcBef>
        <a:spcAft>
          <a:spcPct val="0"/>
        </a:spcAft>
        <a:defRPr sz="2200" b="1">
          <a:solidFill>
            <a:schemeClr val="tx2"/>
          </a:solidFill>
          <a:latin typeface="Arial" charset="0"/>
          <a:ea typeface="ＭＳ Ｐゴシック" charset="-128"/>
        </a:defRPr>
      </a:lvl8pPr>
      <a:lvl9pPr marL="1828800" algn="l" defTabSz="457200" rtl="0" eaLnBrk="0" fontAlgn="base" hangingPunct="0">
        <a:spcBef>
          <a:spcPct val="20000"/>
        </a:spcBef>
        <a:spcAft>
          <a:spcPct val="0"/>
        </a:spcAft>
        <a:defRPr sz="2200" b="1">
          <a:solidFill>
            <a:schemeClr val="tx2"/>
          </a:solidFill>
          <a:latin typeface="Arial" charset="0"/>
          <a:ea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1pPr>
      <a:lvl2pPr marL="547688" indent="-204788"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5pPr>
      <a:lvl6pPr marL="25146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6pPr>
      <a:lvl7pPr marL="29718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7pPr>
      <a:lvl8pPr marL="34290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8pPr>
      <a:lvl9pPr marL="38862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3986" name="Picture 7" descr="U_design_element.png"/>
          <p:cNvPicPr>
            <a:picLocks noChangeAspect="1"/>
          </p:cNvPicPr>
          <p:nvPr/>
        </p:nvPicPr>
        <p:blipFill>
          <a:blip r:embed="rId13"/>
          <a:srcRect t="18707"/>
          <a:stretch>
            <a:fillRect/>
          </a:stretch>
        </p:blipFill>
        <p:spPr bwMode="auto">
          <a:xfrm>
            <a:off x="-44450" y="87313"/>
            <a:ext cx="565150" cy="995362"/>
          </a:xfrm>
          <a:prstGeom prst="rect">
            <a:avLst/>
          </a:prstGeom>
          <a:noFill/>
          <a:ln w="9525">
            <a:noFill/>
            <a:miter lim="800000"/>
            <a:headEnd/>
            <a:tailEnd/>
          </a:ln>
        </p:spPr>
      </p:pic>
      <p:sp>
        <p:nvSpPr>
          <p:cNvPr id="9" name="Rectangle 8"/>
          <p:cNvSpPr/>
          <p:nvPr/>
        </p:nvSpPr>
        <p:spPr>
          <a:xfrm>
            <a:off x="90488" y="92075"/>
            <a:ext cx="8963025" cy="6680200"/>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b="0" dirty="0"/>
          </a:p>
        </p:txBody>
      </p:sp>
      <p:sp>
        <p:nvSpPr>
          <p:cNvPr id="10" name="Rectangle 9"/>
          <p:cNvSpPr/>
          <p:nvPr/>
        </p:nvSpPr>
        <p:spPr>
          <a:xfrm>
            <a:off x="88900" y="6591300"/>
            <a:ext cx="8967788" cy="1714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fld id="{CFF81920-E26C-45FB-8CF6-EA551F5D9288}" type="slidenum">
              <a:rPr lang="en-US" sz="1100" b="0">
                <a:solidFill>
                  <a:srgbClr val="FFFFFF"/>
                </a:solidFill>
              </a:rPr>
              <a:pPr algn="ctr">
                <a:defRPr/>
              </a:pPr>
              <a:t>‹#›</a:t>
            </a:fld>
            <a:endParaRPr lang="en-US" sz="1100" b="0" dirty="0">
              <a:solidFill>
                <a:srgbClr val="FFFFFF"/>
              </a:solidFill>
            </a:endParaRPr>
          </a:p>
        </p:txBody>
      </p:sp>
      <p:sp>
        <p:nvSpPr>
          <p:cNvPr id="553989" name="Text Placeholder 2"/>
          <p:cNvSpPr>
            <a:spLocks noGrp="1"/>
          </p:cNvSpPr>
          <p:nvPr>
            <p:ph type="body" idx="1"/>
          </p:nvPr>
        </p:nvSpPr>
        <p:spPr bwMode="auto">
          <a:xfrm>
            <a:off x="346075"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cxnSp>
        <p:nvCxnSpPr>
          <p:cNvPr id="8" name="Straight Connector 7"/>
          <p:cNvCxnSpPr/>
          <p:nvPr/>
        </p:nvCxnSpPr>
        <p:spPr>
          <a:xfrm>
            <a:off x="769938" y="857250"/>
            <a:ext cx="8278812" cy="0"/>
          </a:xfrm>
          <a:prstGeom prst="line">
            <a:avLst/>
          </a:prstGeom>
          <a:ln w="6350" cap="flat" cmpd="sng" algn="ctr">
            <a:solidFill>
              <a:srgbClr val="87919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553991" name="Picture 10" descr="UHC_logo.jpg"/>
          <p:cNvPicPr>
            <a:picLocks noChangeAspect="1"/>
          </p:cNvPicPr>
          <p:nvPr/>
        </p:nvPicPr>
        <p:blipFill>
          <a:blip r:embed="rId14"/>
          <a:srcRect/>
          <a:stretch>
            <a:fillRect/>
          </a:stretch>
        </p:blipFill>
        <p:spPr bwMode="auto">
          <a:xfrm>
            <a:off x="6962775" y="273050"/>
            <a:ext cx="1830388" cy="373063"/>
          </a:xfrm>
          <a:prstGeom prst="rect">
            <a:avLst/>
          </a:prstGeom>
          <a:noFill/>
          <a:ln w="9525">
            <a:noFill/>
            <a:miter lim="800000"/>
            <a:headEnd/>
            <a:tailEnd/>
          </a:ln>
        </p:spPr>
      </p:pic>
      <p:sp>
        <p:nvSpPr>
          <p:cNvPr id="553992" name="Title Placeholder 1"/>
          <p:cNvSpPr>
            <a:spLocks noGrp="1"/>
          </p:cNvSpPr>
          <p:nvPr>
            <p:ph type="title"/>
          </p:nvPr>
        </p:nvSpPr>
        <p:spPr bwMode="auto">
          <a:xfrm>
            <a:off x="393700" y="109538"/>
            <a:ext cx="6353175" cy="923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6170" r:id="rId1"/>
    <p:sldLayoutId id="2147486171" r:id="rId2"/>
    <p:sldLayoutId id="2147486172" r:id="rId3"/>
    <p:sldLayoutId id="2147486173" r:id="rId4"/>
    <p:sldLayoutId id="2147486174" r:id="rId5"/>
    <p:sldLayoutId id="2147486175" r:id="rId6"/>
    <p:sldLayoutId id="2147486176" r:id="rId7"/>
    <p:sldLayoutId id="2147486177" r:id="rId8"/>
    <p:sldLayoutId id="2147486178" r:id="rId9"/>
    <p:sldLayoutId id="2147486179" r:id="rId10"/>
    <p:sldLayoutId id="2147486180"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marL="288925" algn="l" defTabSz="457200" rtl="0" eaLnBrk="0" fontAlgn="base" hangingPunct="0">
        <a:spcBef>
          <a:spcPct val="0"/>
        </a:spcBef>
        <a:spcAft>
          <a:spcPct val="0"/>
        </a:spcAft>
        <a:defRPr sz="2200" b="1">
          <a:solidFill>
            <a:schemeClr val="tx2"/>
          </a:solidFill>
          <a:latin typeface="+mj-lt"/>
          <a:ea typeface="ＭＳ Ｐゴシック" pitchFamily="34" charset="-128"/>
          <a:cs typeface="ＭＳ Ｐゴシック"/>
        </a:defRPr>
      </a:lvl1pPr>
      <a:lvl2pPr marL="288925" algn="l" defTabSz="457200" rtl="0" eaLnBrk="0" fontAlgn="base" hangingPunct="0">
        <a:spcBef>
          <a:spcPct val="0"/>
        </a:spcBef>
        <a:spcAft>
          <a:spcPct val="0"/>
        </a:spcAft>
        <a:defRPr sz="2200" b="1">
          <a:solidFill>
            <a:schemeClr val="tx2"/>
          </a:solidFill>
          <a:latin typeface="Arial" charset="0"/>
          <a:ea typeface="ＭＳ Ｐゴシック" pitchFamily="34" charset="-128"/>
          <a:cs typeface="ＭＳ Ｐゴシック"/>
        </a:defRPr>
      </a:lvl2pPr>
      <a:lvl3pPr marL="288925" algn="l" defTabSz="457200" rtl="0" eaLnBrk="0" fontAlgn="base" hangingPunct="0">
        <a:spcBef>
          <a:spcPct val="0"/>
        </a:spcBef>
        <a:spcAft>
          <a:spcPct val="0"/>
        </a:spcAft>
        <a:defRPr sz="2200" b="1">
          <a:solidFill>
            <a:schemeClr val="tx2"/>
          </a:solidFill>
          <a:latin typeface="Arial" charset="0"/>
          <a:ea typeface="ＭＳ Ｐゴシック" pitchFamily="34" charset="-128"/>
          <a:cs typeface="ＭＳ Ｐゴシック"/>
        </a:defRPr>
      </a:lvl3pPr>
      <a:lvl4pPr marL="288925" algn="l" defTabSz="457200" rtl="0" eaLnBrk="0" fontAlgn="base" hangingPunct="0">
        <a:spcBef>
          <a:spcPct val="0"/>
        </a:spcBef>
        <a:spcAft>
          <a:spcPct val="0"/>
        </a:spcAft>
        <a:defRPr sz="2200" b="1">
          <a:solidFill>
            <a:schemeClr val="tx2"/>
          </a:solidFill>
          <a:latin typeface="Arial" charset="0"/>
          <a:ea typeface="ＭＳ Ｐゴシック" pitchFamily="34" charset="-128"/>
          <a:cs typeface="ＭＳ Ｐゴシック"/>
        </a:defRPr>
      </a:lvl4pPr>
      <a:lvl5pPr marL="288925" algn="l" defTabSz="457200" rtl="0" eaLnBrk="0" fontAlgn="base" hangingPunct="0">
        <a:spcBef>
          <a:spcPct val="0"/>
        </a:spcBef>
        <a:spcAft>
          <a:spcPct val="0"/>
        </a:spcAft>
        <a:defRPr sz="2200" b="1">
          <a:solidFill>
            <a:schemeClr val="tx2"/>
          </a:solidFill>
          <a:latin typeface="Arial" charset="0"/>
          <a:ea typeface="ＭＳ Ｐゴシック" pitchFamily="34" charset="-128"/>
          <a:cs typeface="ＭＳ Ｐゴシック"/>
        </a:defRPr>
      </a:lvl5pPr>
      <a:lvl6pPr marL="746125" algn="l" defTabSz="457200" rtl="0" fontAlgn="base">
        <a:spcBef>
          <a:spcPct val="0"/>
        </a:spcBef>
        <a:spcAft>
          <a:spcPct val="0"/>
        </a:spcAft>
        <a:defRPr sz="2200" b="1">
          <a:solidFill>
            <a:schemeClr val="tx2"/>
          </a:solidFill>
          <a:latin typeface="Arial" charset="0"/>
          <a:ea typeface="ＭＳ Ｐゴシック" charset="-128"/>
        </a:defRPr>
      </a:lvl6pPr>
      <a:lvl7pPr marL="1203325" algn="l" defTabSz="457200" rtl="0" fontAlgn="base">
        <a:spcBef>
          <a:spcPct val="0"/>
        </a:spcBef>
        <a:spcAft>
          <a:spcPct val="0"/>
        </a:spcAft>
        <a:defRPr sz="2200" b="1">
          <a:solidFill>
            <a:schemeClr val="tx2"/>
          </a:solidFill>
          <a:latin typeface="Arial" charset="0"/>
          <a:ea typeface="ＭＳ Ｐゴシック" charset="-128"/>
        </a:defRPr>
      </a:lvl7pPr>
      <a:lvl8pPr marL="1660525" algn="l" defTabSz="457200" rtl="0" fontAlgn="base">
        <a:spcBef>
          <a:spcPct val="0"/>
        </a:spcBef>
        <a:spcAft>
          <a:spcPct val="0"/>
        </a:spcAft>
        <a:defRPr sz="2200" b="1">
          <a:solidFill>
            <a:schemeClr val="tx2"/>
          </a:solidFill>
          <a:latin typeface="Arial" charset="0"/>
          <a:ea typeface="ＭＳ Ｐゴシック" charset="-128"/>
        </a:defRPr>
      </a:lvl8pPr>
      <a:lvl9pPr marL="2117725" algn="l" defTabSz="457200" rtl="0" fontAlgn="base">
        <a:spcBef>
          <a:spcPct val="0"/>
        </a:spcBef>
        <a:spcAft>
          <a:spcPct val="0"/>
        </a:spcAft>
        <a:defRPr sz="2200" b="1">
          <a:solidFill>
            <a:schemeClr val="tx2"/>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a:solidFill>
            <a:schemeClr val="tx1"/>
          </a:solidFill>
          <a:latin typeface="+mn-lt"/>
          <a:ea typeface="ＭＳ Ｐゴシック" pitchFamily="34" charset="-128"/>
          <a:cs typeface="ＭＳ Ｐゴシック"/>
        </a:defRPr>
      </a:lvl1pPr>
      <a:lvl2pPr marL="742950" indent="-285750" algn="l" defTabSz="457200" rtl="0" eaLnBrk="0" fontAlgn="base" hangingPunct="0">
        <a:spcBef>
          <a:spcPct val="20000"/>
        </a:spcBef>
        <a:spcAft>
          <a:spcPct val="0"/>
        </a:spcAft>
        <a:buFont typeface="Arial" charset="0"/>
        <a:buChar char="–"/>
        <a:defRPr>
          <a:solidFill>
            <a:schemeClr val="tx1"/>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1400">
          <a:solidFill>
            <a:schemeClr val="tx1"/>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1400">
          <a:solidFill>
            <a:schemeClr val="tx1"/>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1200">
          <a:solidFill>
            <a:schemeClr val="tx1"/>
          </a:solidFill>
          <a:latin typeface="+mn-lt"/>
          <a:ea typeface="ＭＳ Ｐゴシック" pitchFamily="34" charset="-128"/>
          <a:cs typeface="ＭＳ Ｐゴシック"/>
        </a:defRPr>
      </a:lvl5pPr>
      <a:lvl6pPr marL="2514600" indent="-228600" algn="l" defTabSz="457200" rtl="0" fontAlgn="base">
        <a:spcBef>
          <a:spcPct val="20000"/>
        </a:spcBef>
        <a:spcAft>
          <a:spcPct val="0"/>
        </a:spcAft>
        <a:buFont typeface="Arial" charset="0"/>
        <a:buChar char="»"/>
        <a:defRPr sz="1200">
          <a:solidFill>
            <a:schemeClr val="tx1"/>
          </a:solidFill>
          <a:latin typeface="+mn-lt"/>
          <a:ea typeface="+mn-ea"/>
        </a:defRPr>
      </a:lvl6pPr>
      <a:lvl7pPr marL="2971800" indent="-228600" algn="l" defTabSz="457200" rtl="0" fontAlgn="base">
        <a:spcBef>
          <a:spcPct val="20000"/>
        </a:spcBef>
        <a:spcAft>
          <a:spcPct val="0"/>
        </a:spcAft>
        <a:buFont typeface="Arial" charset="0"/>
        <a:buChar char="»"/>
        <a:defRPr sz="1200">
          <a:solidFill>
            <a:schemeClr val="tx1"/>
          </a:solidFill>
          <a:latin typeface="+mn-lt"/>
          <a:ea typeface="+mn-ea"/>
        </a:defRPr>
      </a:lvl7pPr>
      <a:lvl8pPr marL="3429000" indent="-228600" algn="l" defTabSz="457200" rtl="0" fontAlgn="base">
        <a:spcBef>
          <a:spcPct val="20000"/>
        </a:spcBef>
        <a:spcAft>
          <a:spcPct val="0"/>
        </a:spcAft>
        <a:buFont typeface="Arial" charset="0"/>
        <a:buChar char="»"/>
        <a:defRPr sz="1200">
          <a:solidFill>
            <a:schemeClr val="tx1"/>
          </a:solidFill>
          <a:latin typeface="+mn-lt"/>
          <a:ea typeface="+mn-ea"/>
        </a:defRPr>
      </a:lvl8pPr>
      <a:lvl9pPr marL="3886200" indent="-228600" algn="l" defTabSz="457200" rtl="0" fontAlgn="base">
        <a:spcBef>
          <a:spcPct val="20000"/>
        </a:spcBef>
        <a:spcAft>
          <a:spcPct val="0"/>
        </a:spcAft>
        <a:buFont typeface="Arial" charset="0"/>
        <a:buChar char="»"/>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66274" name="Title Placeholder 1"/>
          <p:cNvSpPr>
            <a:spLocks noGrp="1"/>
          </p:cNvSpPr>
          <p:nvPr>
            <p:ph type="title"/>
          </p:nvPr>
        </p:nvSpPr>
        <p:spPr bwMode="gray">
          <a:xfrm>
            <a:off x="914400" y="234950"/>
            <a:ext cx="5483225" cy="77628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pic>
        <p:nvPicPr>
          <p:cNvPr id="566275" name="Picture 3" descr="UHC_Logo_large"/>
          <p:cNvPicPr>
            <a:picLocks noChangeAspect="1" noChangeArrowheads="1"/>
          </p:cNvPicPr>
          <p:nvPr/>
        </p:nvPicPr>
        <p:blipFill>
          <a:blip r:embed="rId14"/>
          <a:srcRect/>
          <a:stretch>
            <a:fillRect/>
          </a:stretch>
        </p:blipFill>
        <p:spPr bwMode="auto">
          <a:xfrm>
            <a:off x="6762750" y="427038"/>
            <a:ext cx="1841500" cy="388937"/>
          </a:xfrm>
          <a:prstGeom prst="rect">
            <a:avLst/>
          </a:prstGeom>
          <a:noFill/>
          <a:ln w="9525">
            <a:noFill/>
            <a:miter lim="800000"/>
            <a:headEnd/>
            <a:tailEnd/>
          </a:ln>
        </p:spPr>
      </p:pic>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9773C4A1-088D-4636-8A1B-33E1E25DB50D}" type="slidenum">
              <a:rPr lang="en-US"/>
              <a:pPr>
                <a:defRPr/>
              </a:pPr>
              <a:t>‹#›</a:t>
            </a:fld>
            <a:endParaRPr lang="en-US" dirty="0"/>
          </a:p>
        </p:txBody>
      </p:sp>
      <p:sp>
        <p:nvSpPr>
          <p:cNvPr id="2102277" name="Rectangle 5"/>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t>Confidential Property of UnitedHealth Group. Do not distribute or reproduce without express permission of UnitedHealth Group.</a:t>
            </a:r>
          </a:p>
        </p:txBody>
      </p:sp>
      <p:sp>
        <p:nvSpPr>
          <p:cNvPr id="566278" name="Rectangle 6"/>
          <p:cNvSpPr>
            <a:spLocks noGrp="1" noChangeArrowheads="1"/>
          </p:cNvSpPr>
          <p:nvPr>
            <p:ph type="body" idx="1"/>
          </p:nvPr>
        </p:nvSpPr>
        <p:spPr bwMode="auto">
          <a:xfrm>
            <a:off x="914400" y="1314450"/>
            <a:ext cx="76358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6181" r:id="rId1"/>
    <p:sldLayoutId id="2147486182" r:id="rId2"/>
    <p:sldLayoutId id="2147486183" r:id="rId3"/>
    <p:sldLayoutId id="2147486184" r:id="rId4"/>
    <p:sldLayoutId id="2147486185" r:id="rId5"/>
    <p:sldLayoutId id="2147486186" r:id="rId6"/>
    <p:sldLayoutId id="2147486187" r:id="rId7"/>
    <p:sldLayoutId id="2147486188" r:id="rId8"/>
    <p:sldLayoutId id="2147486189" r:id="rId9"/>
    <p:sldLayoutId id="2147486190" r:id="rId10"/>
    <p:sldLayoutId id="2147486191"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800" b="1">
          <a:solidFill>
            <a:srgbClr val="005293"/>
          </a:solidFill>
          <a:latin typeface="+mj-lt"/>
          <a:ea typeface="ＭＳ Ｐゴシック" pitchFamily="34" charset="-128"/>
          <a:cs typeface="ＭＳ Ｐゴシック"/>
        </a:defRPr>
      </a:lvl1pPr>
      <a:lvl2pPr algn="l" defTabSz="457200" rtl="0" eaLnBrk="0" fontAlgn="base" hangingPunct="0">
        <a:spcBef>
          <a:spcPct val="20000"/>
        </a:spcBef>
        <a:spcAft>
          <a:spcPct val="0"/>
        </a:spcAft>
        <a:defRPr sz="2800" b="1">
          <a:solidFill>
            <a:srgbClr val="005293"/>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2800" b="1">
          <a:solidFill>
            <a:srgbClr val="005293"/>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2800" b="1">
          <a:solidFill>
            <a:srgbClr val="005293"/>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2800" b="1">
          <a:solidFill>
            <a:srgbClr val="005293"/>
          </a:solidFill>
          <a:latin typeface="Arial" charset="0"/>
          <a:ea typeface="ＭＳ Ｐゴシック" pitchFamily="34" charset="-128"/>
          <a:cs typeface="ＭＳ Ｐゴシック"/>
        </a:defRPr>
      </a:lvl5pPr>
      <a:lvl6pPr marL="457200" algn="l" defTabSz="457200" rtl="0" eaLnBrk="0" fontAlgn="base" hangingPunct="0">
        <a:spcBef>
          <a:spcPct val="20000"/>
        </a:spcBef>
        <a:spcAft>
          <a:spcPct val="0"/>
        </a:spcAft>
        <a:defRPr sz="2800" b="1">
          <a:solidFill>
            <a:srgbClr val="005293"/>
          </a:solidFill>
          <a:latin typeface="Arial" charset="0"/>
          <a:ea typeface="ＭＳ Ｐゴシック" charset="-128"/>
        </a:defRPr>
      </a:lvl6pPr>
      <a:lvl7pPr marL="914400" algn="l" defTabSz="457200" rtl="0" eaLnBrk="0" fontAlgn="base" hangingPunct="0">
        <a:spcBef>
          <a:spcPct val="20000"/>
        </a:spcBef>
        <a:spcAft>
          <a:spcPct val="0"/>
        </a:spcAft>
        <a:defRPr sz="2800" b="1">
          <a:solidFill>
            <a:srgbClr val="005293"/>
          </a:solidFill>
          <a:latin typeface="Arial" charset="0"/>
          <a:ea typeface="ＭＳ Ｐゴシック" charset="-128"/>
        </a:defRPr>
      </a:lvl7pPr>
      <a:lvl8pPr marL="1371600" algn="l" defTabSz="457200" rtl="0" eaLnBrk="0" fontAlgn="base" hangingPunct="0">
        <a:spcBef>
          <a:spcPct val="20000"/>
        </a:spcBef>
        <a:spcAft>
          <a:spcPct val="0"/>
        </a:spcAft>
        <a:defRPr sz="2800" b="1">
          <a:solidFill>
            <a:srgbClr val="005293"/>
          </a:solidFill>
          <a:latin typeface="Arial" charset="0"/>
          <a:ea typeface="ＭＳ Ｐゴシック" charset="-128"/>
        </a:defRPr>
      </a:lvl8pPr>
      <a:lvl9pPr marL="1828800" algn="l" defTabSz="457200" rtl="0" eaLnBrk="0" fontAlgn="base" hangingPunct="0">
        <a:spcBef>
          <a:spcPct val="20000"/>
        </a:spcBef>
        <a:spcAft>
          <a:spcPct val="0"/>
        </a:spcAft>
        <a:defRPr sz="2800" b="1">
          <a:solidFill>
            <a:srgbClr val="005293"/>
          </a:solidFill>
          <a:latin typeface="Arial" charset="0"/>
          <a:ea typeface="ＭＳ Ｐゴシック" charset="-128"/>
        </a:defRPr>
      </a:lvl9pPr>
    </p:titleStyle>
    <p:bodyStyle>
      <a:lvl1pPr algn="l" defTabSz="457200" rtl="0" eaLnBrk="0" fontAlgn="base" hangingPunct="0">
        <a:spcBef>
          <a:spcPct val="20000"/>
        </a:spcBef>
        <a:spcAft>
          <a:spcPct val="0"/>
        </a:spcAft>
        <a:buClr>
          <a:srgbClr val="005293"/>
        </a:buClr>
        <a:buSzPct val="115000"/>
        <a:defRPr sz="2000">
          <a:solidFill>
            <a:srgbClr val="535A5D"/>
          </a:solidFill>
          <a:latin typeface="+mn-lt"/>
          <a:ea typeface="ＭＳ Ｐゴシック" pitchFamily="34" charset="-128"/>
          <a:cs typeface="ＭＳ Ｐゴシック"/>
        </a:defRPr>
      </a:lvl1pPr>
      <a:lvl2pPr marL="347663" indent="11113" algn="l" defTabSz="457200" rtl="0" eaLnBrk="0" fontAlgn="base" hangingPunct="0">
        <a:spcBef>
          <a:spcPct val="20000"/>
        </a:spcBef>
        <a:spcAft>
          <a:spcPct val="0"/>
        </a:spcAft>
        <a:buClr>
          <a:srgbClr val="005293"/>
        </a:buClr>
        <a:buFont typeface="Arial" charset="0"/>
        <a:defRPr>
          <a:solidFill>
            <a:srgbClr val="535A5D"/>
          </a:solidFill>
          <a:latin typeface="+mn-lt"/>
          <a:ea typeface="ＭＳ Ｐゴシック" pitchFamily="34" charset="-128"/>
          <a:cs typeface="ＭＳ Ｐゴシック"/>
        </a:defRPr>
      </a:lvl2pPr>
      <a:lvl3pPr marL="914400" algn="l" defTabSz="457200" rtl="0" eaLnBrk="0" fontAlgn="base" hangingPunct="0">
        <a:spcBef>
          <a:spcPct val="20000"/>
        </a:spcBef>
        <a:spcAft>
          <a:spcPct val="0"/>
        </a:spcAft>
        <a:buClr>
          <a:srgbClr val="005293"/>
        </a:buClr>
        <a:defRPr>
          <a:solidFill>
            <a:srgbClr val="535A5D"/>
          </a:solidFill>
          <a:latin typeface="+mn-lt"/>
          <a:ea typeface="ＭＳ Ｐゴシック" pitchFamily="34" charset="-128"/>
          <a:cs typeface="ＭＳ Ｐゴシック"/>
        </a:defRPr>
      </a:lvl3pPr>
      <a:lvl4pPr marL="1379538" indent="-7938" algn="l" defTabSz="457200" rtl="0" eaLnBrk="0" fontAlgn="base" hangingPunct="0">
        <a:spcBef>
          <a:spcPct val="20000"/>
        </a:spcBef>
        <a:spcAft>
          <a:spcPct val="0"/>
        </a:spcAft>
        <a:buClr>
          <a:srgbClr val="005293"/>
        </a:buClr>
        <a:defRPr>
          <a:solidFill>
            <a:srgbClr val="535A5D"/>
          </a:solidFill>
          <a:latin typeface="+mn-lt"/>
          <a:ea typeface="ＭＳ Ｐゴシック" pitchFamily="34" charset="-128"/>
          <a:cs typeface="ＭＳ Ｐゴシック"/>
        </a:defRPr>
      </a:lvl4pPr>
      <a:lvl5pPr marL="1828800" algn="l" defTabSz="457200" rtl="0" eaLnBrk="0" fontAlgn="base" hangingPunct="0">
        <a:spcBef>
          <a:spcPct val="20000"/>
        </a:spcBef>
        <a:spcAft>
          <a:spcPct val="0"/>
        </a:spcAft>
        <a:buClr>
          <a:srgbClr val="005293"/>
        </a:buClr>
        <a:buFont typeface="Arial" charset="0"/>
        <a:defRPr>
          <a:solidFill>
            <a:srgbClr val="535A5D"/>
          </a:solidFill>
          <a:latin typeface="+mn-lt"/>
          <a:ea typeface="ＭＳ Ｐゴシック" pitchFamily="34" charset="-128"/>
          <a:cs typeface="ＭＳ Ｐゴシック"/>
        </a:defRPr>
      </a:lvl5pPr>
      <a:lvl6pPr marL="2286000" algn="l" defTabSz="457200" rtl="0" eaLnBrk="0" fontAlgn="base" hangingPunct="0">
        <a:spcBef>
          <a:spcPct val="20000"/>
        </a:spcBef>
        <a:spcAft>
          <a:spcPct val="0"/>
        </a:spcAft>
        <a:buClr>
          <a:srgbClr val="005293"/>
        </a:buClr>
        <a:buFont typeface="Arial" charset="0"/>
        <a:defRPr>
          <a:solidFill>
            <a:srgbClr val="535A5D"/>
          </a:solidFill>
          <a:latin typeface="+mn-lt"/>
          <a:ea typeface="+mn-ea"/>
        </a:defRPr>
      </a:lvl6pPr>
      <a:lvl7pPr marL="2743200" algn="l" defTabSz="457200" rtl="0" eaLnBrk="0" fontAlgn="base" hangingPunct="0">
        <a:spcBef>
          <a:spcPct val="20000"/>
        </a:spcBef>
        <a:spcAft>
          <a:spcPct val="0"/>
        </a:spcAft>
        <a:buClr>
          <a:srgbClr val="005293"/>
        </a:buClr>
        <a:buFont typeface="Arial" charset="0"/>
        <a:defRPr>
          <a:solidFill>
            <a:srgbClr val="535A5D"/>
          </a:solidFill>
          <a:latin typeface="+mn-lt"/>
          <a:ea typeface="+mn-ea"/>
        </a:defRPr>
      </a:lvl7pPr>
      <a:lvl8pPr marL="3200400" algn="l" defTabSz="457200" rtl="0" eaLnBrk="0" fontAlgn="base" hangingPunct="0">
        <a:spcBef>
          <a:spcPct val="20000"/>
        </a:spcBef>
        <a:spcAft>
          <a:spcPct val="0"/>
        </a:spcAft>
        <a:buClr>
          <a:srgbClr val="005293"/>
        </a:buClr>
        <a:buFont typeface="Arial" charset="0"/>
        <a:defRPr>
          <a:solidFill>
            <a:srgbClr val="535A5D"/>
          </a:solidFill>
          <a:latin typeface="+mn-lt"/>
          <a:ea typeface="+mn-ea"/>
        </a:defRPr>
      </a:lvl8pPr>
      <a:lvl9pPr marL="3657600" algn="l" defTabSz="457200" rtl="0" eaLnBrk="0" fontAlgn="base" hangingPunct="0">
        <a:spcBef>
          <a:spcPct val="20000"/>
        </a:spcBef>
        <a:spcAft>
          <a:spcPct val="0"/>
        </a:spcAft>
        <a:buClr>
          <a:srgbClr val="005293"/>
        </a:buClr>
        <a:buFont typeface="Arial" charset="0"/>
        <a:defRPr>
          <a:solidFill>
            <a:srgbClr val="535A5D"/>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78562" name="Title Placeholder 1"/>
          <p:cNvSpPr>
            <a:spLocks noGrp="1"/>
          </p:cNvSpPr>
          <p:nvPr>
            <p:ph type="title"/>
          </p:nvPr>
        </p:nvSpPr>
        <p:spPr bwMode="gray">
          <a:xfrm>
            <a:off x="914400" y="234950"/>
            <a:ext cx="5483225" cy="77628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pic>
        <p:nvPicPr>
          <p:cNvPr id="578563" name="Picture 3" descr="UHC_Logo_large"/>
          <p:cNvPicPr>
            <a:picLocks noChangeAspect="1" noChangeArrowheads="1"/>
          </p:cNvPicPr>
          <p:nvPr/>
        </p:nvPicPr>
        <p:blipFill>
          <a:blip r:embed="rId14"/>
          <a:srcRect/>
          <a:stretch>
            <a:fillRect/>
          </a:stretch>
        </p:blipFill>
        <p:spPr bwMode="auto">
          <a:xfrm>
            <a:off x="6762750" y="427038"/>
            <a:ext cx="1841500" cy="388937"/>
          </a:xfrm>
          <a:prstGeom prst="rect">
            <a:avLst/>
          </a:prstGeom>
          <a:noFill/>
          <a:ln w="9525">
            <a:noFill/>
            <a:miter lim="800000"/>
            <a:headEnd/>
            <a:tailEnd/>
          </a:ln>
        </p:spPr>
      </p:pic>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19AB9E7C-C713-4E90-86CC-9A2356CDF498}" type="slidenum">
              <a:rPr lang="en-US"/>
              <a:pPr>
                <a:defRPr/>
              </a:pPr>
              <a:t>‹#›</a:t>
            </a:fld>
            <a:endParaRPr lang="en-US" dirty="0"/>
          </a:p>
        </p:txBody>
      </p:sp>
      <p:sp>
        <p:nvSpPr>
          <p:cNvPr id="2109445" name="Rectangle 5"/>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t>Confidential Property of UnitedHealth Group. Do not distribute or reproduce without express permission of UnitedHealth Group.</a:t>
            </a:r>
          </a:p>
        </p:txBody>
      </p:sp>
      <p:sp>
        <p:nvSpPr>
          <p:cNvPr id="578566" name="Rectangle 6"/>
          <p:cNvSpPr>
            <a:spLocks noGrp="1" noChangeArrowheads="1"/>
          </p:cNvSpPr>
          <p:nvPr>
            <p:ph type="body" idx="1"/>
          </p:nvPr>
        </p:nvSpPr>
        <p:spPr bwMode="auto">
          <a:xfrm>
            <a:off x="914400" y="1314450"/>
            <a:ext cx="76358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6192" r:id="rId1"/>
    <p:sldLayoutId id="2147486193" r:id="rId2"/>
    <p:sldLayoutId id="2147486194" r:id="rId3"/>
    <p:sldLayoutId id="2147486195" r:id="rId4"/>
    <p:sldLayoutId id="2147486196" r:id="rId5"/>
    <p:sldLayoutId id="2147486197" r:id="rId6"/>
    <p:sldLayoutId id="2147486198" r:id="rId7"/>
    <p:sldLayoutId id="2147486199" r:id="rId8"/>
    <p:sldLayoutId id="2147486200" r:id="rId9"/>
    <p:sldLayoutId id="2147486201" r:id="rId10"/>
    <p:sldLayoutId id="2147486202"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800" b="1">
          <a:solidFill>
            <a:srgbClr val="005293"/>
          </a:solidFill>
          <a:latin typeface="+mj-lt"/>
          <a:ea typeface="ＭＳ Ｐゴシック" pitchFamily="34" charset="-128"/>
          <a:cs typeface="ＭＳ Ｐゴシック"/>
        </a:defRPr>
      </a:lvl1pPr>
      <a:lvl2pPr algn="l" defTabSz="457200" rtl="0" eaLnBrk="0" fontAlgn="base" hangingPunct="0">
        <a:spcBef>
          <a:spcPct val="20000"/>
        </a:spcBef>
        <a:spcAft>
          <a:spcPct val="0"/>
        </a:spcAft>
        <a:defRPr sz="2800" b="1">
          <a:solidFill>
            <a:srgbClr val="005293"/>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2800" b="1">
          <a:solidFill>
            <a:srgbClr val="005293"/>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2800" b="1">
          <a:solidFill>
            <a:srgbClr val="005293"/>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2800" b="1">
          <a:solidFill>
            <a:srgbClr val="005293"/>
          </a:solidFill>
          <a:latin typeface="Arial" charset="0"/>
          <a:ea typeface="ＭＳ Ｐゴシック" pitchFamily="34" charset="-128"/>
          <a:cs typeface="ＭＳ Ｐゴシック"/>
        </a:defRPr>
      </a:lvl5pPr>
      <a:lvl6pPr marL="457200" algn="l" defTabSz="457200" rtl="0" eaLnBrk="0" fontAlgn="base" hangingPunct="0">
        <a:spcBef>
          <a:spcPct val="20000"/>
        </a:spcBef>
        <a:spcAft>
          <a:spcPct val="0"/>
        </a:spcAft>
        <a:defRPr sz="2800" b="1">
          <a:solidFill>
            <a:srgbClr val="005293"/>
          </a:solidFill>
          <a:latin typeface="Arial" charset="0"/>
          <a:ea typeface="ＭＳ Ｐゴシック" charset="-128"/>
        </a:defRPr>
      </a:lvl6pPr>
      <a:lvl7pPr marL="914400" algn="l" defTabSz="457200" rtl="0" eaLnBrk="0" fontAlgn="base" hangingPunct="0">
        <a:spcBef>
          <a:spcPct val="20000"/>
        </a:spcBef>
        <a:spcAft>
          <a:spcPct val="0"/>
        </a:spcAft>
        <a:defRPr sz="2800" b="1">
          <a:solidFill>
            <a:srgbClr val="005293"/>
          </a:solidFill>
          <a:latin typeface="Arial" charset="0"/>
          <a:ea typeface="ＭＳ Ｐゴシック" charset="-128"/>
        </a:defRPr>
      </a:lvl7pPr>
      <a:lvl8pPr marL="1371600" algn="l" defTabSz="457200" rtl="0" eaLnBrk="0" fontAlgn="base" hangingPunct="0">
        <a:spcBef>
          <a:spcPct val="20000"/>
        </a:spcBef>
        <a:spcAft>
          <a:spcPct val="0"/>
        </a:spcAft>
        <a:defRPr sz="2800" b="1">
          <a:solidFill>
            <a:srgbClr val="005293"/>
          </a:solidFill>
          <a:latin typeface="Arial" charset="0"/>
          <a:ea typeface="ＭＳ Ｐゴシック" charset="-128"/>
        </a:defRPr>
      </a:lvl8pPr>
      <a:lvl9pPr marL="1828800" algn="l" defTabSz="457200" rtl="0" eaLnBrk="0" fontAlgn="base" hangingPunct="0">
        <a:spcBef>
          <a:spcPct val="20000"/>
        </a:spcBef>
        <a:spcAft>
          <a:spcPct val="0"/>
        </a:spcAft>
        <a:defRPr sz="2800" b="1">
          <a:solidFill>
            <a:srgbClr val="005293"/>
          </a:solidFill>
          <a:latin typeface="Arial" charset="0"/>
          <a:ea typeface="ＭＳ Ｐゴシック" charset="-128"/>
        </a:defRPr>
      </a:lvl9pPr>
    </p:titleStyle>
    <p:bodyStyle>
      <a:lvl1pPr algn="l" defTabSz="457200" rtl="0" eaLnBrk="0" fontAlgn="base" hangingPunct="0">
        <a:spcBef>
          <a:spcPct val="20000"/>
        </a:spcBef>
        <a:spcAft>
          <a:spcPct val="0"/>
        </a:spcAft>
        <a:buClr>
          <a:srgbClr val="005293"/>
        </a:buClr>
        <a:buSzPct val="115000"/>
        <a:defRPr sz="2000">
          <a:solidFill>
            <a:srgbClr val="535A5D"/>
          </a:solidFill>
          <a:latin typeface="+mn-lt"/>
          <a:ea typeface="ＭＳ Ｐゴシック" pitchFamily="34" charset="-128"/>
          <a:cs typeface="ＭＳ Ｐゴシック"/>
        </a:defRPr>
      </a:lvl1pPr>
      <a:lvl2pPr marL="347663" indent="11113" algn="l" defTabSz="457200" rtl="0" eaLnBrk="0" fontAlgn="base" hangingPunct="0">
        <a:spcBef>
          <a:spcPct val="20000"/>
        </a:spcBef>
        <a:spcAft>
          <a:spcPct val="0"/>
        </a:spcAft>
        <a:buClr>
          <a:srgbClr val="005293"/>
        </a:buClr>
        <a:buFont typeface="Arial" charset="0"/>
        <a:defRPr>
          <a:solidFill>
            <a:srgbClr val="535A5D"/>
          </a:solidFill>
          <a:latin typeface="+mn-lt"/>
          <a:ea typeface="ＭＳ Ｐゴシック" pitchFamily="34" charset="-128"/>
          <a:cs typeface="ＭＳ Ｐゴシック"/>
        </a:defRPr>
      </a:lvl2pPr>
      <a:lvl3pPr marL="914400" algn="l" defTabSz="457200" rtl="0" eaLnBrk="0" fontAlgn="base" hangingPunct="0">
        <a:spcBef>
          <a:spcPct val="20000"/>
        </a:spcBef>
        <a:spcAft>
          <a:spcPct val="0"/>
        </a:spcAft>
        <a:buClr>
          <a:srgbClr val="005293"/>
        </a:buClr>
        <a:defRPr>
          <a:solidFill>
            <a:srgbClr val="535A5D"/>
          </a:solidFill>
          <a:latin typeface="+mn-lt"/>
          <a:ea typeface="ＭＳ Ｐゴシック" pitchFamily="34" charset="-128"/>
          <a:cs typeface="ＭＳ Ｐゴシック"/>
        </a:defRPr>
      </a:lvl3pPr>
      <a:lvl4pPr marL="1379538" indent="-7938" algn="l" defTabSz="457200" rtl="0" eaLnBrk="0" fontAlgn="base" hangingPunct="0">
        <a:spcBef>
          <a:spcPct val="20000"/>
        </a:spcBef>
        <a:spcAft>
          <a:spcPct val="0"/>
        </a:spcAft>
        <a:buClr>
          <a:srgbClr val="005293"/>
        </a:buClr>
        <a:defRPr>
          <a:solidFill>
            <a:srgbClr val="535A5D"/>
          </a:solidFill>
          <a:latin typeface="+mn-lt"/>
          <a:ea typeface="ＭＳ Ｐゴシック" pitchFamily="34" charset="-128"/>
          <a:cs typeface="ＭＳ Ｐゴシック"/>
        </a:defRPr>
      </a:lvl4pPr>
      <a:lvl5pPr marL="1828800" algn="l" defTabSz="457200" rtl="0" eaLnBrk="0" fontAlgn="base" hangingPunct="0">
        <a:spcBef>
          <a:spcPct val="20000"/>
        </a:spcBef>
        <a:spcAft>
          <a:spcPct val="0"/>
        </a:spcAft>
        <a:buClr>
          <a:srgbClr val="005293"/>
        </a:buClr>
        <a:buFont typeface="Arial" charset="0"/>
        <a:defRPr>
          <a:solidFill>
            <a:srgbClr val="535A5D"/>
          </a:solidFill>
          <a:latin typeface="+mn-lt"/>
          <a:ea typeface="ＭＳ Ｐゴシック" pitchFamily="34" charset="-128"/>
          <a:cs typeface="ＭＳ Ｐゴシック"/>
        </a:defRPr>
      </a:lvl5pPr>
      <a:lvl6pPr marL="2286000" algn="l" defTabSz="457200" rtl="0" eaLnBrk="0" fontAlgn="base" hangingPunct="0">
        <a:spcBef>
          <a:spcPct val="20000"/>
        </a:spcBef>
        <a:spcAft>
          <a:spcPct val="0"/>
        </a:spcAft>
        <a:buClr>
          <a:srgbClr val="005293"/>
        </a:buClr>
        <a:buFont typeface="Arial" charset="0"/>
        <a:defRPr>
          <a:solidFill>
            <a:srgbClr val="535A5D"/>
          </a:solidFill>
          <a:latin typeface="+mn-lt"/>
          <a:ea typeface="+mn-ea"/>
        </a:defRPr>
      </a:lvl6pPr>
      <a:lvl7pPr marL="2743200" algn="l" defTabSz="457200" rtl="0" eaLnBrk="0" fontAlgn="base" hangingPunct="0">
        <a:spcBef>
          <a:spcPct val="20000"/>
        </a:spcBef>
        <a:spcAft>
          <a:spcPct val="0"/>
        </a:spcAft>
        <a:buClr>
          <a:srgbClr val="005293"/>
        </a:buClr>
        <a:buFont typeface="Arial" charset="0"/>
        <a:defRPr>
          <a:solidFill>
            <a:srgbClr val="535A5D"/>
          </a:solidFill>
          <a:latin typeface="+mn-lt"/>
          <a:ea typeface="+mn-ea"/>
        </a:defRPr>
      </a:lvl7pPr>
      <a:lvl8pPr marL="3200400" algn="l" defTabSz="457200" rtl="0" eaLnBrk="0" fontAlgn="base" hangingPunct="0">
        <a:spcBef>
          <a:spcPct val="20000"/>
        </a:spcBef>
        <a:spcAft>
          <a:spcPct val="0"/>
        </a:spcAft>
        <a:buClr>
          <a:srgbClr val="005293"/>
        </a:buClr>
        <a:buFont typeface="Arial" charset="0"/>
        <a:defRPr>
          <a:solidFill>
            <a:srgbClr val="535A5D"/>
          </a:solidFill>
          <a:latin typeface="+mn-lt"/>
          <a:ea typeface="+mn-ea"/>
        </a:defRPr>
      </a:lvl8pPr>
      <a:lvl9pPr marL="3657600" algn="l" defTabSz="457200" rtl="0" eaLnBrk="0" fontAlgn="base" hangingPunct="0">
        <a:spcBef>
          <a:spcPct val="20000"/>
        </a:spcBef>
        <a:spcAft>
          <a:spcPct val="0"/>
        </a:spcAft>
        <a:buClr>
          <a:srgbClr val="005293"/>
        </a:buClr>
        <a:buFont typeface="Arial" charset="0"/>
        <a:defRPr>
          <a:solidFill>
            <a:srgbClr val="535A5D"/>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90850" name="Title Placeholder 1"/>
          <p:cNvSpPr>
            <a:spLocks noGrp="1"/>
          </p:cNvSpPr>
          <p:nvPr>
            <p:ph type="title"/>
          </p:nvPr>
        </p:nvSpPr>
        <p:spPr bwMode="gray">
          <a:xfrm>
            <a:off x="914400" y="234950"/>
            <a:ext cx="5483225" cy="77628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pic>
        <p:nvPicPr>
          <p:cNvPr id="590851" name="Picture 3" descr="UHC_Logo_large"/>
          <p:cNvPicPr>
            <a:picLocks noChangeAspect="1" noChangeArrowheads="1"/>
          </p:cNvPicPr>
          <p:nvPr/>
        </p:nvPicPr>
        <p:blipFill>
          <a:blip r:embed="rId14"/>
          <a:srcRect/>
          <a:stretch>
            <a:fillRect/>
          </a:stretch>
        </p:blipFill>
        <p:spPr bwMode="auto">
          <a:xfrm>
            <a:off x="6762750" y="427038"/>
            <a:ext cx="1841500" cy="388937"/>
          </a:xfrm>
          <a:prstGeom prst="rect">
            <a:avLst/>
          </a:prstGeom>
          <a:noFill/>
          <a:ln w="9525">
            <a:noFill/>
            <a:miter lim="800000"/>
            <a:headEnd/>
            <a:tailEnd/>
          </a:ln>
        </p:spPr>
      </p:pic>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9DA32FED-258B-49C5-8A1C-8109D57B8B52}" type="slidenum">
              <a:rPr lang="en-US"/>
              <a:pPr>
                <a:defRPr/>
              </a:pPr>
              <a:t>‹#›</a:t>
            </a:fld>
            <a:endParaRPr lang="en-US" dirty="0"/>
          </a:p>
        </p:txBody>
      </p:sp>
      <p:sp>
        <p:nvSpPr>
          <p:cNvPr id="2112517" name="Rectangle 5"/>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t>Confidential Property of UnitedHealth Group. Do not distribute or reproduce without express permission of UnitedHealth Group.</a:t>
            </a:r>
          </a:p>
        </p:txBody>
      </p:sp>
      <p:sp>
        <p:nvSpPr>
          <p:cNvPr id="590854" name="Rectangle 6"/>
          <p:cNvSpPr>
            <a:spLocks noGrp="1" noChangeArrowheads="1"/>
          </p:cNvSpPr>
          <p:nvPr>
            <p:ph type="body" idx="1"/>
          </p:nvPr>
        </p:nvSpPr>
        <p:spPr bwMode="auto">
          <a:xfrm>
            <a:off x="914400" y="1314450"/>
            <a:ext cx="76358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6203" r:id="rId1"/>
    <p:sldLayoutId id="2147486204" r:id="rId2"/>
    <p:sldLayoutId id="2147486205" r:id="rId3"/>
    <p:sldLayoutId id="2147486206" r:id="rId4"/>
    <p:sldLayoutId id="2147486207" r:id="rId5"/>
    <p:sldLayoutId id="2147486208" r:id="rId6"/>
    <p:sldLayoutId id="2147486209" r:id="rId7"/>
    <p:sldLayoutId id="2147486210" r:id="rId8"/>
    <p:sldLayoutId id="2147486211" r:id="rId9"/>
    <p:sldLayoutId id="2147486212" r:id="rId10"/>
    <p:sldLayoutId id="2147486213"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800" b="1">
          <a:solidFill>
            <a:srgbClr val="005293"/>
          </a:solidFill>
          <a:latin typeface="+mj-lt"/>
          <a:ea typeface="ＭＳ Ｐゴシック" pitchFamily="34" charset="-128"/>
          <a:cs typeface="ＭＳ Ｐゴシック"/>
        </a:defRPr>
      </a:lvl1pPr>
      <a:lvl2pPr algn="l" defTabSz="457200" rtl="0" eaLnBrk="0" fontAlgn="base" hangingPunct="0">
        <a:spcBef>
          <a:spcPct val="20000"/>
        </a:spcBef>
        <a:spcAft>
          <a:spcPct val="0"/>
        </a:spcAft>
        <a:defRPr sz="2800" b="1">
          <a:solidFill>
            <a:srgbClr val="005293"/>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2800" b="1">
          <a:solidFill>
            <a:srgbClr val="005293"/>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2800" b="1">
          <a:solidFill>
            <a:srgbClr val="005293"/>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2800" b="1">
          <a:solidFill>
            <a:srgbClr val="005293"/>
          </a:solidFill>
          <a:latin typeface="Arial" charset="0"/>
          <a:ea typeface="ＭＳ Ｐゴシック" pitchFamily="34" charset="-128"/>
          <a:cs typeface="ＭＳ Ｐゴシック"/>
        </a:defRPr>
      </a:lvl5pPr>
      <a:lvl6pPr marL="457200" algn="l" defTabSz="457200" rtl="0" eaLnBrk="0" fontAlgn="base" hangingPunct="0">
        <a:spcBef>
          <a:spcPct val="20000"/>
        </a:spcBef>
        <a:spcAft>
          <a:spcPct val="0"/>
        </a:spcAft>
        <a:defRPr sz="2800" b="1">
          <a:solidFill>
            <a:srgbClr val="005293"/>
          </a:solidFill>
          <a:latin typeface="Arial" charset="0"/>
          <a:ea typeface="ＭＳ Ｐゴシック" charset="-128"/>
        </a:defRPr>
      </a:lvl6pPr>
      <a:lvl7pPr marL="914400" algn="l" defTabSz="457200" rtl="0" eaLnBrk="0" fontAlgn="base" hangingPunct="0">
        <a:spcBef>
          <a:spcPct val="20000"/>
        </a:spcBef>
        <a:spcAft>
          <a:spcPct val="0"/>
        </a:spcAft>
        <a:defRPr sz="2800" b="1">
          <a:solidFill>
            <a:srgbClr val="005293"/>
          </a:solidFill>
          <a:latin typeface="Arial" charset="0"/>
          <a:ea typeface="ＭＳ Ｐゴシック" charset="-128"/>
        </a:defRPr>
      </a:lvl7pPr>
      <a:lvl8pPr marL="1371600" algn="l" defTabSz="457200" rtl="0" eaLnBrk="0" fontAlgn="base" hangingPunct="0">
        <a:spcBef>
          <a:spcPct val="20000"/>
        </a:spcBef>
        <a:spcAft>
          <a:spcPct val="0"/>
        </a:spcAft>
        <a:defRPr sz="2800" b="1">
          <a:solidFill>
            <a:srgbClr val="005293"/>
          </a:solidFill>
          <a:latin typeface="Arial" charset="0"/>
          <a:ea typeface="ＭＳ Ｐゴシック" charset="-128"/>
        </a:defRPr>
      </a:lvl8pPr>
      <a:lvl9pPr marL="1828800" algn="l" defTabSz="457200" rtl="0" eaLnBrk="0" fontAlgn="base" hangingPunct="0">
        <a:spcBef>
          <a:spcPct val="20000"/>
        </a:spcBef>
        <a:spcAft>
          <a:spcPct val="0"/>
        </a:spcAft>
        <a:defRPr sz="2800" b="1">
          <a:solidFill>
            <a:srgbClr val="005293"/>
          </a:solidFill>
          <a:latin typeface="Arial" charset="0"/>
          <a:ea typeface="ＭＳ Ｐゴシック" charset="-128"/>
        </a:defRPr>
      </a:lvl9pPr>
    </p:titleStyle>
    <p:bodyStyle>
      <a:lvl1pPr algn="l" defTabSz="457200" rtl="0" eaLnBrk="0" fontAlgn="base" hangingPunct="0">
        <a:spcBef>
          <a:spcPct val="20000"/>
        </a:spcBef>
        <a:spcAft>
          <a:spcPct val="0"/>
        </a:spcAft>
        <a:buClr>
          <a:srgbClr val="005293"/>
        </a:buClr>
        <a:buSzPct val="115000"/>
        <a:defRPr sz="2000">
          <a:solidFill>
            <a:srgbClr val="535A5D"/>
          </a:solidFill>
          <a:latin typeface="+mn-lt"/>
          <a:ea typeface="ＭＳ Ｐゴシック" pitchFamily="34" charset="-128"/>
          <a:cs typeface="ＭＳ Ｐゴシック"/>
        </a:defRPr>
      </a:lvl1pPr>
      <a:lvl2pPr marL="347663" indent="11113" algn="l" defTabSz="457200" rtl="0" eaLnBrk="0" fontAlgn="base" hangingPunct="0">
        <a:spcBef>
          <a:spcPct val="20000"/>
        </a:spcBef>
        <a:spcAft>
          <a:spcPct val="0"/>
        </a:spcAft>
        <a:buClr>
          <a:srgbClr val="005293"/>
        </a:buClr>
        <a:buFont typeface="Arial" charset="0"/>
        <a:defRPr>
          <a:solidFill>
            <a:srgbClr val="535A5D"/>
          </a:solidFill>
          <a:latin typeface="+mn-lt"/>
          <a:ea typeface="ＭＳ Ｐゴシック" pitchFamily="34" charset="-128"/>
          <a:cs typeface="ＭＳ Ｐゴシック"/>
        </a:defRPr>
      </a:lvl2pPr>
      <a:lvl3pPr marL="914400" algn="l" defTabSz="457200" rtl="0" eaLnBrk="0" fontAlgn="base" hangingPunct="0">
        <a:spcBef>
          <a:spcPct val="20000"/>
        </a:spcBef>
        <a:spcAft>
          <a:spcPct val="0"/>
        </a:spcAft>
        <a:buClr>
          <a:srgbClr val="005293"/>
        </a:buClr>
        <a:defRPr>
          <a:solidFill>
            <a:srgbClr val="535A5D"/>
          </a:solidFill>
          <a:latin typeface="+mn-lt"/>
          <a:ea typeface="ＭＳ Ｐゴシック" pitchFamily="34" charset="-128"/>
          <a:cs typeface="ＭＳ Ｐゴシック"/>
        </a:defRPr>
      </a:lvl3pPr>
      <a:lvl4pPr marL="1379538" indent="-7938" algn="l" defTabSz="457200" rtl="0" eaLnBrk="0" fontAlgn="base" hangingPunct="0">
        <a:spcBef>
          <a:spcPct val="20000"/>
        </a:spcBef>
        <a:spcAft>
          <a:spcPct val="0"/>
        </a:spcAft>
        <a:buClr>
          <a:srgbClr val="005293"/>
        </a:buClr>
        <a:defRPr>
          <a:solidFill>
            <a:srgbClr val="535A5D"/>
          </a:solidFill>
          <a:latin typeface="+mn-lt"/>
          <a:ea typeface="ＭＳ Ｐゴシック" pitchFamily="34" charset="-128"/>
          <a:cs typeface="ＭＳ Ｐゴシック"/>
        </a:defRPr>
      </a:lvl4pPr>
      <a:lvl5pPr marL="1828800" algn="l" defTabSz="457200" rtl="0" eaLnBrk="0" fontAlgn="base" hangingPunct="0">
        <a:spcBef>
          <a:spcPct val="20000"/>
        </a:spcBef>
        <a:spcAft>
          <a:spcPct val="0"/>
        </a:spcAft>
        <a:buClr>
          <a:srgbClr val="005293"/>
        </a:buClr>
        <a:buFont typeface="Arial" charset="0"/>
        <a:defRPr>
          <a:solidFill>
            <a:srgbClr val="535A5D"/>
          </a:solidFill>
          <a:latin typeface="+mn-lt"/>
          <a:ea typeface="ＭＳ Ｐゴシック" pitchFamily="34" charset="-128"/>
          <a:cs typeface="ＭＳ Ｐゴシック"/>
        </a:defRPr>
      </a:lvl5pPr>
      <a:lvl6pPr marL="2286000" algn="l" defTabSz="457200" rtl="0" eaLnBrk="0" fontAlgn="base" hangingPunct="0">
        <a:spcBef>
          <a:spcPct val="20000"/>
        </a:spcBef>
        <a:spcAft>
          <a:spcPct val="0"/>
        </a:spcAft>
        <a:buClr>
          <a:srgbClr val="005293"/>
        </a:buClr>
        <a:buFont typeface="Arial" charset="0"/>
        <a:defRPr>
          <a:solidFill>
            <a:srgbClr val="535A5D"/>
          </a:solidFill>
          <a:latin typeface="+mn-lt"/>
          <a:ea typeface="+mn-ea"/>
        </a:defRPr>
      </a:lvl6pPr>
      <a:lvl7pPr marL="2743200" algn="l" defTabSz="457200" rtl="0" eaLnBrk="0" fontAlgn="base" hangingPunct="0">
        <a:spcBef>
          <a:spcPct val="20000"/>
        </a:spcBef>
        <a:spcAft>
          <a:spcPct val="0"/>
        </a:spcAft>
        <a:buClr>
          <a:srgbClr val="005293"/>
        </a:buClr>
        <a:buFont typeface="Arial" charset="0"/>
        <a:defRPr>
          <a:solidFill>
            <a:srgbClr val="535A5D"/>
          </a:solidFill>
          <a:latin typeface="+mn-lt"/>
          <a:ea typeface="+mn-ea"/>
        </a:defRPr>
      </a:lvl7pPr>
      <a:lvl8pPr marL="3200400" algn="l" defTabSz="457200" rtl="0" eaLnBrk="0" fontAlgn="base" hangingPunct="0">
        <a:spcBef>
          <a:spcPct val="20000"/>
        </a:spcBef>
        <a:spcAft>
          <a:spcPct val="0"/>
        </a:spcAft>
        <a:buClr>
          <a:srgbClr val="005293"/>
        </a:buClr>
        <a:buFont typeface="Arial" charset="0"/>
        <a:defRPr>
          <a:solidFill>
            <a:srgbClr val="535A5D"/>
          </a:solidFill>
          <a:latin typeface="+mn-lt"/>
          <a:ea typeface="+mn-ea"/>
        </a:defRPr>
      </a:lvl8pPr>
      <a:lvl9pPr marL="3657600" algn="l" defTabSz="457200" rtl="0" eaLnBrk="0" fontAlgn="base" hangingPunct="0">
        <a:spcBef>
          <a:spcPct val="20000"/>
        </a:spcBef>
        <a:spcAft>
          <a:spcPct val="0"/>
        </a:spcAft>
        <a:buClr>
          <a:srgbClr val="005293"/>
        </a:buClr>
        <a:buFont typeface="Arial" charset="0"/>
        <a:defRPr>
          <a:solidFill>
            <a:srgbClr val="535A5D"/>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Title Placeholder 1"/>
          <p:cNvSpPr>
            <a:spLocks noGrp="1"/>
          </p:cNvSpPr>
          <p:nvPr>
            <p:ph type="title"/>
          </p:nvPr>
        </p:nvSpPr>
        <p:spPr bwMode="gray">
          <a:xfrm>
            <a:off x="915988" y="219075"/>
            <a:ext cx="5483225" cy="796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50179" name="Text Placeholder 2"/>
          <p:cNvSpPr>
            <a:spLocks noGrp="1"/>
          </p:cNvSpPr>
          <p:nvPr>
            <p:ph type="body" idx="1"/>
          </p:nvPr>
        </p:nvSpPr>
        <p:spPr bwMode="gray">
          <a:xfrm>
            <a:off x="915988" y="1600200"/>
            <a:ext cx="5262562" cy="3681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pic>
        <p:nvPicPr>
          <p:cNvPr id="50180" name="Picture 14" descr="UHC_Logo_large"/>
          <p:cNvPicPr>
            <a:picLocks noChangeAspect="1" noChangeArrowheads="1"/>
          </p:cNvPicPr>
          <p:nvPr/>
        </p:nvPicPr>
        <p:blipFill>
          <a:blip r:embed="rId14"/>
          <a:srcRect/>
          <a:stretch>
            <a:fillRect/>
          </a:stretch>
        </p:blipFill>
        <p:spPr bwMode="gray">
          <a:xfrm>
            <a:off x="6762750" y="427038"/>
            <a:ext cx="1841500" cy="388937"/>
          </a:xfrm>
          <a:prstGeom prst="rect">
            <a:avLst/>
          </a:prstGeom>
          <a:noFill/>
          <a:ln w="9525">
            <a:noFill/>
            <a:miter lim="800000"/>
            <a:headEnd/>
            <a:tailEnd/>
          </a:ln>
        </p:spPr>
      </p:pic>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52655A2D-4E23-4E1D-8709-24B535E039B0}" type="slidenum">
              <a:rPr lang="en-US"/>
              <a:pPr>
                <a:defRPr/>
              </a:pPr>
              <a:t>‹#›</a:t>
            </a:fld>
            <a:endParaRPr lang="en-US" dirty="0"/>
          </a:p>
        </p:txBody>
      </p:sp>
      <p:sp>
        <p:nvSpPr>
          <p:cNvPr id="160784" name="Rectangle 16"/>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t>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p:sldLayoutIdLst>
    <p:sldLayoutId id="2147485719" r:id="rId1"/>
    <p:sldLayoutId id="2147485720" r:id="rId2"/>
    <p:sldLayoutId id="2147485721" r:id="rId3"/>
    <p:sldLayoutId id="2147485722" r:id="rId4"/>
    <p:sldLayoutId id="2147485723" r:id="rId5"/>
    <p:sldLayoutId id="2147485724" r:id="rId6"/>
    <p:sldLayoutId id="2147485725" r:id="rId7"/>
    <p:sldLayoutId id="2147485726" r:id="rId8"/>
    <p:sldLayoutId id="2147485727" r:id="rId9"/>
    <p:sldLayoutId id="2147485728" r:id="rId10"/>
    <p:sldLayoutId id="2147485729"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a:solidFill>
            <a:schemeClr val="tx2"/>
          </a:solidFill>
          <a:latin typeface="+mj-lt"/>
          <a:ea typeface="ＭＳ Ｐゴシック" pitchFamily="34" charset="-128"/>
          <a:cs typeface="ＭＳ Ｐゴシック"/>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5pPr>
      <a:lvl6pPr marL="457200" algn="l" defTabSz="457200" rtl="0" eaLnBrk="0" fontAlgn="base" hangingPunct="0">
        <a:spcBef>
          <a:spcPct val="20000"/>
        </a:spcBef>
        <a:spcAft>
          <a:spcPct val="0"/>
        </a:spcAft>
        <a:defRPr sz="2200" b="1">
          <a:solidFill>
            <a:schemeClr val="tx2"/>
          </a:solidFill>
          <a:latin typeface="Arial" charset="0"/>
          <a:ea typeface="ＭＳ Ｐゴシック" charset="-128"/>
        </a:defRPr>
      </a:lvl6pPr>
      <a:lvl7pPr marL="914400" algn="l" defTabSz="457200" rtl="0" eaLnBrk="0" fontAlgn="base" hangingPunct="0">
        <a:spcBef>
          <a:spcPct val="20000"/>
        </a:spcBef>
        <a:spcAft>
          <a:spcPct val="0"/>
        </a:spcAft>
        <a:defRPr sz="2200" b="1">
          <a:solidFill>
            <a:schemeClr val="tx2"/>
          </a:solidFill>
          <a:latin typeface="Arial" charset="0"/>
          <a:ea typeface="ＭＳ Ｐゴシック" charset="-128"/>
        </a:defRPr>
      </a:lvl7pPr>
      <a:lvl8pPr marL="1371600" algn="l" defTabSz="457200" rtl="0" eaLnBrk="0" fontAlgn="base" hangingPunct="0">
        <a:spcBef>
          <a:spcPct val="20000"/>
        </a:spcBef>
        <a:spcAft>
          <a:spcPct val="0"/>
        </a:spcAft>
        <a:defRPr sz="2200" b="1">
          <a:solidFill>
            <a:schemeClr val="tx2"/>
          </a:solidFill>
          <a:latin typeface="Arial" charset="0"/>
          <a:ea typeface="ＭＳ Ｐゴシック" charset="-128"/>
        </a:defRPr>
      </a:lvl8pPr>
      <a:lvl9pPr marL="1828800" algn="l" defTabSz="457200" rtl="0" eaLnBrk="0" fontAlgn="base" hangingPunct="0">
        <a:spcBef>
          <a:spcPct val="20000"/>
        </a:spcBef>
        <a:spcAft>
          <a:spcPct val="0"/>
        </a:spcAft>
        <a:defRPr sz="2200" b="1">
          <a:solidFill>
            <a:schemeClr val="tx2"/>
          </a:solidFill>
          <a:latin typeface="Arial" charset="0"/>
          <a:ea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1pPr>
      <a:lvl2pPr marL="547688" indent="-204788"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5pPr>
      <a:lvl6pPr marL="25146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6pPr>
      <a:lvl7pPr marL="29718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7pPr>
      <a:lvl8pPr marL="34290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8pPr>
      <a:lvl9pPr marL="38862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127874" name="Rectangle 2"/>
          <p:cNvSpPr>
            <a:spLocks noChangeArrowheads="1"/>
          </p:cNvSpPr>
          <p:nvPr/>
        </p:nvSpPr>
        <p:spPr bwMode="auto">
          <a:xfrm>
            <a:off x="228600" y="6400800"/>
            <a:ext cx="8686800" cy="228600"/>
          </a:xfrm>
          <a:prstGeom prst="rect">
            <a:avLst/>
          </a:prstGeom>
          <a:solidFill>
            <a:srgbClr val="006778"/>
          </a:solidFill>
          <a:ln w="9525" algn="ctr">
            <a:noFill/>
            <a:miter lim="800000"/>
            <a:headEnd/>
            <a:tailEnd/>
          </a:ln>
          <a:effectLst/>
        </p:spPr>
        <p:txBody>
          <a:bodyPr wrap="none" anchor="ctr"/>
          <a:lstStyle/>
          <a:p>
            <a:pPr algn="ctr">
              <a:defRPr/>
            </a:pPr>
            <a:endParaRPr lang="en-US" b="0" dirty="0">
              <a:ea typeface="ＭＳ Ｐゴシック" charset="-128"/>
              <a:cs typeface="+mn-cs"/>
            </a:endParaRPr>
          </a:p>
        </p:txBody>
      </p:sp>
      <p:pic>
        <p:nvPicPr>
          <p:cNvPr id="603139" name="Picture 2" descr="TintedU.jpg"/>
          <p:cNvPicPr>
            <a:picLocks noChangeAspect="1"/>
          </p:cNvPicPr>
          <p:nvPr/>
        </p:nvPicPr>
        <p:blipFill>
          <a:blip r:embed="rId13"/>
          <a:srcRect l="27847" t="22334"/>
          <a:stretch>
            <a:fillRect/>
          </a:stretch>
        </p:blipFill>
        <p:spPr bwMode="auto">
          <a:xfrm>
            <a:off x="228600" y="228600"/>
            <a:ext cx="531813" cy="1143000"/>
          </a:xfrm>
          <a:prstGeom prst="rect">
            <a:avLst/>
          </a:prstGeom>
          <a:noFill/>
          <a:ln w="9525">
            <a:noFill/>
            <a:miter lim="800000"/>
            <a:headEnd/>
            <a:tailEnd/>
          </a:ln>
        </p:spPr>
      </p:pic>
      <p:pic>
        <p:nvPicPr>
          <p:cNvPr id="603140" name="Picture 4" descr="UHC_Logo_large"/>
          <p:cNvPicPr>
            <a:picLocks noChangeAspect="1" noChangeArrowheads="1"/>
          </p:cNvPicPr>
          <p:nvPr/>
        </p:nvPicPr>
        <p:blipFill>
          <a:blip r:embed="rId14"/>
          <a:srcRect/>
          <a:stretch>
            <a:fillRect/>
          </a:stretch>
        </p:blipFill>
        <p:spPr bwMode="auto">
          <a:xfrm>
            <a:off x="6781800" y="381000"/>
            <a:ext cx="1841500" cy="388938"/>
          </a:xfrm>
          <a:prstGeom prst="rect">
            <a:avLst/>
          </a:prstGeom>
          <a:noFill/>
          <a:ln w="9525">
            <a:noFill/>
            <a:miter lim="800000"/>
            <a:headEnd/>
            <a:tailEnd/>
          </a:ln>
        </p:spPr>
      </p:pic>
      <p:sp>
        <p:nvSpPr>
          <p:cNvPr id="2127877" name="Rectangle 5"/>
          <p:cNvSpPr>
            <a:spLocks noChangeArrowheads="1"/>
          </p:cNvSpPr>
          <p:nvPr/>
        </p:nvSpPr>
        <p:spPr bwMode="auto">
          <a:xfrm>
            <a:off x="228600" y="228600"/>
            <a:ext cx="8686800" cy="6400800"/>
          </a:xfrm>
          <a:prstGeom prst="rect">
            <a:avLst/>
          </a:prstGeom>
          <a:noFill/>
          <a:ln w="12700" algn="ctr">
            <a:solidFill>
              <a:schemeClr val="bg2"/>
            </a:solidFill>
            <a:miter lim="800000"/>
            <a:headEnd/>
            <a:tailEnd/>
          </a:ln>
          <a:effectLst/>
        </p:spPr>
        <p:txBody>
          <a:bodyPr wrap="none" anchor="ctr"/>
          <a:lstStyle/>
          <a:p>
            <a:pPr algn="ctr">
              <a:defRPr/>
            </a:pPr>
            <a:endParaRPr lang="en-US" b="0" dirty="0">
              <a:ea typeface="ＭＳ Ｐゴシック" charset="-128"/>
              <a:cs typeface="+mn-cs"/>
            </a:endParaRPr>
          </a:p>
        </p:txBody>
      </p:sp>
      <p:sp>
        <p:nvSpPr>
          <p:cNvPr id="2127878" name="Line 6"/>
          <p:cNvSpPr>
            <a:spLocks noChangeShapeType="1"/>
          </p:cNvSpPr>
          <p:nvPr/>
        </p:nvSpPr>
        <p:spPr bwMode="auto">
          <a:xfrm flipH="1">
            <a:off x="914400" y="990600"/>
            <a:ext cx="8001000" cy="0"/>
          </a:xfrm>
          <a:prstGeom prst="line">
            <a:avLst/>
          </a:prstGeom>
          <a:noFill/>
          <a:ln w="9525">
            <a:solidFill>
              <a:schemeClr val="bg2"/>
            </a:solidFill>
            <a:round/>
            <a:headEnd/>
            <a:tailEnd/>
          </a:ln>
          <a:effectLst/>
        </p:spPr>
        <p:txBody>
          <a:bodyPr anchor="ctr"/>
          <a:lstStyle/>
          <a:p>
            <a:pPr algn="ctr">
              <a:defRPr/>
            </a:pPr>
            <a:endParaRPr lang="en-US" b="0" dirty="0">
              <a:ea typeface="ＭＳ Ｐゴシック" charset="-128"/>
              <a:cs typeface="+mn-cs"/>
            </a:endParaRPr>
          </a:p>
        </p:txBody>
      </p:sp>
      <p:sp>
        <p:nvSpPr>
          <p:cNvPr id="603143" name="Rectangle 7"/>
          <p:cNvSpPr>
            <a:spLocks noGrp="1" noChangeArrowheads="1"/>
          </p:cNvSpPr>
          <p:nvPr>
            <p:ph type="body" idx="1"/>
          </p:nvPr>
        </p:nvSpPr>
        <p:spPr bwMode="auto">
          <a:xfrm>
            <a:off x="914400" y="1600200"/>
            <a:ext cx="7315200" cy="411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Slide Number Placeholder 5"/>
          <p:cNvSpPr>
            <a:spLocks noGrp="1"/>
          </p:cNvSpPr>
          <p:nvPr>
            <p:ph type="sldNum" sz="quarter" idx="4"/>
          </p:nvPr>
        </p:nvSpPr>
        <p:spPr bwMode="gray">
          <a:xfrm>
            <a:off x="228600" y="6400800"/>
            <a:ext cx="601663" cy="228600"/>
          </a:xfrm>
          <a:prstGeom prst="rect">
            <a:avLst/>
          </a:prstGeom>
          <a:noFill/>
          <a:ln w="9525">
            <a:noFill/>
            <a:miter lim="800000"/>
            <a:headEnd/>
            <a:tailEnd/>
          </a:ln>
        </p:spPr>
        <p:txBody>
          <a:bodyPr vert="horz" wrap="square" lIns="91440" tIns="0" rIns="0" bIns="0" numCol="1" anchor="ctr" anchorCtr="0" compatLnSpc="1">
            <a:prstTxWarp prst="textNoShape">
              <a:avLst/>
            </a:prstTxWarp>
          </a:bodyPr>
          <a:lstStyle>
            <a:lvl1pPr algn="l">
              <a:defRPr sz="1000" b="0">
                <a:solidFill>
                  <a:srgbClr val="FFFFFF"/>
                </a:solidFill>
                <a:ea typeface="ＭＳ Ｐゴシック" charset="-128"/>
                <a:cs typeface="+mn-cs"/>
              </a:defRPr>
            </a:lvl1pPr>
          </a:lstStyle>
          <a:p>
            <a:pPr>
              <a:defRPr/>
            </a:pPr>
            <a:fld id="{0E09FD5D-E650-43C3-9360-40330AA96F6A}" type="slidenum">
              <a:rPr lang="en-US"/>
              <a:pPr>
                <a:defRPr/>
              </a:pPr>
              <a:t>‹#›</a:t>
            </a:fld>
            <a:endParaRPr lang="en-US" dirty="0"/>
          </a:p>
        </p:txBody>
      </p:sp>
      <p:sp>
        <p:nvSpPr>
          <p:cNvPr id="2127881" name="Rectangle 9"/>
          <p:cNvSpPr>
            <a:spLocks noGrp="1" noChangeArrowheads="1"/>
          </p:cNvSpPr>
          <p:nvPr>
            <p:ph type="ftr" sz="quarter" idx="3"/>
          </p:nvPr>
        </p:nvSpPr>
        <p:spPr bwMode="auto">
          <a:xfrm>
            <a:off x="228600" y="6629400"/>
            <a:ext cx="8001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t>Confidential Property of UnitedHealth Group. Do not distribute or reproduce without express permission of UnitedHealth Group.</a:t>
            </a:r>
          </a:p>
        </p:txBody>
      </p:sp>
      <p:sp>
        <p:nvSpPr>
          <p:cNvPr id="603146" name="Title Placeholder 1"/>
          <p:cNvSpPr>
            <a:spLocks noGrp="1"/>
          </p:cNvSpPr>
          <p:nvPr>
            <p:ph type="title"/>
          </p:nvPr>
        </p:nvSpPr>
        <p:spPr bwMode="gray">
          <a:xfrm>
            <a:off x="914400" y="228600"/>
            <a:ext cx="5486400" cy="762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6214" r:id="rId1"/>
    <p:sldLayoutId id="2147486215" r:id="rId2"/>
    <p:sldLayoutId id="2147486216" r:id="rId3"/>
    <p:sldLayoutId id="2147486217" r:id="rId4"/>
    <p:sldLayoutId id="2147486218" r:id="rId5"/>
    <p:sldLayoutId id="2147486219" r:id="rId6"/>
    <p:sldLayoutId id="2147486220" r:id="rId7"/>
    <p:sldLayoutId id="2147486221" r:id="rId8"/>
    <p:sldLayoutId id="2147486222" r:id="rId9"/>
    <p:sldLayoutId id="2147486223" r:id="rId10"/>
    <p:sldLayoutId id="2147486224"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a:solidFill>
            <a:schemeClr val="tx2"/>
          </a:solidFill>
          <a:latin typeface="+mj-lt"/>
          <a:ea typeface="ＭＳ Ｐゴシック" pitchFamily="34" charset="-128"/>
          <a:cs typeface="ＭＳ Ｐゴシック"/>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5pPr>
      <a:lvl6pPr marL="457200" algn="l" defTabSz="457200" rtl="0" fontAlgn="base">
        <a:spcBef>
          <a:spcPct val="20000"/>
        </a:spcBef>
        <a:spcAft>
          <a:spcPct val="0"/>
        </a:spcAft>
        <a:defRPr sz="2200" b="1">
          <a:solidFill>
            <a:schemeClr val="tx2"/>
          </a:solidFill>
          <a:latin typeface="Arial" charset="0"/>
          <a:ea typeface="ＭＳ Ｐゴシック" charset="-128"/>
        </a:defRPr>
      </a:lvl6pPr>
      <a:lvl7pPr marL="914400" algn="l" defTabSz="457200" rtl="0" fontAlgn="base">
        <a:spcBef>
          <a:spcPct val="20000"/>
        </a:spcBef>
        <a:spcAft>
          <a:spcPct val="0"/>
        </a:spcAft>
        <a:defRPr sz="2200" b="1">
          <a:solidFill>
            <a:schemeClr val="tx2"/>
          </a:solidFill>
          <a:latin typeface="Arial" charset="0"/>
          <a:ea typeface="ＭＳ Ｐゴシック" charset="-128"/>
        </a:defRPr>
      </a:lvl7pPr>
      <a:lvl8pPr marL="1371600" algn="l" defTabSz="457200" rtl="0" fontAlgn="base">
        <a:spcBef>
          <a:spcPct val="20000"/>
        </a:spcBef>
        <a:spcAft>
          <a:spcPct val="0"/>
        </a:spcAft>
        <a:defRPr sz="2200" b="1">
          <a:solidFill>
            <a:schemeClr val="tx2"/>
          </a:solidFill>
          <a:latin typeface="Arial" charset="0"/>
          <a:ea typeface="ＭＳ Ｐゴシック" charset="-128"/>
        </a:defRPr>
      </a:lvl8pPr>
      <a:lvl9pPr marL="1828800" algn="l" defTabSz="457200" rtl="0" fontAlgn="base">
        <a:spcBef>
          <a:spcPct val="20000"/>
        </a:spcBef>
        <a:spcAft>
          <a:spcPct val="0"/>
        </a:spcAft>
        <a:defRPr sz="2200" b="1">
          <a:solidFill>
            <a:schemeClr val="tx2"/>
          </a:solidFill>
          <a:latin typeface="Arial" charset="0"/>
          <a:ea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1pPr>
      <a:lvl2pPr marL="571500" indent="-228600"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2pPr>
      <a:lvl3pPr marL="9144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3pPr>
      <a:lvl4pPr marL="1200150" indent="-171450" algn="l" defTabSz="457200" rtl="0" eaLnBrk="0" fontAlgn="base" hangingPunct="0">
        <a:spcBef>
          <a:spcPct val="20000"/>
        </a:spcBef>
        <a:spcAft>
          <a:spcPct val="0"/>
        </a:spcAft>
        <a:buFont typeface="Arial" charset="0"/>
        <a:buChar char="–"/>
        <a:defRPr sz="1400">
          <a:solidFill>
            <a:srgbClr val="646D72"/>
          </a:solidFill>
          <a:latin typeface="+mn-lt"/>
          <a:ea typeface="ＭＳ Ｐゴシック" pitchFamily="34" charset="-128"/>
          <a:cs typeface="ＭＳ Ｐゴシック"/>
        </a:defRPr>
      </a:lvl4pPr>
      <a:lvl5pPr marL="1485900" indent="-171450" algn="l" defTabSz="457200" rtl="0" eaLnBrk="0" fontAlgn="base" hangingPunct="0">
        <a:spcBef>
          <a:spcPct val="20000"/>
        </a:spcBef>
        <a:spcAft>
          <a:spcPct val="0"/>
        </a:spcAft>
        <a:buChar char="•"/>
        <a:defRPr sz="1200">
          <a:solidFill>
            <a:srgbClr val="646D72"/>
          </a:solidFill>
          <a:latin typeface="+mn-lt"/>
          <a:ea typeface="ＭＳ Ｐゴシック" pitchFamily="34" charset="-128"/>
          <a:cs typeface="ＭＳ Ｐゴシック"/>
        </a:defRPr>
      </a:lvl5pPr>
      <a:lvl6pPr marL="1943100" indent="-171450" algn="l" defTabSz="457200" rtl="0" fontAlgn="base">
        <a:spcBef>
          <a:spcPct val="20000"/>
        </a:spcBef>
        <a:spcAft>
          <a:spcPct val="0"/>
        </a:spcAft>
        <a:buChar char="•"/>
        <a:defRPr sz="1200">
          <a:solidFill>
            <a:srgbClr val="646D72"/>
          </a:solidFill>
          <a:latin typeface="+mn-lt"/>
          <a:ea typeface="+mn-ea"/>
        </a:defRPr>
      </a:lvl6pPr>
      <a:lvl7pPr marL="2400300" indent="-171450" algn="l" defTabSz="457200" rtl="0" fontAlgn="base">
        <a:spcBef>
          <a:spcPct val="20000"/>
        </a:spcBef>
        <a:spcAft>
          <a:spcPct val="0"/>
        </a:spcAft>
        <a:buChar char="•"/>
        <a:defRPr sz="1200">
          <a:solidFill>
            <a:srgbClr val="646D72"/>
          </a:solidFill>
          <a:latin typeface="+mn-lt"/>
          <a:ea typeface="+mn-ea"/>
        </a:defRPr>
      </a:lvl7pPr>
      <a:lvl8pPr marL="2857500" indent="-171450" algn="l" defTabSz="457200" rtl="0" fontAlgn="base">
        <a:spcBef>
          <a:spcPct val="20000"/>
        </a:spcBef>
        <a:spcAft>
          <a:spcPct val="0"/>
        </a:spcAft>
        <a:buChar char="•"/>
        <a:defRPr sz="1200">
          <a:solidFill>
            <a:srgbClr val="646D72"/>
          </a:solidFill>
          <a:latin typeface="+mn-lt"/>
          <a:ea typeface="+mn-ea"/>
        </a:defRPr>
      </a:lvl8pPr>
      <a:lvl9pPr marL="3314700" indent="-171450" algn="l" defTabSz="457200" rtl="0" fontAlgn="base">
        <a:spcBef>
          <a:spcPct val="20000"/>
        </a:spcBef>
        <a:spcAft>
          <a:spcPct val="0"/>
        </a:spcAft>
        <a:buChar char="•"/>
        <a:defRPr sz="12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132994" name="Rectangle 2"/>
          <p:cNvSpPr>
            <a:spLocks noChangeArrowheads="1"/>
          </p:cNvSpPr>
          <p:nvPr/>
        </p:nvSpPr>
        <p:spPr bwMode="auto">
          <a:xfrm>
            <a:off x="228600" y="6400800"/>
            <a:ext cx="8686800" cy="228600"/>
          </a:xfrm>
          <a:prstGeom prst="rect">
            <a:avLst/>
          </a:prstGeom>
          <a:solidFill>
            <a:srgbClr val="006778"/>
          </a:solidFill>
          <a:ln w="9525" algn="ctr">
            <a:noFill/>
            <a:miter lim="800000"/>
            <a:headEnd/>
            <a:tailEnd/>
          </a:ln>
          <a:effectLst/>
        </p:spPr>
        <p:txBody>
          <a:bodyPr wrap="none" anchor="ctr"/>
          <a:lstStyle/>
          <a:p>
            <a:pPr algn="ctr">
              <a:defRPr/>
            </a:pPr>
            <a:endParaRPr lang="en-US" b="0" dirty="0">
              <a:ea typeface="ＭＳ Ｐゴシック" charset="-128"/>
              <a:cs typeface="+mn-cs"/>
            </a:endParaRPr>
          </a:p>
        </p:txBody>
      </p:sp>
      <p:pic>
        <p:nvPicPr>
          <p:cNvPr id="615427" name="Picture 2" descr="TintedU.jpg"/>
          <p:cNvPicPr>
            <a:picLocks noChangeAspect="1"/>
          </p:cNvPicPr>
          <p:nvPr/>
        </p:nvPicPr>
        <p:blipFill>
          <a:blip r:embed="rId13"/>
          <a:srcRect l="27847" t="22334"/>
          <a:stretch>
            <a:fillRect/>
          </a:stretch>
        </p:blipFill>
        <p:spPr bwMode="auto">
          <a:xfrm>
            <a:off x="228600" y="228600"/>
            <a:ext cx="531813" cy="1143000"/>
          </a:xfrm>
          <a:prstGeom prst="rect">
            <a:avLst/>
          </a:prstGeom>
          <a:noFill/>
          <a:ln w="9525">
            <a:noFill/>
            <a:miter lim="800000"/>
            <a:headEnd/>
            <a:tailEnd/>
          </a:ln>
        </p:spPr>
      </p:pic>
      <p:pic>
        <p:nvPicPr>
          <p:cNvPr id="615428" name="Picture 4" descr="UHC_Logo_large"/>
          <p:cNvPicPr>
            <a:picLocks noChangeAspect="1" noChangeArrowheads="1"/>
          </p:cNvPicPr>
          <p:nvPr/>
        </p:nvPicPr>
        <p:blipFill>
          <a:blip r:embed="rId14"/>
          <a:srcRect/>
          <a:stretch>
            <a:fillRect/>
          </a:stretch>
        </p:blipFill>
        <p:spPr bwMode="auto">
          <a:xfrm>
            <a:off x="6781800" y="381000"/>
            <a:ext cx="1841500" cy="388938"/>
          </a:xfrm>
          <a:prstGeom prst="rect">
            <a:avLst/>
          </a:prstGeom>
          <a:noFill/>
          <a:ln w="9525">
            <a:noFill/>
            <a:miter lim="800000"/>
            <a:headEnd/>
            <a:tailEnd/>
          </a:ln>
        </p:spPr>
      </p:pic>
      <p:sp>
        <p:nvSpPr>
          <p:cNvPr id="2132997" name="Rectangle 5"/>
          <p:cNvSpPr>
            <a:spLocks noChangeArrowheads="1"/>
          </p:cNvSpPr>
          <p:nvPr/>
        </p:nvSpPr>
        <p:spPr bwMode="auto">
          <a:xfrm>
            <a:off x="228600" y="228600"/>
            <a:ext cx="8686800" cy="6400800"/>
          </a:xfrm>
          <a:prstGeom prst="rect">
            <a:avLst/>
          </a:prstGeom>
          <a:noFill/>
          <a:ln w="12700" algn="ctr">
            <a:solidFill>
              <a:schemeClr val="bg2"/>
            </a:solidFill>
            <a:miter lim="800000"/>
            <a:headEnd/>
            <a:tailEnd/>
          </a:ln>
          <a:effectLst/>
        </p:spPr>
        <p:txBody>
          <a:bodyPr wrap="none" anchor="ctr"/>
          <a:lstStyle/>
          <a:p>
            <a:pPr algn="ctr">
              <a:defRPr/>
            </a:pPr>
            <a:endParaRPr lang="en-US" b="0" dirty="0">
              <a:ea typeface="ＭＳ Ｐゴシック" charset="-128"/>
              <a:cs typeface="+mn-cs"/>
            </a:endParaRPr>
          </a:p>
        </p:txBody>
      </p:sp>
      <p:sp>
        <p:nvSpPr>
          <p:cNvPr id="2132998" name="Line 6"/>
          <p:cNvSpPr>
            <a:spLocks noChangeShapeType="1"/>
          </p:cNvSpPr>
          <p:nvPr/>
        </p:nvSpPr>
        <p:spPr bwMode="auto">
          <a:xfrm flipH="1">
            <a:off x="914400" y="990600"/>
            <a:ext cx="8001000" cy="0"/>
          </a:xfrm>
          <a:prstGeom prst="line">
            <a:avLst/>
          </a:prstGeom>
          <a:noFill/>
          <a:ln w="9525">
            <a:solidFill>
              <a:schemeClr val="bg2"/>
            </a:solidFill>
            <a:round/>
            <a:headEnd/>
            <a:tailEnd/>
          </a:ln>
          <a:effectLst/>
        </p:spPr>
        <p:txBody>
          <a:bodyPr anchor="ctr"/>
          <a:lstStyle/>
          <a:p>
            <a:pPr algn="ctr">
              <a:defRPr/>
            </a:pPr>
            <a:endParaRPr lang="en-US" b="0" dirty="0">
              <a:ea typeface="ＭＳ Ｐゴシック" charset="-128"/>
              <a:cs typeface="+mn-cs"/>
            </a:endParaRPr>
          </a:p>
        </p:txBody>
      </p:sp>
      <p:sp>
        <p:nvSpPr>
          <p:cNvPr id="615431" name="Rectangle 7"/>
          <p:cNvSpPr>
            <a:spLocks noGrp="1" noChangeArrowheads="1"/>
          </p:cNvSpPr>
          <p:nvPr>
            <p:ph type="body" idx="1"/>
          </p:nvPr>
        </p:nvSpPr>
        <p:spPr bwMode="auto">
          <a:xfrm>
            <a:off x="914400" y="1600200"/>
            <a:ext cx="7315200" cy="411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Slide Number Placeholder 5"/>
          <p:cNvSpPr>
            <a:spLocks noGrp="1"/>
          </p:cNvSpPr>
          <p:nvPr>
            <p:ph type="sldNum" sz="quarter" idx="4"/>
          </p:nvPr>
        </p:nvSpPr>
        <p:spPr bwMode="gray">
          <a:xfrm>
            <a:off x="228600" y="6400800"/>
            <a:ext cx="601663" cy="228600"/>
          </a:xfrm>
          <a:prstGeom prst="rect">
            <a:avLst/>
          </a:prstGeom>
          <a:noFill/>
          <a:ln w="9525">
            <a:noFill/>
            <a:miter lim="800000"/>
            <a:headEnd/>
            <a:tailEnd/>
          </a:ln>
        </p:spPr>
        <p:txBody>
          <a:bodyPr vert="horz" wrap="square" lIns="91440" tIns="0" rIns="0" bIns="0" numCol="1" anchor="ctr" anchorCtr="0" compatLnSpc="1">
            <a:prstTxWarp prst="textNoShape">
              <a:avLst/>
            </a:prstTxWarp>
          </a:bodyPr>
          <a:lstStyle>
            <a:lvl1pPr algn="l">
              <a:defRPr sz="1000" b="0">
                <a:solidFill>
                  <a:srgbClr val="FFFFFF"/>
                </a:solidFill>
                <a:ea typeface="ＭＳ Ｐゴシック" charset="-128"/>
                <a:cs typeface="+mn-cs"/>
              </a:defRPr>
            </a:lvl1pPr>
          </a:lstStyle>
          <a:p>
            <a:pPr>
              <a:defRPr/>
            </a:pPr>
            <a:fld id="{36BF4A79-B315-4222-8EFE-55649BBD5B37}" type="slidenum">
              <a:rPr lang="en-US"/>
              <a:pPr>
                <a:defRPr/>
              </a:pPr>
              <a:t>‹#›</a:t>
            </a:fld>
            <a:endParaRPr lang="en-US" dirty="0"/>
          </a:p>
        </p:txBody>
      </p:sp>
      <p:sp>
        <p:nvSpPr>
          <p:cNvPr id="2133001" name="Rectangle 9"/>
          <p:cNvSpPr>
            <a:spLocks noGrp="1" noChangeArrowheads="1"/>
          </p:cNvSpPr>
          <p:nvPr>
            <p:ph type="ftr" sz="quarter" idx="3"/>
          </p:nvPr>
        </p:nvSpPr>
        <p:spPr bwMode="auto">
          <a:xfrm>
            <a:off x="228600" y="6629400"/>
            <a:ext cx="8001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t>Confidential Property of UnitedHealth Group. Do not distribute or reproduce without express permission of UnitedHealth Group.</a:t>
            </a:r>
          </a:p>
        </p:txBody>
      </p:sp>
      <p:sp>
        <p:nvSpPr>
          <p:cNvPr id="615434" name="Title Placeholder 1"/>
          <p:cNvSpPr>
            <a:spLocks noGrp="1"/>
          </p:cNvSpPr>
          <p:nvPr>
            <p:ph type="title"/>
          </p:nvPr>
        </p:nvSpPr>
        <p:spPr bwMode="gray">
          <a:xfrm>
            <a:off x="914400" y="228600"/>
            <a:ext cx="5486400" cy="762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6225" r:id="rId1"/>
    <p:sldLayoutId id="2147486226" r:id="rId2"/>
    <p:sldLayoutId id="2147486227" r:id="rId3"/>
    <p:sldLayoutId id="2147486228" r:id="rId4"/>
    <p:sldLayoutId id="2147486229" r:id="rId5"/>
    <p:sldLayoutId id="2147486230" r:id="rId6"/>
    <p:sldLayoutId id="2147486231" r:id="rId7"/>
    <p:sldLayoutId id="2147486232" r:id="rId8"/>
    <p:sldLayoutId id="2147486233" r:id="rId9"/>
    <p:sldLayoutId id="2147486234" r:id="rId10"/>
    <p:sldLayoutId id="2147486235"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a:solidFill>
            <a:schemeClr val="tx2"/>
          </a:solidFill>
          <a:latin typeface="+mj-lt"/>
          <a:ea typeface="ＭＳ Ｐゴシック" pitchFamily="34" charset="-128"/>
          <a:cs typeface="+mj-cs"/>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Arial" charset="0"/>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Arial" charset="0"/>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Arial" charset="0"/>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Arial" charset="0"/>
        </a:defRPr>
      </a:lvl5pPr>
      <a:lvl6pPr marL="457200" algn="l" defTabSz="457200" rtl="0" fontAlgn="base">
        <a:spcBef>
          <a:spcPct val="20000"/>
        </a:spcBef>
        <a:spcAft>
          <a:spcPct val="0"/>
        </a:spcAft>
        <a:defRPr sz="2200" b="1">
          <a:solidFill>
            <a:schemeClr val="tx2"/>
          </a:solidFill>
          <a:latin typeface="Arial" charset="0"/>
          <a:ea typeface="ＭＳ Ｐゴシック" charset="-128"/>
          <a:cs typeface="Arial" charset="0"/>
        </a:defRPr>
      </a:lvl6pPr>
      <a:lvl7pPr marL="914400" algn="l" defTabSz="457200" rtl="0" fontAlgn="base">
        <a:spcBef>
          <a:spcPct val="20000"/>
        </a:spcBef>
        <a:spcAft>
          <a:spcPct val="0"/>
        </a:spcAft>
        <a:defRPr sz="2200" b="1">
          <a:solidFill>
            <a:schemeClr val="tx2"/>
          </a:solidFill>
          <a:latin typeface="Arial" charset="0"/>
          <a:ea typeface="ＭＳ Ｐゴシック" charset="-128"/>
          <a:cs typeface="Arial" charset="0"/>
        </a:defRPr>
      </a:lvl7pPr>
      <a:lvl8pPr marL="1371600" algn="l" defTabSz="457200" rtl="0" fontAlgn="base">
        <a:spcBef>
          <a:spcPct val="20000"/>
        </a:spcBef>
        <a:spcAft>
          <a:spcPct val="0"/>
        </a:spcAft>
        <a:defRPr sz="2200" b="1">
          <a:solidFill>
            <a:schemeClr val="tx2"/>
          </a:solidFill>
          <a:latin typeface="Arial" charset="0"/>
          <a:ea typeface="ＭＳ Ｐゴシック" charset="-128"/>
          <a:cs typeface="Arial" charset="0"/>
        </a:defRPr>
      </a:lvl8pPr>
      <a:lvl9pPr marL="1828800" algn="l" defTabSz="457200" rtl="0" fontAlgn="base">
        <a:spcBef>
          <a:spcPct val="20000"/>
        </a:spcBef>
        <a:spcAft>
          <a:spcPct val="0"/>
        </a:spcAft>
        <a:defRPr sz="2200" b="1">
          <a:solidFill>
            <a:schemeClr val="tx2"/>
          </a:solidFill>
          <a:latin typeface="Arial" charset="0"/>
          <a:ea typeface="ＭＳ Ｐゴシック" charset="-128"/>
          <a:cs typeface="Arial" charset="0"/>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mn-cs"/>
        </a:defRPr>
      </a:lvl1pPr>
      <a:lvl2pPr marL="571500" indent="-228600"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mn-cs"/>
        </a:defRPr>
      </a:lvl2pPr>
      <a:lvl3pPr marL="9144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mn-cs"/>
        </a:defRPr>
      </a:lvl3pPr>
      <a:lvl4pPr marL="1200150" indent="-171450" algn="l" defTabSz="457200" rtl="0" eaLnBrk="0" fontAlgn="base" hangingPunct="0">
        <a:spcBef>
          <a:spcPct val="20000"/>
        </a:spcBef>
        <a:spcAft>
          <a:spcPct val="0"/>
        </a:spcAft>
        <a:buFont typeface="Arial" charset="0"/>
        <a:buChar char="–"/>
        <a:defRPr sz="1400">
          <a:solidFill>
            <a:srgbClr val="646D72"/>
          </a:solidFill>
          <a:latin typeface="+mn-lt"/>
          <a:ea typeface="ＭＳ Ｐゴシック" pitchFamily="34" charset="-128"/>
          <a:cs typeface="+mn-cs"/>
        </a:defRPr>
      </a:lvl4pPr>
      <a:lvl5pPr marL="1485900" indent="-171450" algn="l" defTabSz="457200" rtl="0" eaLnBrk="0" fontAlgn="base" hangingPunct="0">
        <a:spcBef>
          <a:spcPct val="20000"/>
        </a:spcBef>
        <a:spcAft>
          <a:spcPct val="0"/>
        </a:spcAft>
        <a:buChar char="•"/>
        <a:defRPr sz="1200">
          <a:solidFill>
            <a:srgbClr val="646D72"/>
          </a:solidFill>
          <a:latin typeface="+mn-lt"/>
          <a:ea typeface="ＭＳ Ｐゴシック" pitchFamily="34" charset="-128"/>
          <a:cs typeface="+mn-cs"/>
        </a:defRPr>
      </a:lvl5pPr>
      <a:lvl6pPr marL="1943100" indent="-171450" algn="l" defTabSz="457200" rtl="0" fontAlgn="base">
        <a:spcBef>
          <a:spcPct val="20000"/>
        </a:spcBef>
        <a:spcAft>
          <a:spcPct val="0"/>
        </a:spcAft>
        <a:buChar char="•"/>
        <a:defRPr sz="1200">
          <a:solidFill>
            <a:srgbClr val="646D72"/>
          </a:solidFill>
          <a:latin typeface="+mn-lt"/>
          <a:ea typeface="+mn-ea"/>
          <a:cs typeface="+mn-cs"/>
        </a:defRPr>
      </a:lvl6pPr>
      <a:lvl7pPr marL="2400300" indent="-171450" algn="l" defTabSz="457200" rtl="0" fontAlgn="base">
        <a:spcBef>
          <a:spcPct val="20000"/>
        </a:spcBef>
        <a:spcAft>
          <a:spcPct val="0"/>
        </a:spcAft>
        <a:buChar char="•"/>
        <a:defRPr sz="1200">
          <a:solidFill>
            <a:srgbClr val="646D72"/>
          </a:solidFill>
          <a:latin typeface="+mn-lt"/>
          <a:ea typeface="+mn-ea"/>
          <a:cs typeface="+mn-cs"/>
        </a:defRPr>
      </a:lvl7pPr>
      <a:lvl8pPr marL="2857500" indent="-171450" algn="l" defTabSz="457200" rtl="0" fontAlgn="base">
        <a:spcBef>
          <a:spcPct val="20000"/>
        </a:spcBef>
        <a:spcAft>
          <a:spcPct val="0"/>
        </a:spcAft>
        <a:buChar char="•"/>
        <a:defRPr sz="1200">
          <a:solidFill>
            <a:srgbClr val="646D72"/>
          </a:solidFill>
          <a:latin typeface="+mn-lt"/>
          <a:ea typeface="+mn-ea"/>
          <a:cs typeface="+mn-cs"/>
        </a:defRPr>
      </a:lvl8pPr>
      <a:lvl9pPr marL="3314700" indent="-171450" algn="l" defTabSz="457200" rtl="0" fontAlgn="base">
        <a:spcBef>
          <a:spcPct val="20000"/>
        </a:spcBef>
        <a:spcAft>
          <a:spcPct val="0"/>
        </a:spcAft>
        <a:buChar char="•"/>
        <a:defRPr sz="1200">
          <a:solidFill>
            <a:srgbClr val="646D7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135042" name="Rectangle 2"/>
          <p:cNvSpPr>
            <a:spLocks noChangeArrowheads="1"/>
          </p:cNvSpPr>
          <p:nvPr/>
        </p:nvSpPr>
        <p:spPr bwMode="auto">
          <a:xfrm>
            <a:off x="228600" y="6400800"/>
            <a:ext cx="8686800" cy="228600"/>
          </a:xfrm>
          <a:prstGeom prst="rect">
            <a:avLst/>
          </a:prstGeom>
          <a:solidFill>
            <a:srgbClr val="006778"/>
          </a:solidFill>
          <a:ln w="9525" algn="ctr">
            <a:noFill/>
            <a:miter lim="800000"/>
            <a:headEnd/>
            <a:tailEnd/>
          </a:ln>
          <a:effectLst/>
        </p:spPr>
        <p:txBody>
          <a:bodyPr wrap="none" anchor="ctr"/>
          <a:lstStyle/>
          <a:p>
            <a:pPr algn="ctr">
              <a:defRPr/>
            </a:pPr>
            <a:endParaRPr lang="en-US" b="0" dirty="0">
              <a:ea typeface="ＭＳ Ｐゴシック" charset="-128"/>
              <a:cs typeface="+mn-cs"/>
            </a:endParaRPr>
          </a:p>
        </p:txBody>
      </p:sp>
      <p:pic>
        <p:nvPicPr>
          <p:cNvPr id="627715" name="Picture 2" descr="TintedU.jpg"/>
          <p:cNvPicPr>
            <a:picLocks noChangeAspect="1"/>
          </p:cNvPicPr>
          <p:nvPr/>
        </p:nvPicPr>
        <p:blipFill>
          <a:blip r:embed="rId13"/>
          <a:srcRect l="27847" t="22334"/>
          <a:stretch>
            <a:fillRect/>
          </a:stretch>
        </p:blipFill>
        <p:spPr bwMode="auto">
          <a:xfrm>
            <a:off x="228600" y="228600"/>
            <a:ext cx="531813" cy="1143000"/>
          </a:xfrm>
          <a:prstGeom prst="rect">
            <a:avLst/>
          </a:prstGeom>
          <a:noFill/>
          <a:ln w="9525">
            <a:noFill/>
            <a:miter lim="800000"/>
            <a:headEnd/>
            <a:tailEnd/>
          </a:ln>
        </p:spPr>
      </p:pic>
      <p:pic>
        <p:nvPicPr>
          <p:cNvPr id="627716" name="Picture 4" descr="UHC_Logo_large"/>
          <p:cNvPicPr>
            <a:picLocks noChangeAspect="1" noChangeArrowheads="1"/>
          </p:cNvPicPr>
          <p:nvPr/>
        </p:nvPicPr>
        <p:blipFill>
          <a:blip r:embed="rId14"/>
          <a:srcRect/>
          <a:stretch>
            <a:fillRect/>
          </a:stretch>
        </p:blipFill>
        <p:spPr bwMode="auto">
          <a:xfrm>
            <a:off x="6781800" y="381000"/>
            <a:ext cx="1841500" cy="388938"/>
          </a:xfrm>
          <a:prstGeom prst="rect">
            <a:avLst/>
          </a:prstGeom>
          <a:noFill/>
          <a:ln w="9525">
            <a:noFill/>
            <a:miter lim="800000"/>
            <a:headEnd/>
            <a:tailEnd/>
          </a:ln>
        </p:spPr>
      </p:pic>
      <p:sp>
        <p:nvSpPr>
          <p:cNvPr id="2135045" name="Rectangle 5"/>
          <p:cNvSpPr>
            <a:spLocks noChangeArrowheads="1"/>
          </p:cNvSpPr>
          <p:nvPr/>
        </p:nvSpPr>
        <p:spPr bwMode="auto">
          <a:xfrm>
            <a:off x="228600" y="228600"/>
            <a:ext cx="8686800" cy="6400800"/>
          </a:xfrm>
          <a:prstGeom prst="rect">
            <a:avLst/>
          </a:prstGeom>
          <a:noFill/>
          <a:ln w="12700" algn="ctr">
            <a:solidFill>
              <a:schemeClr val="bg2"/>
            </a:solidFill>
            <a:miter lim="800000"/>
            <a:headEnd/>
            <a:tailEnd/>
          </a:ln>
          <a:effectLst/>
        </p:spPr>
        <p:txBody>
          <a:bodyPr wrap="none" anchor="ctr"/>
          <a:lstStyle/>
          <a:p>
            <a:pPr algn="ctr">
              <a:defRPr/>
            </a:pPr>
            <a:endParaRPr lang="en-US" b="0" dirty="0">
              <a:ea typeface="ＭＳ Ｐゴシック" charset="-128"/>
              <a:cs typeface="+mn-cs"/>
            </a:endParaRPr>
          </a:p>
        </p:txBody>
      </p:sp>
      <p:sp>
        <p:nvSpPr>
          <p:cNvPr id="2135046" name="Line 6"/>
          <p:cNvSpPr>
            <a:spLocks noChangeShapeType="1"/>
          </p:cNvSpPr>
          <p:nvPr/>
        </p:nvSpPr>
        <p:spPr bwMode="auto">
          <a:xfrm flipH="1">
            <a:off x="914400" y="990600"/>
            <a:ext cx="8001000" cy="0"/>
          </a:xfrm>
          <a:prstGeom prst="line">
            <a:avLst/>
          </a:prstGeom>
          <a:noFill/>
          <a:ln w="9525">
            <a:solidFill>
              <a:schemeClr val="bg2"/>
            </a:solidFill>
            <a:round/>
            <a:headEnd/>
            <a:tailEnd/>
          </a:ln>
          <a:effectLst/>
        </p:spPr>
        <p:txBody>
          <a:bodyPr anchor="ctr"/>
          <a:lstStyle/>
          <a:p>
            <a:pPr algn="ctr">
              <a:defRPr/>
            </a:pPr>
            <a:endParaRPr lang="en-US" b="0" dirty="0">
              <a:ea typeface="ＭＳ Ｐゴシック" charset="-128"/>
              <a:cs typeface="+mn-cs"/>
            </a:endParaRPr>
          </a:p>
        </p:txBody>
      </p:sp>
      <p:sp>
        <p:nvSpPr>
          <p:cNvPr id="627719" name="Rectangle 7"/>
          <p:cNvSpPr>
            <a:spLocks noGrp="1" noChangeArrowheads="1"/>
          </p:cNvSpPr>
          <p:nvPr>
            <p:ph type="body" idx="1"/>
          </p:nvPr>
        </p:nvSpPr>
        <p:spPr bwMode="auto">
          <a:xfrm>
            <a:off x="914400" y="1600200"/>
            <a:ext cx="7315200" cy="411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Slide Number Placeholder 5"/>
          <p:cNvSpPr>
            <a:spLocks noGrp="1"/>
          </p:cNvSpPr>
          <p:nvPr>
            <p:ph type="sldNum" sz="quarter" idx="4"/>
          </p:nvPr>
        </p:nvSpPr>
        <p:spPr bwMode="gray">
          <a:xfrm>
            <a:off x="228600" y="6400800"/>
            <a:ext cx="601663" cy="228600"/>
          </a:xfrm>
          <a:prstGeom prst="rect">
            <a:avLst/>
          </a:prstGeom>
          <a:noFill/>
          <a:ln w="9525">
            <a:noFill/>
            <a:miter lim="800000"/>
            <a:headEnd/>
            <a:tailEnd/>
          </a:ln>
        </p:spPr>
        <p:txBody>
          <a:bodyPr vert="horz" wrap="square" lIns="91440" tIns="0" rIns="0" bIns="0" numCol="1" anchor="ctr" anchorCtr="0" compatLnSpc="1">
            <a:prstTxWarp prst="textNoShape">
              <a:avLst/>
            </a:prstTxWarp>
          </a:bodyPr>
          <a:lstStyle>
            <a:lvl1pPr algn="l">
              <a:defRPr sz="1000" b="0">
                <a:solidFill>
                  <a:srgbClr val="FFFFFF"/>
                </a:solidFill>
                <a:ea typeface="ＭＳ Ｐゴシック" charset="-128"/>
                <a:cs typeface="+mn-cs"/>
              </a:defRPr>
            </a:lvl1pPr>
          </a:lstStyle>
          <a:p>
            <a:pPr>
              <a:defRPr/>
            </a:pPr>
            <a:fld id="{28E839B7-7DF7-4838-A467-F5D44EBC5FBB}" type="slidenum">
              <a:rPr lang="en-US"/>
              <a:pPr>
                <a:defRPr/>
              </a:pPr>
              <a:t>‹#›</a:t>
            </a:fld>
            <a:endParaRPr lang="en-US" dirty="0"/>
          </a:p>
        </p:txBody>
      </p:sp>
      <p:sp>
        <p:nvSpPr>
          <p:cNvPr id="2135049" name="Rectangle 9"/>
          <p:cNvSpPr>
            <a:spLocks noGrp="1" noChangeArrowheads="1"/>
          </p:cNvSpPr>
          <p:nvPr>
            <p:ph type="ftr" sz="quarter" idx="3"/>
          </p:nvPr>
        </p:nvSpPr>
        <p:spPr bwMode="auto">
          <a:xfrm>
            <a:off x="228600" y="6629400"/>
            <a:ext cx="8001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t>Confidential Property of UnitedHealth Group. Do not distribute or reproduce without express permission of UnitedHealth Group.</a:t>
            </a:r>
          </a:p>
        </p:txBody>
      </p:sp>
      <p:sp>
        <p:nvSpPr>
          <p:cNvPr id="627722" name="Title Placeholder 1"/>
          <p:cNvSpPr>
            <a:spLocks noGrp="1"/>
          </p:cNvSpPr>
          <p:nvPr>
            <p:ph type="title"/>
          </p:nvPr>
        </p:nvSpPr>
        <p:spPr bwMode="gray">
          <a:xfrm>
            <a:off x="914400" y="228600"/>
            <a:ext cx="5486400" cy="762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6236" r:id="rId1"/>
    <p:sldLayoutId id="2147486237" r:id="rId2"/>
    <p:sldLayoutId id="2147486238" r:id="rId3"/>
    <p:sldLayoutId id="2147486239" r:id="rId4"/>
    <p:sldLayoutId id="2147486240" r:id="rId5"/>
    <p:sldLayoutId id="2147486241" r:id="rId6"/>
    <p:sldLayoutId id="2147486242" r:id="rId7"/>
    <p:sldLayoutId id="2147486243" r:id="rId8"/>
    <p:sldLayoutId id="2147486244" r:id="rId9"/>
    <p:sldLayoutId id="2147486245" r:id="rId10"/>
    <p:sldLayoutId id="2147486246"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a:solidFill>
            <a:schemeClr val="tx2"/>
          </a:solidFill>
          <a:latin typeface="+mj-lt"/>
          <a:ea typeface="ＭＳ Ｐゴシック" pitchFamily="34" charset="-128"/>
          <a:cs typeface="ＭＳ Ｐゴシック"/>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5pPr>
      <a:lvl6pPr marL="457200" algn="l" defTabSz="457200" rtl="0" fontAlgn="base">
        <a:spcBef>
          <a:spcPct val="20000"/>
        </a:spcBef>
        <a:spcAft>
          <a:spcPct val="0"/>
        </a:spcAft>
        <a:defRPr sz="2200" b="1">
          <a:solidFill>
            <a:schemeClr val="tx2"/>
          </a:solidFill>
          <a:latin typeface="Arial" charset="0"/>
          <a:ea typeface="ＭＳ Ｐゴシック" charset="-128"/>
        </a:defRPr>
      </a:lvl6pPr>
      <a:lvl7pPr marL="914400" algn="l" defTabSz="457200" rtl="0" fontAlgn="base">
        <a:spcBef>
          <a:spcPct val="20000"/>
        </a:spcBef>
        <a:spcAft>
          <a:spcPct val="0"/>
        </a:spcAft>
        <a:defRPr sz="2200" b="1">
          <a:solidFill>
            <a:schemeClr val="tx2"/>
          </a:solidFill>
          <a:latin typeface="Arial" charset="0"/>
          <a:ea typeface="ＭＳ Ｐゴシック" charset="-128"/>
        </a:defRPr>
      </a:lvl7pPr>
      <a:lvl8pPr marL="1371600" algn="l" defTabSz="457200" rtl="0" fontAlgn="base">
        <a:spcBef>
          <a:spcPct val="20000"/>
        </a:spcBef>
        <a:spcAft>
          <a:spcPct val="0"/>
        </a:spcAft>
        <a:defRPr sz="2200" b="1">
          <a:solidFill>
            <a:schemeClr val="tx2"/>
          </a:solidFill>
          <a:latin typeface="Arial" charset="0"/>
          <a:ea typeface="ＭＳ Ｐゴシック" charset="-128"/>
        </a:defRPr>
      </a:lvl8pPr>
      <a:lvl9pPr marL="1828800" algn="l" defTabSz="457200" rtl="0" fontAlgn="base">
        <a:spcBef>
          <a:spcPct val="20000"/>
        </a:spcBef>
        <a:spcAft>
          <a:spcPct val="0"/>
        </a:spcAft>
        <a:defRPr sz="2200" b="1">
          <a:solidFill>
            <a:schemeClr val="tx2"/>
          </a:solidFill>
          <a:latin typeface="Arial" charset="0"/>
          <a:ea typeface="ＭＳ Ｐゴシック" charset="-128"/>
        </a:defRPr>
      </a:lvl9pPr>
    </p:titleStyle>
    <p:bodyStyle>
      <a:lvl1pPr algn="l" defTabSz="457200" rtl="0" eaLnBrk="0" fontAlgn="base" hangingPunct="0">
        <a:spcBef>
          <a:spcPct val="50000"/>
        </a:spcBef>
        <a:spcAft>
          <a:spcPct val="0"/>
        </a:spcAft>
        <a:buClr>
          <a:schemeClr val="tx2"/>
        </a:buClr>
        <a:buFont typeface="Arial" charset="0"/>
        <a:defRPr sz="1600" b="1">
          <a:solidFill>
            <a:srgbClr val="646D72"/>
          </a:solidFill>
          <a:latin typeface="+mn-lt"/>
          <a:ea typeface="ＭＳ Ｐゴシック" pitchFamily="34" charset="-128"/>
          <a:cs typeface="ＭＳ Ｐゴシック"/>
        </a:defRPr>
      </a:lvl1pPr>
      <a:lvl2pPr marL="287338" indent="-173038" algn="l" defTabSz="457200" rtl="0" eaLnBrk="0" fontAlgn="base" hangingPunct="0">
        <a:spcBef>
          <a:spcPct val="50000"/>
        </a:spcBef>
        <a:spcAft>
          <a:spcPct val="0"/>
        </a:spcAft>
        <a:buClr>
          <a:schemeClr val="tx2"/>
        </a:buClr>
        <a:buChar char="•"/>
        <a:defRPr sz="1400">
          <a:solidFill>
            <a:srgbClr val="646D72"/>
          </a:solidFill>
          <a:latin typeface="+mn-lt"/>
          <a:ea typeface="ＭＳ Ｐゴシック" pitchFamily="34" charset="-128"/>
          <a:cs typeface="ＭＳ Ｐゴシック"/>
        </a:defRPr>
      </a:lvl2pPr>
      <a:lvl3pPr marL="574675" indent="-173038" algn="l" defTabSz="457200" rtl="0" eaLnBrk="0" fontAlgn="base" hangingPunct="0">
        <a:spcBef>
          <a:spcPct val="50000"/>
        </a:spcBef>
        <a:spcAft>
          <a:spcPct val="0"/>
        </a:spcAft>
        <a:buClr>
          <a:schemeClr val="tx2"/>
        </a:buClr>
        <a:buChar char="•"/>
        <a:defRPr sz="1200">
          <a:solidFill>
            <a:srgbClr val="646D72"/>
          </a:solidFill>
          <a:latin typeface="+mn-lt"/>
          <a:ea typeface="ＭＳ Ｐゴシック" pitchFamily="34" charset="-128"/>
          <a:cs typeface="ＭＳ Ｐゴシック"/>
        </a:defRPr>
      </a:lvl3pPr>
      <a:lvl4pPr marL="860425" indent="-171450" algn="l" defTabSz="457200" rtl="0" eaLnBrk="0" fontAlgn="base" hangingPunct="0">
        <a:spcBef>
          <a:spcPct val="50000"/>
        </a:spcBef>
        <a:spcAft>
          <a:spcPct val="0"/>
        </a:spcAft>
        <a:buClr>
          <a:schemeClr val="tx2"/>
        </a:buClr>
        <a:buChar char="•"/>
        <a:defRPr sz="1000">
          <a:solidFill>
            <a:srgbClr val="646D72"/>
          </a:solidFill>
          <a:latin typeface="+mn-lt"/>
          <a:ea typeface="ＭＳ Ｐゴシック" pitchFamily="34" charset="-128"/>
          <a:cs typeface="ＭＳ Ｐゴシック"/>
        </a:defRPr>
      </a:lvl4pPr>
      <a:lvl5pPr marL="1084263" indent="-109538" algn="l" defTabSz="457200" rtl="0" eaLnBrk="0" fontAlgn="base" hangingPunct="0">
        <a:spcBef>
          <a:spcPct val="50000"/>
        </a:spcBef>
        <a:spcAft>
          <a:spcPct val="0"/>
        </a:spcAft>
        <a:buClr>
          <a:schemeClr val="tx2"/>
        </a:buClr>
        <a:buChar char="•"/>
        <a:defRPr sz="900">
          <a:solidFill>
            <a:srgbClr val="646D72"/>
          </a:solidFill>
          <a:latin typeface="+mn-lt"/>
          <a:ea typeface="ＭＳ Ｐゴシック" pitchFamily="34" charset="-128"/>
          <a:cs typeface="ＭＳ Ｐゴシック"/>
        </a:defRPr>
      </a:lvl5pPr>
      <a:lvl6pPr marL="1541463" indent="-109538" algn="l" defTabSz="457200" rtl="0" fontAlgn="base">
        <a:spcBef>
          <a:spcPct val="50000"/>
        </a:spcBef>
        <a:spcAft>
          <a:spcPct val="0"/>
        </a:spcAft>
        <a:buClr>
          <a:schemeClr val="tx2"/>
        </a:buClr>
        <a:buChar char="•"/>
        <a:defRPr sz="900">
          <a:solidFill>
            <a:srgbClr val="646D72"/>
          </a:solidFill>
          <a:latin typeface="+mn-lt"/>
          <a:ea typeface="+mn-ea"/>
        </a:defRPr>
      </a:lvl6pPr>
      <a:lvl7pPr marL="1998663" indent="-109538" algn="l" defTabSz="457200" rtl="0" fontAlgn="base">
        <a:spcBef>
          <a:spcPct val="50000"/>
        </a:spcBef>
        <a:spcAft>
          <a:spcPct val="0"/>
        </a:spcAft>
        <a:buClr>
          <a:schemeClr val="tx2"/>
        </a:buClr>
        <a:buChar char="•"/>
        <a:defRPr sz="900">
          <a:solidFill>
            <a:srgbClr val="646D72"/>
          </a:solidFill>
          <a:latin typeface="+mn-lt"/>
          <a:ea typeface="+mn-ea"/>
        </a:defRPr>
      </a:lvl7pPr>
      <a:lvl8pPr marL="2455863" indent="-109538" algn="l" defTabSz="457200" rtl="0" fontAlgn="base">
        <a:spcBef>
          <a:spcPct val="50000"/>
        </a:spcBef>
        <a:spcAft>
          <a:spcPct val="0"/>
        </a:spcAft>
        <a:buClr>
          <a:schemeClr val="tx2"/>
        </a:buClr>
        <a:buChar char="•"/>
        <a:defRPr sz="900">
          <a:solidFill>
            <a:srgbClr val="646D72"/>
          </a:solidFill>
          <a:latin typeface="+mn-lt"/>
          <a:ea typeface="+mn-ea"/>
        </a:defRPr>
      </a:lvl8pPr>
      <a:lvl9pPr marL="2913063" indent="-109538" algn="l" defTabSz="457200" rtl="0" fontAlgn="base">
        <a:spcBef>
          <a:spcPct val="50000"/>
        </a:spcBef>
        <a:spcAft>
          <a:spcPct val="0"/>
        </a:spcAft>
        <a:buClr>
          <a:schemeClr val="tx2"/>
        </a:buClr>
        <a:buChar char="•"/>
        <a:defRPr sz="9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40002" name="Title Placeholder 1"/>
          <p:cNvSpPr>
            <a:spLocks noGrp="1"/>
          </p:cNvSpPr>
          <p:nvPr>
            <p:ph type="title"/>
          </p:nvPr>
        </p:nvSpPr>
        <p:spPr bwMode="gray">
          <a:xfrm>
            <a:off x="914400" y="234950"/>
            <a:ext cx="5483225" cy="77628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pic>
        <p:nvPicPr>
          <p:cNvPr id="640003" name="Picture 3" descr="UHC_Logo_large"/>
          <p:cNvPicPr>
            <a:picLocks noChangeAspect="1" noChangeArrowheads="1"/>
          </p:cNvPicPr>
          <p:nvPr/>
        </p:nvPicPr>
        <p:blipFill>
          <a:blip r:embed="rId14"/>
          <a:srcRect/>
          <a:stretch>
            <a:fillRect/>
          </a:stretch>
        </p:blipFill>
        <p:spPr bwMode="auto">
          <a:xfrm>
            <a:off x="6762750" y="427038"/>
            <a:ext cx="1841500" cy="388937"/>
          </a:xfrm>
          <a:prstGeom prst="rect">
            <a:avLst/>
          </a:prstGeom>
          <a:noFill/>
          <a:ln w="9525">
            <a:noFill/>
            <a:miter lim="800000"/>
            <a:headEnd/>
            <a:tailEnd/>
          </a:ln>
        </p:spPr>
      </p:pic>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4A04A797-E9AA-4ED2-9E93-22D4A199ACA1}" type="slidenum">
              <a:rPr lang="en-US"/>
              <a:pPr>
                <a:defRPr/>
              </a:pPr>
              <a:t>‹#›</a:t>
            </a:fld>
            <a:endParaRPr lang="en-US" dirty="0"/>
          </a:p>
        </p:txBody>
      </p:sp>
      <p:sp>
        <p:nvSpPr>
          <p:cNvPr id="2145285" name="Rectangle 5"/>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t>Confidential Property of UnitedHealth Group. Do not distribute or reproduce without express permission of UnitedHealth Group.</a:t>
            </a:r>
          </a:p>
        </p:txBody>
      </p:sp>
      <p:sp>
        <p:nvSpPr>
          <p:cNvPr id="640006" name="Rectangle 6"/>
          <p:cNvSpPr>
            <a:spLocks noGrp="1" noChangeArrowheads="1"/>
          </p:cNvSpPr>
          <p:nvPr>
            <p:ph type="body" idx="1"/>
          </p:nvPr>
        </p:nvSpPr>
        <p:spPr bwMode="auto">
          <a:xfrm>
            <a:off x="914400" y="1314450"/>
            <a:ext cx="76358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6247" r:id="rId1"/>
    <p:sldLayoutId id="2147486248" r:id="rId2"/>
    <p:sldLayoutId id="2147486249" r:id="rId3"/>
    <p:sldLayoutId id="2147486250" r:id="rId4"/>
    <p:sldLayoutId id="2147486251" r:id="rId5"/>
    <p:sldLayoutId id="2147486252" r:id="rId6"/>
    <p:sldLayoutId id="2147486253" r:id="rId7"/>
    <p:sldLayoutId id="2147486254" r:id="rId8"/>
    <p:sldLayoutId id="2147486255" r:id="rId9"/>
    <p:sldLayoutId id="2147486256" r:id="rId10"/>
    <p:sldLayoutId id="2147486257"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800" b="1">
          <a:solidFill>
            <a:srgbClr val="005293"/>
          </a:solidFill>
          <a:latin typeface="+mj-lt"/>
          <a:ea typeface="ＭＳ Ｐゴシック" pitchFamily="34" charset="-128"/>
          <a:cs typeface="ＭＳ Ｐゴシック"/>
        </a:defRPr>
      </a:lvl1pPr>
      <a:lvl2pPr algn="l" defTabSz="457200" rtl="0" eaLnBrk="0" fontAlgn="base" hangingPunct="0">
        <a:spcBef>
          <a:spcPct val="20000"/>
        </a:spcBef>
        <a:spcAft>
          <a:spcPct val="0"/>
        </a:spcAft>
        <a:defRPr sz="2800" b="1">
          <a:solidFill>
            <a:srgbClr val="005293"/>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2800" b="1">
          <a:solidFill>
            <a:srgbClr val="005293"/>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2800" b="1">
          <a:solidFill>
            <a:srgbClr val="005293"/>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2800" b="1">
          <a:solidFill>
            <a:srgbClr val="005293"/>
          </a:solidFill>
          <a:latin typeface="Arial" charset="0"/>
          <a:ea typeface="ＭＳ Ｐゴシック" pitchFamily="34" charset="-128"/>
          <a:cs typeface="ＭＳ Ｐゴシック"/>
        </a:defRPr>
      </a:lvl5pPr>
      <a:lvl6pPr marL="457200" algn="l" defTabSz="457200" rtl="0" eaLnBrk="0" fontAlgn="base" hangingPunct="0">
        <a:spcBef>
          <a:spcPct val="20000"/>
        </a:spcBef>
        <a:spcAft>
          <a:spcPct val="0"/>
        </a:spcAft>
        <a:defRPr sz="2800" b="1">
          <a:solidFill>
            <a:srgbClr val="005293"/>
          </a:solidFill>
          <a:latin typeface="Arial" charset="0"/>
          <a:ea typeface="ＭＳ Ｐゴシック" charset="-128"/>
        </a:defRPr>
      </a:lvl6pPr>
      <a:lvl7pPr marL="914400" algn="l" defTabSz="457200" rtl="0" eaLnBrk="0" fontAlgn="base" hangingPunct="0">
        <a:spcBef>
          <a:spcPct val="20000"/>
        </a:spcBef>
        <a:spcAft>
          <a:spcPct val="0"/>
        </a:spcAft>
        <a:defRPr sz="2800" b="1">
          <a:solidFill>
            <a:srgbClr val="005293"/>
          </a:solidFill>
          <a:latin typeface="Arial" charset="0"/>
          <a:ea typeface="ＭＳ Ｐゴシック" charset="-128"/>
        </a:defRPr>
      </a:lvl7pPr>
      <a:lvl8pPr marL="1371600" algn="l" defTabSz="457200" rtl="0" eaLnBrk="0" fontAlgn="base" hangingPunct="0">
        <a:spcBef>
          <a:spcPct val="20000"/>
        </a:spcBef>
        <a:spcAft>
          <a:spcPct val="0"/>
        </a:spcAft>
        <a:defRPr sz="2800" b="1">
          <a:solidFill>
            <a:srgbClr val="005293"/>
          </a:solidFill>
          <a:latin typeface="Arial" charset="0"/>
          <a:ea typeface="ＭＳ Ｐゴシック" charset="-128"/>
        </a:defRPr>
      </a:lvl8pPr>
      <a:lvl9pPr marL="1828800" algn="l" defTabSz="457200" rtl="0" eaLnBrk="0" fontAlgn="base" hangingPunct="0">
        <a:spcBef>
          <a:spcPct val="20000"/>
        </a:spcBef>
        <a:spcAft>
          <a:spcPct val="0"/>
        </a:spcAft>
        <a:defRPr sz="2800" b="1">
          <a:solidFill>
            <a:srgbClr val="005293"/>
          </a:solidFill>
          <a:latin typeface="Arial" charset="0"/>
          <a:ea typeface="ＭＳ Ｐゴシック" charset="-128"/>
        </a:defRPr>
      </a:lvl9pPr>
    </p:titleStyle>
    <p:bodyStyle>
      <a:lvl1pPr algn="l" defTabSz="457200" rtl="0" eaLnBrk="0" fontAlgn="base" hangingPunct="0">
        <a:spcBef>
          <a:spcPct val="20000"/>
        </a:spcBef>
        <a:spcAft>
          <a:spcPct val="0"/>
        </a:spcAft>
        <a:buClr>
          <a:srgbClr val="005293"/>
        </a:buClr>
        <a:buSzPct val="115000"/>
        <a:defRPr sz="2000">
          <a:solidFill>
            <a:srgbClr val="535A5D"/>
          </a:solidFill>
          <a:latin typeface="+mn-lt"/>
          <a:ea typeface="ＭＳ Ｐゴシック" pitchFamily="34" charset="-128"/>
          <a:cs typeface="ＭＳ Ｐゴシック"/>
        </a:defRPr>
      </a:lvl1pPr>
      <a:lvl2pPr marL="347663" indent="11113" algn="l" defTabSz="457200" rtl="0" eaLnBrk="0" fontAlgn="base" hangingPunct="0">
        <a:spcBef>
          <a:spcPct val="20000"/>
        </a:spcBef>
        <a:spcAft>
          <a:spcPct val="0"/>
        </a:spcAft>
        <a:buClr>
          <a:srgbClr val="005293"/>
        </a:buClr>
        <a:buFont typeface="Arial" charset="0"/>
        <a:defRPr>
          <a:solidFill>
            <a:srgbClr val="535A5D"/>
          </a:solidFill>
          <a:latin typeface="+mn-lt"/>
          <a:ea typeface="ＭＳ Ｐゴシック" pitchFamily="34" charset="-128"/>
          <a:cs typeface="ＭＳ Ｐゴシック"/>
        </a:defRPr>
      </a:lvl2pPr>
      <a:lvl3pPr marL="914400" algn="l" defTabSz="457200" rtl="0" eaLnBrk="0" fontAlgn="base" hangingPunct="0">
        <a:spcBef>
          <a:spcPct val="20000"/>
        </a:spcBef>
        <a:spcAft>
          <a:spcPct val="0"/>
        </a:spcAft>
        <a:buClr>
          <a:srgbClr val="005293"/>
        </a:buClr>
        <a:defRPr>
          <a:solidFill>
            <a:srgbClr val="535A5D"/>
          </a:solidFill>
          <a:latin typeface="+mn-lt"/>
          <a:ea typeface="ＭＳ Ｐゴシック" pitchFamily="34" charset="-128"/>
          <a:cs typeface="ＭＳ Ｐゴシック"/>
        </a:defRPr>
      </a:lvl3pPr>
      <a:lvl4pPr marL="1379538" indent="-7938" algn="l" defTabSz="457200" rtl="0" eaLnBrk="0" fontAlgn="base" hangingPunct="0">
        <a:spcBef>
          <a:spcPct val="20000"/>
        </a:spcBef>
        <a:spcAft>
          <a:spcPct val="0"/>
        </a:spcAft>
        <a:buClr>
          <a:srgbClr val="005293"/>
        </a:buClr>
        <a:defRPr>
          <a:solidFill>
            <a:srgbClr val="535A5D"/>
          </a:solidFill>
          <a:latin typeface="+mn-lt"/>
          <a:ea typeface="ＭＳ Ｐゴシック" pitchFamily="34" charset="-128"/>
          <a:cs typeface="ＭＳ Ｐゴシック"/>
        </a:defRPr>
      </a:lvl4pPr>
      <a:lvl5pPr marL="1828800" algn="l" defTabSz="457200" rtl="0" eaLnBrk="0" fontAlgn="base" hangingPunct="0">
        <a:spcBef>
          <a:spcPct val="20000"/>
        </a:spcBef>
        <a:spcAft>
          <a:spcPct val="0"/>
        </a:spcAft>
        <a:buClr>
          <a:srgbClr val="005293"/>
        </a:buClr>
        <a:buFont typeface="Arial" charset="0"/>
        <a:defRPr>
          <a:solidFill>
            <a:srgbClr val="535A5D"/>
          </a:solidFill>
          <a:latin typeface="+mn-lt"/>
          <a:ea typeface="ＭＳ Ｐゴシック" pitchFamily="34" charset="-128"/>
          <a:cs typeface="ＭＳ Ｐゴシック"/>
        </a:defRPr>
      </a:lvl5pPr>
      <a:lvl6pPr marL="2286000" algn="l" defTabSz="457200" rtl="0" eaLnBrk="0" fontAlgn="base" hangingPunct="0">
        <a:spcBef>
          <a:spcPct val="20000"/>
        </a:spcBef>
        <a:spcAft>
          <a:spcPct val="0"/>
        </a:spcAft>
        <a:buClr>
          <a:srgbClr val="005293"/>
        </a:buClr>
        <a:buFont typeface="Arial" charset="0"/>
        <a:defRPr>
          <a:solidFill>
            <a:srgbClr val="535A5D"/>
          </a:solidFill>
          <a:latin typeface="+mn-lt"/>
          <a:ea typeface="+mn-ea"/>
        </a:defRPr>
      </a:lvl6pPr>
      <a:lvl7pPr marL="2743200" algn="l" defTabSz="457200" rtl="0" eaLnBrk="0" fontAlgn="base" hangingPunct="0">
        <a:spcBef>
          <a:spcPct val="20000"/>
        </a:spcBef>
        <a:spcAft>
          <a:spcPct val="0"/>
        </a:spcAft>
        <a:buClr>
          <a:srgbClr val="005293"/>
        </a:buClr>
        <a:buFont typeface="Arial" charset="0"/>
        <a:defRPr>
          <a:solidFill>
            <a:srgbClr val="535A5D"/>
          </a:solidFill>
          <a:latin typeface="+mn-lt"/>
          <a:ea typeface="+mn-ea"/>
        </a:defRPr>
      </a:lvl7pPr>
      <a:lvl8pPr marL="3200400" algn="l" defTabSz="457200" rtl="0" eaLnBrk="0" fontAlgn="base" hangingPunct="0">
        <a:spcBef>
          <a:spcPct val="20000"/>
        </a:spcBef>
        <a:spcAft>
          <a:spcPct val="0"/>
        </a:spcAft>
        <a:buClr>
          <a:srgbClr val="005293"/>
        </a:buClr>
        <a:buFont typeface="Arial" charset="0"/>
        <a:defRPr>
          <a:solidFill>
            <a:srgbClr val="535A5D"/>
          </a:solidFill>
          <a:latin typeface="+mn-lt"/>
          <a:ea typeface="+mn-ea"/>
        </a:defRPr>
      </a:lvl8pPr>
      <a:lvl9pPr marL="3657600" algn="l" defTabSz="457200" rtl="0" eaLnBrk="0" fontAlgn="base" hangingPunct="0">
        <a:spcBef>
          <a:spcPct val="20000"/>
        </a:spcBef>
        <a:spcAft>
          <a:spcPct val="0"/>
        </a:spcAft>
        <a:buClr>
          <a:srgbClr val="005293"/>
        </a:buClr>
        <a:buFont typeface="Arial" charset="0"/>
        <a:defRPr>
          <a:solidFill>
            <a:srgbClr val="535A5D"/>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52290" name="Title Placeholder 1"/>
          <p:cNvSpPr>
            <a:spLocks noGrp="1"/>
          </p:cNvSpPr>
          <p:nvPr>
            <p:ph type="title"/>
          </p:nvPr>
        </p:nvSpPr>
        <p:spPr bwMode="gray">
          <a:xfrm>
            <a:off x="914400" y="234950"/>
            <a:ext cx="5483225" cy="77628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pic>
        <p:nvPicPr>
          <p:cNvPr id="652291" name="Picture 3" descr="UHC_Logo_large"/>
          <p:cNvPicPr>
            <a:picLocks noChangeAspect="1" noChangeArrowheads="1"/>
          </p:cNvPicPr>
          <p:nvPr/>
        </p:nvPicPr>
        <p:blipFill>
          <a:blip r:embed="rId14"/>
          <a:srcRect/>
          <a:stretch>
            <a:fillRect/>
          </a:stretch>
        </p:blipFill>
        <p:spPr bwMode="auto">
          <a:xfrm>
            <a:off x="6762750" y="427038"/>
            <a:ext cx="1841500" cy="388937"/>
          </a:xfrm>
          <a:prstGeom prst="rect">
            <a:avLst/>
          </a:prstGeom>
          <a:noFill/>
          <a:ln w="9525">
            <a:noFill/>
            <a:miter lim="800000"/>
            <a:headEnd/>
            <a:tailEnd/>
          </a:ln>
        </p:spPr>
      </p:pic>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530D4F3C-DDD0-4E82-807F-038374DDF002}" type="slidenum">
              <a:rPr lang="en-US"/>
              <a:pPr>
                <a:defRPr/>
              </a:pPr>
              <a:t>‹#›</a:t>
            </a:fld>
            <a:endParaRPr lang="en-US" dirty="0"/>
          </a:p>
        </p:txBody>
      </p:sp>
      <p:sp>
        <p:nvSpPr>
          <p:cNvPr id="2168837" name="Rectangle 5"/>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t>Confidential Property of UnitedHealth Group. Do not distribute or reproduce without express permission of UnitedHealth Group.</a:t>
            </a:r>
          </a:p>
        </p:txBody>
      </p:sp>
      <p:sp>
        <p:nvSpPr>
          <p:cNvPr id="652294" name="Rectangle 6"/>
          <p:cNvSpPr>
            <a:spLocks noGrp="1" noChangeArrowheads="1"/>
          </p:cNvSpPr>
          <p:nvPr>
            <p:ph type="body" idx="1"/>
          </p:nvPr>
        </p:nvSpPr>
        <p:spPr bwMode="auto">
          <a:xfrm>
            <a:off x="914400" y="1314450"/>
            <a:ext cx="76358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6258" r:id="rId1"/>
    <p:sldLayoutId id="2147486259" r:id="rId2"/>
    <p:sldLayoutId id="2147486260" r:id="rId3"/>
    <p:sldLayoutId id="2147486261" r:id="rId4"/>
    <p:sldLayoutId id="2147486262" r:id="rId5"/>
    <p:sldLayoutId id="2147486263" r:id="rId6"/>
    <p:sldLayoutId id="2147486264" r:id="rId7"/>
    <p:sldLayoutId id="2147486265" r:id="rId8"/>
    <p:sldLayoutId id="2147486266" r:id="rId9"/>
    <p:sldLayoutId id="2147486267" r:id="rId10"/>
    <p:sldLayoutId id="2147486268"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800" b="1">
          <a:solidFill>
            <a:srgbClr val="005293"/>
          </a:solidFill>
          <a:latin typeface="+mj-lt"/>
          <a:ea typeface="ＭＳ Ｐゴシック" pitchFamily="34" charset="-128"/>
          <a:cs typeface="ＭＳ Ｐゴシック"/>
        </a:defRPr>
      </a:lvl1pPr>
      <a:lvl2pPr algn="l" defTabSz="457200" rtl="0" eaLnBrk="0" fontAlgn="base" hangingPunct="0">
        <a:spcBef>
          <a:spcPct val="20000"/>
        </a:spcBef>
        <a:spcAft>
          <a:spcPct val="0"/>
        </a:spcAft>
        <a:defRPr sz="2800" b="1">
          <a:solidFill>
            <a:srgbClr val="005293"/>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2800" b="1">
          <a:solidFill>
            <a:srgbClr val="005293"/>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2800" b="1">
          <a:solidFill>
            <a:srgbClr val="005293"/>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2800" b="1">
          <a:solidFill>
            <a:srgbClr val="005293"/>
          </a:solidFill>
          <a:latin typeface="Arial" charset="0"/>
          <a:ea typeface="ＭＳ Ｐゴシック" pitchFamily="34" charset="-128"/>
          <a:cs typeface="ＭＳ Ｐゴシック"/>
        </a:defRPr>
      </a:lvl5pPr>
      <a:lvl6pPr marL="457200" algn="l" defTabSz="457200" rtl="0" eaLnBrk="0" fontAlgn="base" hangingPunct="0">
        <a:spcBef>
          <a:spcPct val="20000"/>
        </a:spcBef>
        <a:spcAft>
          <a:spcPct val="0"/>
        </a:spcAft>
        <a:defRPr sz="2800" b="1">
          <a:solidFill>
            <a:srgbClr val="005293"/>
          </a:solidFill>
          <a:latin typeface="Arial" charset="0"/>
          <a:ea typeface="ＭＳ Ｐゴシック" charset="-128"/>
        </a:defRPr>
      </a:lvl6pPr>
      <a:lvl7pPr marL="914400" algn="l" defTabSz="457200" rtl="0" eaLnBrk="0" fontAlgn="base" hangingPunct="0">
        <a:spcBef>
          <a:spcPct val="20000"/>
        </a:spcBef>
        <a:spcAft>
          <a:spcPct val="0"/>
        </a:spcAft>
        <a:defRPr sz="2800" b="1">
          <a:solidFill>
            <a:srgbClr val="005293"/>
          </a:solidFill>
          <a:latin typeface="Arial" charset="0"/>
          <a:ea typeface="ＭＳ Ｐゴシック" charset="-128"/>
        </a:defRPr>
      </a:lvl7pPr>
      <a:lvl8pPr marL="1371600" algn="l" defTabSz="457200" rtl="0" eaLnBrk="0" fontAlgn="base" hangingPunct="0">
        <a:spcBef>
          <a:spcPct val="20000"/>
        </a:spcBef>
        <a:spcAft>
          <a:spcPct val="0"/>
        </a:spcAft>
        <a:defRPr sz="2800" b="1">
          <a:solidFill>
            <a:srgbClr val="005293"/>
          </a:solidFill>
          <a:latin typeface="Arial" charset="0"/>
          <a:ea typeface="ＭＳ Ｐゴシック" charset="-128"/>
        </a:defRPr>
      </a:lvl8pPr>
      <a:lvl9pPr marL="1828800" algn="l" defTabSz="457200" rtl="0" eaLnBrk="0" fontAlgn="base" hangingPunct="0">
        <a:spcBef>
          <a:spcPct val="20000"/>
        </a:spcBef>
        <a:spcAft>
          <a:spcPct val="0"/>
        </a:spcAft>
        <a:defRPr sz="2800" b="1">
          <a:solidFill>
            <a:srgbClr val="005293"/>
          </a:solidFill>
          <a:latin typeface="Arial" charset="0"/>
          <a:ea typeface="ＭＳ Ｐゴシック" charset="-128"/>
        </a:defRPr>
      </a:lvl9pPr>
    </p:titleStyle>
    <p:bodyStyle>
      <a:lvl1pPr algn="l" defTabSz="457200" rtl="0" eaLnBrk="0" fontAlgn="base" hangingPunct="0">
        <a:spcBef>
          <a:spcPct val="20000"/>
        </a:spcBef>
        <a:spcAft>
          <a:spcPct val="0"/>
        </a:spcAft>
        <a:buClr>
          <a:srgbClr val="005293"/>
        </a:buClr>
        <a:buSzPct val="115000"/>
        <a:defRPr sz="2000">
          <a:solidFill>
            <a:srgbClr val="535A5D"/>
          </a:solidFill>
          <a:latin typeface="+mn-lt"/>
          <a:ea typeface="ＭＳ Ｐゴシック" pitchFamily="34" charset="-128"/>
          <a:cs typeface="ＭＳ Ｐゴシック"/>
        </a:defRPr>
      </a:lvl1pPr>
      <a:lvl2pPr marL="347663" indent="11113" algn="l" defTabSz="457200" rtl="0" eaLnBrk="0" fontAlgn="base" hangingPunct="0">
        <a:spcBef>
          <a:spcPct val="20000"/>
        </a:spcBef>
        <a:spcAft>
          <a:spcPct val="0"/>
        </a:spcAft>
        <a:buClr>
          <a:srgbClr val="005293"/>
        </a:buClr>
        <a:buFont typeface="Arial" charset="0"/>
        <a:defRPr>
          <a:solidFill>
            <a:srgbClr val="535A5D"/>
          </a:solidFill>
          <a:latin typeface="+mn-lt"/>
          <a:ea typeface="ＭＳ Ｐゴシック" pitchFamily="34" charset="-128"/>
          <a:cs typeface="ＭＳ Ｐゴシック"/>
        </a:defRPr>
      </a:lvl2pPr>
      <a:lvl3pPr marL="914400" algn="l" defTabSz="457200" rtl="0" eaLnBrk="0" fontAlgn="base" hangingPunct="0">
        <a:spcBef>
          <a:spcPct val="20000"/>
        </a:spcBef>
        <a:spcAft>
          <a:spcPct val="0"/>
        </a:spcAft>
        <a:buClr>
          <a:srgbClr val="005293"/>
        </a:buClr>
        <a:defRPr>
          <a:solidFill>
            <a:srgbClr val="535A5D"/>
          </a:solidFill>
          <a:latin typeface="+mn-lt"/>
          <a:ea typeface="ＭＳ Ｐゴシック" pitchFamily="34" charset="-128"/>
          <a:cs typeface="ＭＳ Ｐゴシック"/>
        </a:defRPr>
      </a:lvl3pPr>
      <a:lvl4pPr marL="1379538" indent="-7938" algn="l" defTabSz="457200" rtl="0" eaLnBrk="0" fontAlgn="base" hangingPunct="0">
        <a:spcBef>
          <a:spcPct val="20000"/>
        </a:spcBef>
        <a:spcAft>
          <a:spcPct val="0"/>
        </a:spcAft>
        <a:buClr>
          <a:srgbClr val="005293"/>
        </a:buClr>
        <a:defRPr>
          <a:solidFill>
            <a:srgbClr val="535A5D"/>
          </a:solidFill>
          <a:latin typeface="+mn-lt"/>
          <a:ea typeface="ＭＳ Ｐゴシック" pitchFamily="34" charset="-128"/>
          <a:cs typeface="ＭＳ Ｐゴシック"/>
        </a:defRPr>
      </a:lvl4pPr>
      <a:lvl5pPr marL="1828800" algn="l" defTabSz="457200" rtl="0" eaLnBrk="0" fontAlgn="base" hangingPunct="0">
        <a:spcBef>
          <a:spcPct val="20000"/>
        </a:spcBef>
        <a:spcAft>
          <a:spcPct val="0"/>
        </a:spcAft>
        <a:buClr>
          <a:srgbClr val="005293"/>
        </a:buClr>
        <a:buFont typeface="Arial" charset="0"/>
        <a:defRPr>
          <a:solidFill>
            <a:srgbClr val="535A5D"/>
          </a:solidFill>
          <a:latin typeface="+mn-lt"/>
          <a:ea typeface="ＭＳ Ｐゴシック" pitchFamily="34" charset="-128"/>
          <a:cs typeface="ＭＳ Ｐゴシック"/>
        </a:defRPr>
      </a:lvl5pPr>
      <a:lvl6pPr marL="2286000" algn="l" defTabSz="457200" rtl="0" eaLnBrk="0" fontAlgn="base" hangingPunct="0">
        <a:spcBef>
          <a:spcPct val="20000"/>
        </a:spcBef>
        <a:spcAft>
          <a:spcPct val="0"/>
        </a:spcAft>
        <a:buClr>
          <a:srgbClr val="005293"/>
        </a:buClr>
        <a:buFont typeface="Arial" charset="0"/>
        <a:defRPr>
          <a:solidFill>
            <a:srgbClr val="535A5D"/>
          </a:solidFill>
          <a:latin typeface="+mn-lt"/>
          <a:ea typeface="+mn-ea"/>
        </a:defRPr>
      </a:lvl6pPr>
      <a:lvl7pPr marL="2743200" algn="l" defTabSz="457200" rtl="0" eaLnBrk="0" fontAlgn="base" hangingPunct="0">
        <a:spcBef>
          <a:spcPct val="20000"/>
        </a:spcBef>
        <a:spcAft>
          <a:spcPct val="0"/>
        </a:spcAft>
        <a:buClr>
          <a:srgbClr val="005293"/>
        </a:buClr>
        <a:buFont typeface="Arial" charset="0"/>
        <a:defRPr>
          <a:solidFill>
            <a:srgbClr val="535A5D"/>
          </a:solidFill>
          <a:latin typeface="+mn-lt"/>
          <a:ea typeface="+mn-ea"/>
        </a:defRPr>
      </a:lvl7pPr>
      <a:lvl8pPr marL="3200400" algn="l" defTabSz="457200" rtl="0" eaLnBrk="0" fontAlgn="base" hangingPunct="0">
        <a:spcBef>
          <a:spcPct val="20000"/>
        </a:spcBef>
        <a:spcAft>
          <a:spcPct val="0"/>
        </a:spcAft>
        <a:buClr>
          <a:srgbClr val="005293"/>
        </a:buClr>
        <a:buFont typeface="Arial" charset="0"/>
        <a:defRPr>
          <a:solidFill>
            <a:srgbClr val="535A5D"/>
          </a:solidFill>
          <a:latin typeface="+mn-lt"/>
          <a:ea typeface="+mn-ea"/>
        </a:defRPr>
      </a:lvl8pPr>
      <a:lvl9pPr marL="3657600" algn="l" defTabSz="457200" rtl="0" eaLnBrk="0" fontAlgn="base" hangingPunct="0">
        <a:spcBef>
          <a:spcPct val="20000"/>
        </a:spcBef>
        <a:spcAft>
          <a:spcPct val="0"/>
        </a:spcAft>
        <a:buClr>
          <a:srgbClr val="005293"/>
        </a:buClr>
        <a:buFont typeface="Arial" charset="0"/>
        <a:defRPr>
          <a:solidFill>
            <a:srgbClr val="535A5D"/>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64578" name="Title Placeholder 1"/>
          <p:cNvSpPr>
            <a:spLocks noGrp="1"/>
          </p:cNvSpPr>
          <p:nvPr>
            <p:ph type="title"/>
          </p:nvPr>
        </p:nvSpPr>
        <p:spPr bwMode="gray">
          <a:xfrm>
            <a:off x="915988" y="219075"/>
            <a:ext cx="5483225" cy="796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664579" name="Text Placeholder 2"/>
          <p:cNvSpPr>
            <a:spLocks noGrp="1"/>
          </p:cNvSpPr>
          <p:nvPr>
            <p:ph type="body" idx="1"/>
          </p:nvPr>
        </p:nvSpPr>
        <p:spPr bwMode="gray">
          <a:xfrm>
            <a:off x="915988" y="1600200"/>
            <a:ext cx="5243512" cy="3681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pic>
        <p:nvPicPr>
          <p:cNvPr id="664580" name="Picture 4" descr="UHC_Logo_large"/>
          <p:cNvPicPr>
            <a:picLocks noChangeAspect="1" noChangeArrowheads="1"/>
          </p:cNvPicPr>
          <p:nvPr/>
        </p:nvPicPr>
        <p:blipFill>
          <a:blip r:embed="rId14"/>
          <a:srcRect/>
          <a:stretch>
            <a:fillRect/>
          </a:stretch>
        </p:blipFill>
        <p:spPr bwMode="auto">
          <a:xfrm>
            <a:off x="6762750" y="427038"/>
            <a:ext cx="1841500" cy="388937"/>
          </a:xfrm>
          <a:prstGeom prst="rect">
            <a:avLst/>
          </a:prstGeom>
          <a:noFill/>
          <a:ln w="9525">
            <a:noFill/>
            <a:miter lim="800000"/>
            <a:headEnd/>
            <a:tailEnd/>
          </a:ln>
        </p:spPr>
      </p:pic>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D8F81AF3-DE84-4044-94AF-F60A04342E54}" type="slidenum">
              <a:rPr lang="en-US"/>
              <a:pPr>
                <a:defRPr/>
              </a:pPr>
              <a:t>‹#›</a:t>
            </a:fld>
            <a:endParaRPr lang="en-US" dirty="0"/>
          </a:p>
        </p:txBody>
      </p:sp>
      <p:sp>
        <p:nvSpPr>
          <p:cNvPr id="2171910" name="Rectangle 6"/>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t>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p:sldLayoutIdLst>
    <p:sldLayoutId id="2147486269" r:id="rId1"/>
    <p:sldLayoutId id="2147486270" r:id="rId2"/>
    <p:sldLayoutId id="2147486271" r:id="rId3"/>
    <p:sldLayoutId id="2147486272" r:id="rId4"/>
    <p:sldLayoutId id="2147486273" r:id="rId5"/>
    <p:sldLayoutId id="2147486274" r:id="rId6"/>
    <p:sldLayoutId id="2147486275" r:id="rId7"/>
    <p:sldLayoutId id="2147486276" r:id="rId8"/>
    <p:sldLayoutId id="2147486277" r:id="rId9"/>
    <p:sldLayoutId id="2147486278" r:id="rId10"/>
    <p:sldLayoutId id="2147486279"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a:solidFill>
            <a:schemeClr val="tx2"/>
          </a:solidFill>
          <a:latin typeface="+mj-lt"/>
          <a:ea typeface="ＭＳ Ｐゴシック" pitchFamily="34" charset="-128"/>
          <a:cs typeface="ＭＳ Ｐゴシック"/>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5pPr>
      <a:lvl6pPr marL="457200" algn="l" defTabSz="457200" rtl="0" fontAlgn="base">
        <a:spcBef>
          <a:spcPct val="20000"/>
        </a:spcBef>
        <a:spcAft>
          <a:spcPct val="0"/>
        </a:spcAft>
        <a:defRPr sz="2200" b="1">
          <a:solidFill>
            <a:schemeClr val="tx2"/>
          </a:solidFill>
          <a:latin typeface="Arial" charset="0"/>
          <a:ea typeface="ＭＳ Ｐゴシック" charset="-128"/>
        </a:defRPr>
      </a:lvl6pPr>
      <a:lvl7pPr marL="914400" algn="l" defTabSz="457200" rtl="0" fontAlgn="base">
        <a:spcBef>
          <a:spcPct val="20000"/>
        </a:spcBef>
        <a:spcAft>
          <a:spcPct val="0"/>
        </a:spcAft>
        <a:defRPr sz="2200" b="1">
          <a:solidFill>
            <a:schemeClr val="tx2"/>
          </a:solidFill>
          <a:latin typeface="Arial" charset="0"/>
          <a:ea typeface="ＭＳ Ｐゴシック" charset="-128"/>
        </a:defRPr>
      </a:lvl7pPr>
      <a:lvl8pPr marL="1371600" algn="l" defTabSz="457200" rtl="0" fontAlgn="base">
        <a:spcBef>
          <a:spcPct val="20000"/>
        </a:spcBef>
        <a:spcAft>
          <a:spcPct val="0"/>
        </a:spcAft>
        <a:defRPr sz="2200" b="1">
          <a:solidFill>
            <a:schemeClr val="tx2"/>
          </a:solidFill>
          <a:latin typeface="Arial" charset="0"/>
          <a:ea typeface="ＭＳ Ｐゴシック" charset="-128"/>
        </a:defRPr>
      </a:lvl8pPr>
      <a:lvl9pPr marL="1828800" algn="l" defTabSz="457200" rtl="0" fontAlgn="base">
        <a:spcBef>
          <a:spcPct val="20000"/>
        </a:spcBef>
        <a:spcAft>
          <a:spcPct val="0"/>
        </a:spcAft>
        <a:defRPr sz="2200" b="1">
          <a:solidFill>
            <a:schemeClr val="tx2"/>
          </a:solidFill>
          <a:latin typeface="Arial" charset="0"/>
          <a:ea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1pPr>
      <a:lvl2pPr marL="547688" indent="-204788"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5pPr>
      <a:lvl6pPr marL="2514600" indent="-228600" algn="l" defTabSz="457200" rtl="0" fontAlgn="base">
        <a:spcBef>
          <a:spcPct val="20000"/>
        </a:spcBef>
        <a:spcAft>
          <a:spcPct val="0"/>
        </a:spcAft>
        <a:buFont typeface="Arial" charset="0"/>
        <a:buChar char="»"/>
        <a:defRPr sz="1600">
          <a:solidFill>
            <a:srgbClr val="646D72"/>
          </a:solidFill>
          <a:latin typeface="+mn-lt"/>
          <a:ea typeface="+mn-ea"/>
        </a:defRPr>
      </a:lvl6pPr>
      <a:lvl7pPr marL="2971800" indent="-228600" algn="l" defTabSz="457200" rtl="0" fontAlgn="base">
        <a:spcBef>
          <a:spcPct val="20000"/>
        </a:spcBef>
        <a:spcAft>
          <a:spcPct val="0"/>
        </a:spcAft>
        <a:buFont typeface="Arial" charset="0"/>
        <a:buChar char="»"/>
        <a:defRPr sz="1600">
          <a:solidFill>
            <a:srgbClr val="646D72"/>
          </a:solidFill>
          <a:latin typeface="+mn-lt"/>
          <a:ea typeface="+mn-ea"/>
        </a:defRPr>
      </a:lvl7pPr>
      <a:lvl8pPr marL="3429000" indent="-228600" algn="l" defTabSz="457200" rtl="0" fontAlgn="base">
        <a:spcBef>
          <a:spcPct val="20000"/>
        </a:spcBef>
        <a:spcAft>
          <a:spcPct val="0"/>
        </a:spcAft>
        <a:buFont typeface="Arial" charset="0"/>
        <a:buChar char="»"/>
        <a:defRPr sz="1600">
          <a:solidFill>
            <a:srgbClr val="646D72"/>
          </a:solidFill>
          <a:latin typeface="+mn-lt"/>
          <a:ea typeface="+mn-ea"/>
        </a:defRPr>
      </a:lvl8pPr>
      <a:lvl9pPr marL="3886200" indent="-228600" algn="l" defTabSz="457200" rtl="0" fontAlgn="base">
        <a:spcBef>
          <a:spcPct val="20000"/>
        </a:spcBef>
        <a:spcAft>
          <a:spcPct val="0"/>
        </a:spcAft>
        <a:buFont typeface="Arial" charset="0"/>
        <a:buChar char="»"/>
        <a:defRPr sz="16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76866" name="Title Placeholder 1"/>
          <p:cNvSpPr>
            <a:spLocks noGrp="1"/>
          </p:cNvSpPr>
          <p:nvPr>
            <p:ph type="title"/>
          </p:nvPr>
        </p:nvSpPr>
        <p:spPr bwMode="gray">
          <a:xfrm>
            <a:off x="914400" y="234950"/>
            <a:ext cx="5483225" cy="77628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pic>
        <p:nvPicPr>
          <p:cNvPr id="676867" name="Picture 3" descr="UHC_Logo_large"/>
          <p:cNvPicPr>
            <a:picLocks noChangeAspect="1" noChangeArrowheads="1"/>
          </p:cNvPicPr>
          <p:nvPr/>
        </p:nvPicPr>
        <p:blipFill>
          <a:blip r:embed="rId14"/>
          <a:srcRect/>
          <a:stretch>
            <a:fillRect/>
          </a:stretch>
        </p:blipFill>
        <p:spPr bwMode="auto">
          <a:xfrm>
            <a:off x="6762750" y="427038"/>
            <a:ext cx="1841500" cy="388937"/>
          </a:xfrm>
          <a:prstGeom prst="rect">
            <a:avLst/>
          </a:prstGeom>
          <a:noFill/>
          <a:ln w="9525">
            <a:noFill/>
            <a:miter lim="800000"/>
            <a:headEnd/>
            <a:tailEnd/>
          </a:ln>
        </p:spPr>
      </p:pic>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3F0AA8A7-9D74-4ADB-BCAD-1D3315A1EF3A}" type="slidenum">
              <a:rPr lang="en-US"/>
              <a:pPr>
                <a:defRPr/>
              </a:pPr>
              <a:t>‹#›</a:t>
            </a:fld>
            <a:endParaRPr lang="en-US" dirty="0"/>
          </a:p>
        </p:txBody>
      </p:sp>
      <p:sp>
        <p:nvSpPr>
          <p:cNvPr id="2183173" name="Rectangle 5"/>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t>Confidential Property of UnitedHealth Group. Do not distribute or reproduce without express permission of UnitedHealth Group.</a:t>
            </a:r>
          </a:p>
        </p:txBody>
      </p:sp>
      <p:sp>
        <p:nvSpPr>
          <p:cNvPr id="676870" name="Rectangle 6"/>
          <p:cNvSpPr>
            <a:spLocks noGrp="1" noChangeArrowheads="1"/>
          </p:cNvSpPr>
          <p:nvPr>
            <p:ph type="body" idx="1"/>
          </p:nvPr>
        </p:nvSpPr>
        <p:spPr bwMode="auto">
          <a:xfrm>
            <a:off x="914400" y="1314450"/>
            <a:ext cx="76358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6280" r:id="rId1"/>
    <p:sldLayoutId id="2147486281" r:id="rId2"/>
    <p:sldLayoutId id="2147486282" r:id="rId3"/>
    <p:sldLayoutId id="2147486283" r:id="rId4"/>
    <p:sldLayoutId id="2147486284" r:id="rId5"/>
    <p:sldLayoutId id="2147486285" r:id="rId6"/>
    <p:sldLayoutId id="2147486286" r:id="rId7"/>
    <p:sldLayoutId id="2147486287" r:id="rId8"/>
    <p:sldLayoutId id="2147486288" r:id="rId9"/>
    <p:sldLayoutId id="2147486289" r:id="rId10"/>
    <p:sldLayoutId id="2147486290"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800" b="1">
          <a:solidFill>
            <a:srgbClr val="005293"/>
          </a:solidFill>
          <a:latin typeface="+mj-lt"/>
          <a:ea typeface="ＭＳ Ｐゴシック" pitchFamily="34" charset="-128"/>
          <a:cs typeface="ＭＳ Ｐゴシック"/>
        </a:defRPr>
      </a:lvl1pPr>
      <a:lvl2pPr algn="l" defTabSz="457200" rtl="0" eaLnBrk="0" fontAlgn="base" hangingPunct="0">
        <a:spcBef>
          <a:spcPct val="20000"/>
        </a:spcBef>
        <a:spcAft>
          <a:spcPct val="0"/>
        </a:spcAft>
        <a:defRPr sz="2800" b="1">
          <a:solidFill>
            <a:srgbClr val="005293"/>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2800" b="1">
          <a:solidFill>
            <a:srgbClr val="005293"/>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2800" b="1">
          <a:solidFill>
            <a:srgbClr val="005293"/>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2800" b="1">
          <a:solidFill>
            <a:srgbClr val="005293"/>
          </a:solidFill>
          <a:latin typeface="Arial" charset="0"/>
          <a:ea typeface="ＭＳ Ｐゴシック" pitchFamily="34" charset="-128"/>
          <a:cs typeface="ＭＳ Ｐゴシック"/>
        </a:defRPr>
      </a:lvl5pPr>
      <a:lvl6pPr marL="457200" algn="l" defTabSz="457200" rtl="0" eaLnBrk="0" fontAlgn="base" hangingPunct="0">
        <a:spcBef>
          <a:spcPct val="20000"/>
        </a:spcBef>
        <a:spcAft>
          <a:spcPct val="0"/>
        </a:spcAft>
        <a:defRPr sz="2800" b="1">
          <a:solidFill>
            <a:srgbClr val="005293"/>
          </a:solidFill>
          <a:latin typeface="Arial" charset="0"/>
          <a:ea typeface="ＭＳ Ｐゴシック" charset="-128"/>
        </a:defRPr>
      </a:lvl6pPr>
      <a:lvl7pPr marL="914400" algn="l" defTabSz="457200" rtl="0" eaLnBrk="0" fontAlgn="base" hangingPunct="0">
        <a:spcBef>
          <a:spcPct val="20000"/>
        </a:spcBef>
        <a:spcAft>
          <a:spcPct val="0"/>
        </a:spcAft>
        <a:defRPr sz="2800" b="1">
          <a:solidFill>
            <a:srgbClr val="005293"/>
          </a:solidFill>
          <a:latin typeface="Arial" charset="0"/>
          <a:ea typeface="ＭＳ Ｐゴシック" charset="-128"/>
        </a:defRPr>
      </a:lvl7pPr>
      <a:lvl8pPr marL="1371600" algn="l" defTabSz="457200" rtl="0" eaLnBrk="0" fontAlgn="base" hangingPunct="0">
        <a:spcBef>
          <a:spcPct val="20000"/>
        </a:spcBef>
        <a:spcAft>
          <a:spcPct val="0"/>
        </a:spcAft>
        <a:defRPr sz="2800" b="1">
          <a:solidFill>
            <a:srgbClr val="005293"/>
          </a:solidFill>
          <a:latin typeface="Arial" charset="0"/>
          <a:ea typeface="ＭＳ Ｐゴシック" charset="-128"/>
        </a:defRPr>
      </a:lvl8pPr>
      <a:lvl9pPr marL="1828800" algn="l" defTabSz="457200" rtl="0" eaLnBrk="0" fontAlgn="base" hangingPunct="0">
        <a:spcBef>
          <a:spcPct val="20000"/>
        </a:spcBef>
        <a:spcAft>
          <a:spcPct val="0"/>
        </a:spcAft>
        <a:defRPr sz="2800" b="1">
          <a:solidFill>
            <a:srgbClr val="005293"/>
          </a:solidFill>
          <a:latin typeface="Arial" charset="0"/>
          <a:ea typeface="ＭＳ Ｐゴシック" charset="-128"/>
        </a:defRPr>
      </a:lvl9pPr>
    </p:titleStyle>
    <p:bodyStyle>
      <a:lvl1pPr algn="l" defTabSz="457200" rtl="0" eaLnBrk="0" fontAlgn="base" hangingPunct="0">
        <a:spcBef>
          <a:spcPct val="20000"/>
        </a:spcBef>
        <a:spcAft>
          <a:spcPct val="0"/>
        </a:spcAft>
        <a:buClr>
          <a:srgbClr val="005293"/>
        </a:buClr>
        <a:buSzPct val="115000"/>
        <a:defRPr sz="2000">
          <a:solidFill>
            <a:srgbClr val="535A5D"/>
          </a:solidFill>
          <a:latin typeface="+mn-lt"/>
          <a:ea typeface="ＭＳ Ｐゴシック" pitchFamily="34" charset="-128"/>
          <a:cs typeface="ＭＳ Ｐゴシック"/>
        </a:defRPr>
      </a:lvl1pPr>
      <a:lvl2pPr marL="347663" indent="11113" algn="l" defTabSz="457200" rtl="0" eaLnBrk="0" fontAlgn="base" hangingPunct="0">
        <a:spcBef>
          <a:spcPct val="20000"/>
        </a:spcBef>
        <a:spcAft>
          <a:spcPct val="0"/>
        </a:spcAft>
        <a:buClr>
          <a:srgbClr val="005293"/>
        </a:buClr>
        <a:buFont typeface="Arial" charset="0"/>
        <a:defRPr>
          <a:solidFill>
            <a:srgbClr val="535A5D"/>
          </a:solidFill>
          <a:latin typeface="+mn-lt"/>
          <a:ea typeface="ＭＳ Ｐゴシック" pitchFamily="34" charset="-128"/>
          <a:cs typeface="ＭＳ Ｐゴシック"/>
        </a:defRPr>
      </a:lvl2pPr>
      <a:lvl3pPr marL="914400" algn="l" defTabSz="457200" rtl="0" eaLnBrk="0" fontAlgn="base" hangingPunct="0">
        <a:spcBef>
          <a:spcPct val="20000"/>
        </a:spcBef>
        <a:spcAft>
          <a:spcPct val="0"/>
        </a:spcAft>
        <a:buClr>
          <a:srgbClr val="005293"/>
        </a:buClr>
        <a:defRPr>
          <a:solidFill>
            <a:srgbClr val="535A5D"/>
          </a:solidFill>
          <a:latin typeface="+mn-lt"/>
          <a:ea typeface="ＭＳ Ｐゴシック" pitchFamily="34" charset="-128"/>
          <a:cs typeface="ＭＳ Ｐゴシック"/>
        </a:defRPr>
      </a:lvl3pPr>
      <a:lvl4pPr marL="1379538" indent="-7938" algn="l" defTabSz="457200" rtl="0" eaLnBrk="0" fontAlgn="base" hangingPunct="0">
        <a:spcBef>
          <a:spcPct val="20000"/>
        </a:spcBef>
        <a:spcAft>
          <a:spcPct val="0"/>
        </a:spcAft>
        <a:buClr>
          <a:srgbClr val="005293"/>
        </a:buClr>
        <a:defRPr>
          <a:solidFill>
            <a:srgbClr val="535A5D"/>
          </a:solidFill>
          <a:latin typeface="+mn-lt"/>
          <a:ea typeface="ＭＳ Ｐゴシック" pitchFamily="34" charset="-128"/>
          <a:cs typeface="ＭＳ Ｐゴシック"/>
        </a:defRPr>
      </a:lvl4pPr>
      <a:lvl5pPr marL="1828800" algn="l" defTabSz="457200" rtl="0" eaLnBrk="0" fontAlgn="base" hangingPunct="0">
        <a:spcBef>
          <a:spcPct val="20000"/>
        </a:spcBef>
        <a:spcAft>
          <a:spcPct val="0"/>
        </a:spcAft>
        <a:buClr>
          <a:srgbClr val="005293"/>
        </a:buClr>
        <a:buFont typeface="Arial" charset="0"/>
        <a:defRPr>
          <a:solidFill>
            <a:srgbClr val="535A5D"/>
          </a:solidFill>
          <a:latin typeface="+mn-lt"/>
          <a:ea typeface="ＭＳ Ｐゴシック" pitchFamily="34" charset="-128"/>
          <a:cs typeface="ＭＳ Ｐゴシック"/>
        </a:defRPr>
      </a:lvl5pPr>
      <a:lvl6pPr marL="2286000" algn="l" defTabSz="457200" rtl="0" eaLnBrk="0" fontAlgn="base" hangingPunct="0">
        <a:spcBef>
          <a:spcPct val="20000"/>
        </a:spcBef>
        <a:spcAft>
          <a:spcPct val="0"/>
        </a:spcAft>
        <a:buClr>
          <a:srgbClr val="005293"/>
        </a:buClr>
        <a:buFont typeface="Arial" charset="0"/>
        <a:defRPr>
          <a:solidFill>
            <a:srgbClr val="535A5D"/>
          </a:solidFill>
          <a:latin typeface="+mn-lt"/>
          <a:ea typeface="+mn-ea"/>
        </a:defRPr>
      </a:lvl6pPr>
      <a:lvl7pPr marL="2743200" algn="l" defTabSz="457200" rtl="0" eaLnBrk="0" fontAlgn="base" hangingPunct="0">
        <a:spcBef>
          <a:spcPct val="20000"/>
        </a:spcBef>
        <a:spcAft>
          <a:spcPct val="0"/>
        </a:spcAft>
        <a:buClr>
          <a:srgbClr val="005293"/>
        </a:buClr>
        <a:buFont typeface="Arial" charset="0"/>
        <a:defRPr>
          <a:solidFill>
            <a:srgbClr val="535A5D"/>
          </a:solidFill>
          <a:latin typeface="+mn-lt"/>
          <a:ea typeface="+mn-ea"/>
        </a:defRPr>
      </a:lvl7pPr>
      <a:lvl8pPr marL="3200400" algn="l" defTabSz="457200" rtl="0" eaLnBrk="0" fontAlgn="base" hangingPunct="0">
        <a:spcBef>
          <a:spcPct val="20000"/>
        </a:spcBef>
        <a:spcAft>
          <a:spcPct val="0"/>
        </a:spcAft>
        <a:buClr>
          <a:srgbClr val="005293"/>
        </a:buClr>
        <a:buFont typeface="Arial" charset="0"/>
        <a:defRPr>
          <a:solidFill>
            <a:srgbClr val="535A5D"/>
          </a:solidFill>
          <a:latin typeface="+mn-lt"/>
          <a:ea typeface="+mn-ea"/>
        </a:defRPr>
      </a:lvl8pPr>
      <a:lvl9pPr marL="3657600" algn="l" defTabSz="457200" rtl="0" eaLnBrk="0" fontAlgn="base" hangingPunct="0">
        <a:spcBef>
          <a:spcPct val="20000"/>
        </a:spcBef>
        <a:spcAft>
          <a:spcPct val="0"/>
        </a:spcAft>
        <a:buClr>
          <a:srgbClr val="005293"/>
        </a:buClr>
        <a:buFont typeface="Arial" charset="0"/>
        <a:defRPr>
          <a:solidFill>
            <a:srgbClr val="535A5D"/>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89154" name="Title Placeholder 1"/>
          <p:cNvSpPr>
            <a:spLocks noGrp="1"/>
          </p:cNvSpPr>
          <p:nvPr>
            <p:ph type="title"/>
          </p:nvPr>
        </p:nvSpPr>
        <p:spPr bwMode="gray">
          <a:xfrm>
            <a:off x="914400" y="234950"/>
            <a:ext cx="5483225" cy="77628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pic>
        <p:nvPicPr>
          <p:cNvPr id="689155" name="Picture 3" descr="UHC_Logo_large"/>
          <p:cNvPicPr>
            <a:picLocks noChangeAspect="1" noChangeArrowheads="1"/>
          </p:cNvPicPr>
          <p:nvPr/>
        </p:nvPicPr>
        <p:blipFill>
          <a:blip r:embed="rId14"/>
          <a:srcRect/>
          <a:stretch>
            <a:fillRect/>
          </a:stretch>
        </p:blipFill>
        <p:spPr bwMode="auto">
          <a:xfrm>
            <a:off x="6762750" y="427038"/>
            <a:ext cx="1841500" cy="388937"/>
          </a:xfrm>
          <a:prstGeom prst="rect">
            <a:avLst/>
          </a:prstGeom>
          <a:noFill/>
          <a:ln w="9525">
            <a:noFill/>
            <a:miter lim="800000"/>
            <a:headEnd/>
            <a:tailEnd/>
          </a:ln>
        </p:spPr>
      </p:pic>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B5A690EA-4F70-47CE-9527-9365BEC121D5}" type="slidenum">
              <a:rPr lang="en-US"/>
              <a:pPr>
                <a:defRPr/>
              </a:pPr>
              <a:t>‹#›</a:t>
            </a:fld>
            <a:endParaRPr lang="en-US" dirty="0"/>
          </a:p>
        </p:txBody>
      </p:sp>
      <p:sp>
        <p:nvSpPr>
          <p:cNvPr id="2200581" name="Rectangle 5"/>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t>Confidential Property of UnitedHealth Group. Do not distribute or reproduce without express permission of UnitedHealth Group.</a:t>
            </a:r>
          </a:p>
        </p:txBody>
      </p:sp>
      <p:sp>
        <p:nvSpPr>
          <p:cNvPr id="689158" name="Rectangle 6"/>
          <p:cNvSpPr>
            <a:spLocks noGrp="1" noChangeArrowheads="1"/>
          </p:cNvSpPr>
          <p:nvPr>
            <p:ph type="body" idx="1"/>
          </p:nvPr>
        </p:nvSpPr>
        <p:spPr bwMode="auto">
          <a:xfrm>
            <a:off x="914400" y="1314450"/>
            <a:ext cx="76358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6291" r:id="rId1"/>
    <p:sldLayoutId id="2147486292" r:id="rId2"/>
    <p:sldLayoutId id="2147486293" r:id="rId3"/>
    <p:sldLayoutId id="2147486294" r:id="rId4"/>
    <p:sldLayoutId id="2147486295" r:id="rId5"/>
    <p:sldLayoutId id="2147486296" r:id="rId6"/>
    <p:sldLayoutId id="2147486297" r:id="rId7"/>
    <p:sldLayoutId id="2147486298" r:id="rId8"/>
    <p:sldLayoutId id="2147486299" r:id="rId9"/>
    <p:sldLayoutId id="2147486300" r:id="rId10"/>
    <p:sldLayoutId id="2147486301"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800" b="1">
          <a:solidFill>
            <a:srgbClr val="005293"/>
          </a:solidFill>
          <a:latin typeface="+mj-lt"/>
          <a:ea typeface="ＭＳ Ｐゴシック" pitchFamily="34" charset="-128"/>
          <a:cs typeface="ＭＳ Ｐゴシック"/>
        </a:defRPr>
      </a:lvl1pPr>
      <a:lvl2pPr algn="l" defTabSz="457200" rtl="0" eaLnBrk="0" fontAlgn="base" hangingPunct="0">
        <a:spcBef>
          <a:spcPct val="20000"/>
        </a:spcBef>
        <a:spcAft>
          <a:spcPct val="0"/>
        </a:spcAft>
        <a:defRPr sz="2800" b="1">
          <a:solidFill>
            <a:srgbClr val="005293"/>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2800" b="1">
          <a:solidFill>
            <a:srgbClr val="005293"/>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2800" b="1">
          <a:solidFill>
            <a:srgbClr val="005293"/>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2800" b="1">
          <a:solidFill>
            <a:srgbClr val="005293"/>
          </a:solidFill>
          <a:latin typeface="Arial" charset="0"/>
          <a:ea typeface="ＭＳ Ｐゴシック" pitchFamily="34" charset="-128"/>
          <a:cs typeface="ＭＳ Ｐゴシック"/>
        </a:defRPr>
      </a:lvl5pPr>
      <a:lvl6pPr marL="457200" algn="l" defTabSz="457200" rtl="0" eaLnBrk="0" fontAlgn="base" hangingPunct="0">
        <a:spcBef>
          <a:spcPct val="20000"/>
        </a:spcBef>
        <a:spcAft>
          <a:spcPct val="0"/>
        </a:spcAft>
        <a:defRPr sz="2800" b="1">
          <a:solidFill>
            <a:srgbClr val="005293"/>
          </a:solidFill>
          <a:latin typeface="Arial" charset="0"/>
          <a:ea typeface="ＭＳ Ｐゴシック" charset="-128"/>
        </a:defRPr>
      </a:lvl6pPr>
      <a:lvl7pPr marL="914400" algn="l" defTabSz="457200" rtl="0" eaLnBrk="0" fontAlgn="base" hangingPunct="0">
        <a:spcBef>
          <a:spcPct val="20000"/>
        </a:spcBef>
        <a:spcAft>
          <a:spcPct val="0"/>
        </a:spcAft>
        <a:defRPr sz="2800" b="1">
          <a:solidFill>
            <a:srgbClr val="005293"/>
          </a:solidFill>
          <a:latin typeface="Arial" charset="0"/>
          <a:ea typeface="ＭＳ Ｐゴシック" charset="-128"/>
        </a:defRPr>
      </a:lvl7pPr>
      <a:lvl8pPr marL="1371600" algn="l" defTabSz="457200" rtl="0" eaLnBrk="0" fontAlgn="base" hangingPunct="0">
        <a:spcBef>
          <a:spcPct val="20000"/>
        </a:spcBef>
        <a:spcAft>
          <a:spcPct val="0"/>
        </a:spcAft>
        <a:defRPr sz="2800" b="1">
          <a:solidFill>
            <a:srgbClr val="005293"/>
          </a:solidFill>
          <a:latin typeface="Arial" charset="0"/>
          <a:ea typeface="ＭＳ Ｐゴシック" charset="-128"/>
        </a:defRPr>
      </a:lvl8pPr>
      <a:lvl9pPr marL="1828800" algn="l" defTabSz="457200" rtl="0" eaLnBrk="0" fontAlgn="base" hangingPunct="0">
        <a:spcBef>
          <a:spcPct val="20000"/>
        </a:spcBef>
        <a:spcAft>
          <a:spcPct val="0"/>
        </a:spcAft>
        <a:defRPr sz="2800" b="1">
          <a:solidFill>
            <a:srgbClr val="005293"/>
          </a:solidFill>
          <a:latin typeface="Arial" charset="0"/>
          <a:ea typeface="ＭＳ Ｐゴシック" charset="-128"/>
        </a:defRPr>
      </a:lvl9pPr>
    </p:titleStyle>
    <p:bodyStyle>
      <a:lvl1pPr algn="l" defTabSz="457200" rtl="0" eaLnBrk="0" fontAlgn="base" hangingPunct="0">
        <a:spcBef>
          <a:spcPct val="20000"/>
        </a:spcBef>
        <a:spcAft>
          <a:spcPct val="0"/>
        </a:spcAft>
        <a:buClr>
          <a:srgbClr val="005293"/>
        </a:buClr>
        <a:buSzPct val="115000"/>
        <a:defRPr sz="2000">
          <a:solidFill>
            <a:srgbClr val="535A5D"/>
          </a:solidFill>
          <a:latin typeface="+mn-lt"/>
          <a:ea typeface="ＭＳ Ｐゴシック" pitchFamily="34" charset="-128"/>
          <a:cs typeface="ＭＳ Ｐゴシック"/>
        </a:defRPr>
      </a:lvl1pPr>
      <a:lvl2pPr marL="347663" indent="11113" algn="l" defTabSz="457200" rtl="0" eaLnBrk="0" fontAlgn="base" hangingPunct="0">
        <a:spcBef>
          <a:spcPct val="20000"/>
        </a:spcBef>
        <a:spcAft>
          <a:spcPct val="0"/>
        </a:spcAft>
        <a:buClr>
          <a:srgbClr val="005293"/>
        </a:buClr>
        <a:buFont typeface="Arial" charset="0"/>
        <a:defRPr>
          <a:solidFill>
            <a:srgbClr val="535A5D"/>
          </a:solidFill>
          <a:latin typeface="+mn-lt"/>
          <a:ea typeface="ＭＳ Ｐゴシック" pitchFamily="34" charset="-128"/>
          <a:cs typeface="ＭＳ Ｐゴシック"/>
        </a:defRPr>
      </a:lvl2pPr>
      <a:lvl3pPr marL="914400" algn="l" defTabSz="457200" rtl="0" eaLnBrk="0" fontAlgn="base" hangingPunct="0">
        <a:spcBef>
          <a:spcPct val="20000"/>
        </a:spcBef>
        <a:spcAft>
          <a:spcPct val="0"/>
        </a:spcAft>
        <a:buClr>
          <a:srgbClr val="005293"/>
        </a:buClr>
        <a:defRPr>
          <a:solidFill>
            <a:srgbClr val="535A5D"/>
          </a:solidFill>
          <a:latin typeface="+mn-lt"/>
          <a:ea typeface="ＭＳ Ｐゴシック" pitchFamily="34" charset="-128"/>
          <a:cs typeface="ＭＳ Ｐゴシック"/>
        </a:defRPr>
      </a:lvl3pPr>
      <a:lvl4pPr marL="1379538" indent="-7938" algn="l" defTabSz="457200" rtl="0" eaLnBrk="0" fontAlgn="base" hangingPunct="0">
        <a:spcBef>
          <a:spcPct val="20000"/>
        </a:spcBef>
        <a:spcAft>
          <a:spcPct val="0"/>
        </a:spcAft>
        <a:buClr>
          <a:srgbClr val="005293"/>
        </a:buClr>
        <a:defRPr>
          <a:solidFill>
            <a:srgbClr val="535A5D"/>
          </a:solidFill>
          <a:latin typeface="+mn-lt"/>
          <a:ea typeface="ＭＳ Ｐゴシック" pitchFamily="34" charset="-128"/>
          <a:cs typeface="ＭＳ Ｐゴシック"/>
        </a:defRPr>
      </a:lvl4pPr>
      <a:lvl5pPr marL="1828800" algn="l" defTabSz="457200" rtl="0" eaLnBrk="0" fontAlgn="base" hangingPunct="0">
        <a:spcBef>
          <a:spcPct val="20000"/>
        </a:spcBef>
        <a:spcAft>
          <a:spcPct val="0"/>
        </a:spcAft>
        <a:buClr>
          <a:srgbClr val="005293"/>
        </a:buClr>
        <a:buFont typeface="Arial" charset="0"/>
        <a:defRPr>
          <a:solidFill>
            <a:srgbClr val="535A5D"/>
          </a:solidFill>
          <a:latin typeface="+mn-lt"/>
          <a:ea typeface="ＭＳ Ｐゴシック" pitchFamily="34" charset="-128"/>
          <a:cs typeface="ＭＳ Ｐゴシック"/>
        </a:defRPr>
      </a:lvl5pPr>
      <a:lvl6pPr marL="2286000" algn="l" defTabSz="457200" rtl="0" eaLnBrk="0" fontAlgn="base" hangingPunct="0">
        <a:spcBef>
          <a:spcPct val="20000"/>
        </a:spcBef>
        <a:spcAft>
          <a:spcPct val="0"/>
        </a:spcAft>
        <a:buClr>
          <a:srgbClr val="005293"/>
        </a:buClr>
        <a:buFont typeface="Arial" charset="0"/>
        <a:defRPr>
          <a:solidFill>
            <a:srgbClr val="535A5D"/>
          </a:solidFill>
          <a:latin typeface="+mn-lt"/>
          <a:ea typeface="+mn-ea"/>
        </a:defRPr>
      </a:lvl6pPr>
      <a:lvl7pPr marL="2743200" algn="l" defTabSz="457200" rtl="0" eaLnBrk="0" fontAlgn="base" hangingPunct="0">
        <a:spcBef>
          <a:spcPct val="20000"/>
        </a:spcBef>
        <a:spcAft>
          <a:spcPct val="0"/>
        </a:spcAft>
        <a:buClr>
          <a:srgbClr val="005293"/>
        </a:buClr>
        <a:buFont typeface="Arial" charset="0"/>
        <a:defRPr>
          <a:solidFill>
            <a:srgbClr val="535A5D"/>
          </a:solidFill>
          <a:latin typeface="+mn-lt"/>
          <a:ea typeface="+mn-ea"/>
        </a:defRPr>
      </a:lvl7pPr>
      <a:lvl8pPr marL="3200400" algn="l" defTabSz="457200" rtl="0" eaLnBrk="0" fontAlgn="base" hangingPunct="0">
        <a:spcBef>
          <a:spcPct val="20000"/>
        </a:spcBef>
        <a:spcAft>
          <a:spcPct val="0"/>
        </a:spcAft>
        <a:buClr>
          <a:srgbClr val="005293"/>
        </a:buClr>
        <a:buFont typeface="Arial" charset="0"/>
        <a:defRPr>
          <a:solidFill>
            <a:srgbClr val="535A5D"/>
          </a:solidFill>
          <a:latin typeface="+mn-lt"/>
          <a:ea typeface="+mn-ea"/>
        </a:defRPr>
      </a:lvl8pPr>
      <a:lvl9pPr marL="3657600" algn="l" defTabSz="457200" rtl="0" eaLnBrk="0" fontAlgn="base" hangingPunct="0">
        <a:spcBef>
          <a:spcPct val="20000"/>
        </a:spcBef>
        <a:spcAft>
          <a:spcPct val="0"/>
        </a:spcAft>
        <a:buClr>
          <a:srgbClr val="005293"/>
        </a:buClr>
        <a:buFont typeface="Arial" charset="0"/>
        <a:defRPr>
          <a:solidFill>
            <a:srgbClr val="535A5D"/>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01442" name="Title Placeholder 1"/>
          <p:cNvSpPr>
            <a:spLocks noGrp="1"/>
          </p:cNvSpPr>
          <p:nvPr>
            <p:ph type="title"/>
          </p:nvPr>
        </p:nvSpPr>
        <p:spPr bwMode="gray">
          <a:xfrm>
            <a:off x="900113" y="1470025"/>
            <a:ext cx="6465887" cy="9175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701443" name="Text Placeholder 2"/>
          <p:cNvSpPr>
            <a:spLocks noGrp="1"/>
          </p:cNvSpPr>
          <p:nvPr>
            <p:ph type="body" idx="1"/>
          </p:nvPr>
        </p:nvSpPr>
        <p:spPr bwMode="gray">
          <a:xfrm>
            <a:off x="900113" y="2400300"/>
            <a:ext cx="6500812" cy="9096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sub title</a:t>
            </a:r>
          </a:p>
        </p:txBody>
      </p:sp>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370DD9E5-BC0A-4267-B0BA-93E688BD28F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302" r:id="rId1"/>
    <p:sldLayoutId id="2147486303" r:id="rId2"/>
    <p:sldLayoutId id="2147486304" r:id="rId3"/>
    <p:sldLayoutId id="2147486305" r:id="rId4"/>
    <p:sldLayoutId id="2147486306" r:id="rId5"/>
    <p:sldLayoutId id="2147486307" r:id="rId6"/>
    <p:sldLayoutId id="2147486308" r:id="rId7"/>
    <p:sldLayoutId id="2147486309" r:id="rId8"/>
    <p:sldLayoutId id="2147486310" r:id="rId9"/>
    <p:sldLayoutId id="2147486311" r:id="rId10"/>
    <p:sldLayoutId id="2147486312"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defTabSz="457200" rtl="0" eaLnBrk="0" fontAlgn="base" hangingPunct="0">
        <a:lnSpc>
          <a:spcPts val="3400"/>
        </a:lnSpc>
        <a:spcBef>
          <a:spcPct val="0"/>
        </a:spcBef>
        <a:spcAft>
          <a:spcPct val="0"/>
        </a:spcAft>
        <a:defRPr sz="3200" b="1">
          <a:solidFill>
            <a:schemeClr val="bg1"/>
          </a:solidFill>
          <a:latin typeface="+mj-lt"/>
          <a:ea typeface="ＭＳ Ｐゴシック" pitchFamily="34" charset="-128"/>
          <a:cs typeface="ＭＳ Ｐゴシック"/>
        </a:defRPr>
      </a:lvl1pPr>
      <a:lvl2pPr algn="l" defTabSz="457200" rtl="0" eaLnBrk="0" fontAlgn="base" hangingPunct="0">
        <a:lnSpc>
          <a:spcPts val="3400"/>
        </a:lnSpc>
        <a:spcBef>
          <a:spcPct val="0"/>
        </a:spcBef>
        <a:spcAft>
          <a:spcPct val="0"/>
        </a:spcAft>
        <a:defRPr sz="3200" b="1">
          <a:solidFill>
            <a:schemeClr val="bg1"/>
          </a:solidFill>
          <a:latin typeface="Arial" charset="0"/>
          <a:ea typeface="ＭＳ Ｐゴシック" pitchFamily="34" charset="-128"/>
          <a:cs typeface="ＭＳ Ｐゴシック"/>
        </a:defRPr>
      </a:lvl2pPr>
      <a:lvl3pPr algn="l" defTabSz="457200" rtl="0" eaLnBrk="0" fontAlgn="base" hangingPunct="0">
        <a:lnSpc>
          <a:spcPts val="3400"/>
        </a:lnSpc>
        <a:spcBef>
          <a:spcPct val="0"/>
        </a:spcBef>
        <a:spcAft>
          <a:spcPct val="0"/>
        </a:spcAft>
        <a:defRPr sz="3200" b="1">
          <a:solidFill>
            <a:schemeClr val="bg1"/>
          </a:solidFill>
          <a:latin typeface="Arial" charset="0"/>
          <a:ea typeface="ＭＳ Ｐゴシック" pitchFamily="34" charset="-128"/>
          <a:cs typeface="ＭＳ Ｐゴシック"/>
        </a:defRPr>
      </a:lvl3pPr>
      <a:lvl4pPr algn="l" defTabSz="457200" rtl="0" eaLnBrk="0" fontAlgn="base" hangingPunct="0">
        <a:lnSpc>
          <a:spcPts val="3400"/>
        </a:lnSpc>
        <a:spcBef>
          <a:spcPct val="0"/>
        </a:spcBef>
        <a:spcAft>
          <a:spcPct val="0"/>
        </a:spcAft>
        <a:defRPr sz="3200" b="1">
          <a:solidFill>
            <a:schemeClr val="bg1"/>
          </a:solidFill>
          <a:latin typeface="Arial" charset="0"/>
          <a:ea typeface="ＭＳ Ｐゴシック" pitchFamily="34" charset="-128"/>
          <a:cs typeface="ＭＳ Ｐゴシック"/>
        </a:defRPr>
      </a:lvl4pPr>
      <a:lvl5pPr algn="l" defTabSz="457200" rtl="0" eaLnBrk="0" fontAlgn="base" hangingPunct="0">
        <a:lnSpc>
          <a:spcPts val="3400"/>
        </a:lnSpc>
        <a:spcBef>
          <a:spcPct val="0"/>
        </a:spcBef>
        <a:spcAft>
          <a:spcPct val="0"/>
        </a:spcAft>
        <a:defRPr sz="3200" b="1">
          <a:solidFill>
            <a:schemeClr val="bg1"/>
          </a:solidFill>
          <a:latin typeface="Arial" charset="0"/>
          <a:ea typeface="ＭＳ Ｐゴシック" pitchFamily="34" charset="-128"/>
          <a:cs typeface="ＭＳ Ｐゴシック"/>
        </a:defRPr>
      </a:lvl5pPr>
      <a:lvl6pPr marL="457200" algn="l" defTabSz="457200" rtl="0" eaLnBrk="0" fontAlgn="base" hangingPunct="0">
        <a:lnSpc>
          <a:spcPts val="3400"/>
        </a:lnSpc>
        <a:spcBef>
          <a:spcPct val="0"/>
        </a:spcBef>
        <a:spcAft>
          <a:spcPct val="0"/>
        </a:spcAft>
        <a:defRPr sz="3200" b="1">
          <a:solidFill>
            <a:schemeClr val="bg1"/>
          </a:solidFill>
          <a:latin typeface="Arial" charset="0"/>
          <a:ea typeface="ＭＳ Ｐゴシック" charset="-128"/>
        </a:defRPr>
      </a:lvl6pPr>
      <a:lvl7pPr marL="914400" algn="l" defTabSz="457200" rtl="0" eaLnBrk="0" fontAlgn="base" hangingPunct="0">
        <a:lnSpc>
          <a:spcPts val="3400"/>
        </a:lnSpc>
        <a:spcBef>
          <a:spcPct val="0"/>
        </a:spcBef>
        <a:spcAft>
          <a:spcPct val="0"/>
        </a:spcAft>
        <a:defRPr sz="3200" b="1">
          <a:solidFill>
            <a:schemeClr val="bg1"/>
          </a:solidFill>
          <a:latin typeface="Arial" charset="0"/>
          <a:ea typeface="ＭＳ Ｐゴシック" charset="-128"/>
        </a:defRPr>
      </a:lvl7pPr>
      <a:lvl8pPr marL="1371600" algn="l" defTabSz="457200" rtl="0" eaLnBrk="0" fontAlgn="base" hangingPunct="0">
        <a:lnSpc>
          <a:spcPts val="3400"/>
        </a:lnSpc>
        <a:spcBef>
          <a:spcPct val="0"/>
        </a:spcBef>
        <a:spcAft>
          <a:spcPct val="0"/>
        </a:spcAft>
        <a:defRPr sz="3200" b="1">
          <a:solidFill>
            <a:schemeClr val="bg1"/>
          </a:solidFill>
          <a:latin typeface="Arial" charset="0"/>
          <a:ea typeface="ＭＳ Ｐゴシック" charset="-128"/>
        </a:defRPr>
      </a:lvl8pPr>
      <a:lvl9pPr marL="1828800" algn="l" defTabSz="457200" rtl="0" eaLnBrk="0" fontAlgn="base" hangingPunct="0">
        <a:lnSpc>
          <a:spcPts val="3400"/>
        </a:lnSpc>
        <a:spcBef>
          <a:spcPct val="0"/>
        </a:spcBef>
        <a:spcAft>
          <a:spcPct val="0"/>
        </a:spcAft>
        <a:defRPr sz="3200" b="1">
          <a:solidFill>
            <a:schemeClr val="bg1"/>
          </a:solidFill>
          <a:latin typeface="Arial" charset="0"/>
          <a:ea typeface="ＭＳ Ｐゴシック" charset="-128"/>
        </a:defRPr>
      </a:lvl9pPr>
    </p:titleStyle>
    <p:bodyStyle>
      <a:lvl1pPr algn="l" defTabSz="457200" rtl="0" eaLnBrk="0" fontAlgn="base" hangingPunct="0">
        <a:spcBef>
          <a:spcPct val="20000"/>
        </a:spcBef>
        <a:spcAft>
          <a:spcPct val="0"/>
        </a:spcAft>
        <a:buFont typeface="Arial" charset="0"/>
        <a:defRPr sz="2000">
          <a:solidFill>
            <a:schemeClr val="bg1"/>
          </a:solidFill>
          <a:latin typeface="+mn-lt"/>
          <a:ea typeface="ＭＳ Ｐゴシック" pitchFamily="34" charset="-128"/>
          <a:cs typeface="ＭＳ Ｐゴシック"/>
        </a:defRPr>
      </a:lvl1pPr>
      <a:lvl2pPr marL="742950" indent="-285750" algn="l" defTabSz="457200" rtl="0" eaLnBrk="0" fontAlgn="base" hangingPunct="0">
        <a:spcBef>
          <a:spcPct val="20000"/>
        </a:spcBef>
        <a:spcAft>
          <a:spcPct val="0"/>
        </a:spcAft>
        <a:buFont typeface="Arial" charset="0"/>
        <a:buChar char="–"/>
        <a:defRPr sz="1000">
          <a:solidFill>
            <a:schemeClr val="tx1"/>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900">
          <a:solidFill>
            <a:schemeClr val="tx1"/>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800">
          <a:solidFill>
            <a:schemeClr val="tx1"/>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800">
          <a:solidFill>
            <a:schemeClr val="tx1"/>
          </a:solidFill>
          <a:latin typeface="+mn-lt"/>
          <a:ea typeface="ＭＳ Ｐゴシック" pitchFamily="34" charset="-128"/>
          <a:cs typeface="ＭＳ Ｐゴシック"/>
        </a:defRPr>
      </a:lvl5pPr>
      <a:lvl6pPr marL="2514600" indent="-228600" algn="l" defTabSz="457200" rtl="0" eaLnBrk="0" fontAlgn="base" hangingPunct="0">
        <a:spcBef>
          <a:spcPct val="20000"/>
        </a:spcBef>
        <a:spcAft>
          <a:spcPct val="0"/>
        </a:spcAft>
        <a:buFont typeface="Arial" charset="0"/>
        <a:buChar char="»"/>
        <a:defRPr sz="800">
          <a:solidFill>
            <a:schemeClr val="tx1"/>
          </a:solidFill>
          <a:latin typeface="+mn-lt"/>
          <a:ea typeface="+mn-ea"/>
        </a:defRPr>
      </a:lvl6pPr>
      <a:lvl7pPr marL="2971800" indent="-228600" algn="l" defTabSz="457200" rtl="0" eaLnBrk="0" fontAlgn="base" hangingPunct="0">
        <a:spcBef>
          <a:spcPct val="20000"/>
        </a:spcBef>
        <a:spcAft>
          <a:spcPct val="0"/>
        </a:spcAft>
        <a:buFont typeface="Arial" charset="0"/>
        <a:buChar char="»"/>
        <a:defRPr sz="800">
          <a:solidFill>
            <a:schemeClr val="tx1"/>
          </a:solidFill>
          <a:latin typeface="+mn-lt"/>
          <a:ea typeface="+mn-ea"/>
        </a:defRPr>
      </a:lvl7pPr>
      <a:lvl8pPr marL="3429000" indent="-228600" algn="l" defTabSz="457200" rtl="0" eaLnBrk="0" fontAlgn="base" hangingPunct="0">
        <a:spcBef>
          <a:spcPct val="20000"/>
        </a:spcBef>
        <a:spcAft>
          <a:spcPct val="0"/>
        </a:spcAft>
        <a:buFont typeface="Arial" charset="0"/>
        <a:buChar char="»"/>
        <a:defRPr sz="800">
          <a:solidFill>
            <a:schemeClr val="tx1"/>
          </a:solidFill>
          <a:latin typeface="+mn-lt"/>
          <a:ea typeface="+mn-ea"/>
        </a:defRPr>
      </a:lvl8pPr>
      <a:lvl9pPr marL="3886200" indent="-228600" algn="l" defTabSz="457200" rtl="0" eaLnBrk="0" fontAlgn="base" hangingPunct="0">
        <a:spcBef>
          <a:spcPct val="20000"/>
        </a:spcBef>
        <a:spcAft>
          <a:spcPct val="0"/>
        </a:spcAft>
        <a:buFont typeface="Arial" charset="0"/>
        <a:buChar char="»"/>
        <a:defRPr sz="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13730" name="Title Placeholder 1"/>
          <p:cNvSpPr>
            <a:spLocks noGrp="1"/>
          </p:cNvSpPr>
          <p:nvPr>
            <p:ph type="title"/>
          </p:nvPr>
        </p:nvSpPr>
        <p:spPr bwMode="gray">
          <a:xfrm>
            <a:off x="915988" y="219075"/>
            <a:ext cx="5483225" cy="796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713731" name="Text Placeholder 2"/>
          <p:cNvSpPr>
            <a:spLocks noGrp="1"/>
          </p:cNvSpPr>
          <p:nvPr>
            <p:ph type="body" idx="1"/>
          </p:nvPr>
        </p:nvSpPr>
        <p:spPr bwMode="gray">
          <a:xfrm>
            <a:off x="915988" y="1600200"/>
            <a:ext cx="5243512" cy="3681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0CC53215-1FB1-487F-BDD2-99BFE4E6AEBD}" type="slidenum">
              <a:rPr lang="en-US"/>
              <a:pPr>
                <a:defRPr/>
              </a:pPr>
              <a:t>‹#›</a:t>
            </a:fld>
            <a:endParaRPr lang="en-US" dirty="0"/>
          </a:p>
        </p:txBody>
      </p:sp>
      <p:sp>
        <p:nvSpPr>
          <p:cNvPr id="61453" name="Rectangle 13"/>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t>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p:sldLayoutIdLst>
    <p:sldLayoutId id="2147486335" r:id="rId1"/>
    <p:sldLayoutId id="2147486336" r:id="rId2"/>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kern="1200">
          <a:solidFill>
            <a:schemeClr val="tx2"/>
          </a:solidFill>
          <a:latin typeface="+mj-lt"/>
          <a:ea typeface="ＭＳ Ｐゴシック" pitchFamily="34" charset="-128"/>
          <a:cs typeface="+mj-cs"/>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charset="-128"/>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charset="-128"/>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charset="-128"/>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kern="1200">
          <a:solidFill>
            <a:srgbClr val="646D72"/>
          </a:solidFill>
          <a:latin typeface="+mn-lt"/>
          <a:ea typeface="ＭＳ Ｐゴシック" pitchFamily="34" charset="-128"/>
          <a:cs typeface="+mn-cs"/>
        </a:defRPr>
      </a:lvl1pPr>
      <a:lvl2pPr marL="547688" indent="-204788" algn="l" defTabSz="457200" rtl="0" eaLnBrk="0" fontAlgn="base" hangingPunct="0">
        <a:spcBef>
          <a:spcPct val="20000"/>
        </a:spcBef>
        <a:spcAft>
          <a:spcPct val="0"/>
        </a:spcAft>
        <a:buClr>
          <a:schemeClr val="tx2"/>
        </a:buClr>
        <a:buFont typeface="Arial" charset="0"/>
        <a:buChar char="–"/>
        <a:defRPr sz="2200" kern="1200">
          <a:solidFill>
            <a:srgbClr val="646D72"/>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646D72"/>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1600" kern="1200">
          <a:solidFill>
            <a:srgbClr val="646D72"/>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rgbClr val="646D72"/>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Title Placeholder 1"/>
          <p:cNvSpPr>
            <a:spLocks noGrp="1"/>
          </p:cNvSpPr>
          <p:nvPr>
            <p:ph type="title"/>
          </p:nvPr>
        </p:nvSpPr>
        <p:spPr bwMode="gray">
          <a:xfrm>
            <a:off x="915988" y="219075"/>
            <a:ext cx="5483225" cy="796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62467" name="Text Placeholder 2"/>
          <p:cNvSpPr>
            <a:spLocks noGrp="1"/>
          </p:cNvSpPr>
          <p:nvPr>
            <p:ph type="body" idx="1"/>
          </p:nvPr>
        </p:nvSpPr>
        <p:spPr bwMode="gray">
          <a:xfrm>
            <a:off x="915988" y="1600200"/>
            <a:ext cx="5262562" cy="3681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pic>
        <p:nvPicPr>
          <p:cNvPr id="62468" name="Picture 13" descr="UHC_Logo_large"/>
          <p:cNvPicPr>
            <a:picLocks noChangeAspect="1" noChangeArrowheads="1"/>
          </p:cNvPicPr>
          <p:nvPr/>
        </p:nvPicPr>
        <p:blipFill>
          <a:blip r:embed="rId14"/>
          <a:srcRect/>
          <a:stretch>
            <a:fillRect/>
          </a:stretch>
        </p:blipFill>
        <p:spPr bwMode="auto">
          <a:xfrm>
            <a:off x="6762750" y="427038"/>
            <a:ext cx="1841500" cy="388937"/>
          </a:xfrm>
          <a:prstGeom prst="rect">
            <a:avLst/>
          </a:prstGeom>
          <a:noFill/>
          <a:ln w="9525">
            <a:noFill/>
            <a:miter lim="800000"/>
            <a:headEnd/>
            <a:tailEnd/>
          </a:ln>
        </p:spPr>
      </p:pic>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BD99F090-74B2-4B37-A9BF-C9AED884254D}" type="slidenum">
              <a:rPr lang="en-US"/>
              <a:pPr>
                <a:defRPr/>
              </a:pPr>
              <a:t>‹#›</a:t>
            </a:fld>
            <a:endParaRPr lang="en-US" dirty="0"/>
          </a:p>
        </p:txBody>
      </p:sp>
      <p:sp>
        <p:nvSpPr>
          <p:cNvPr id="128015" name="Rectangle 15"/>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t>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p:sldLayoutIdLst>
    <p:sldLayoutId id="2147485730" r:id="rId1"/>
    <p:sldLayoutId id="2147485731" r:id="rId2"/>
    <p:sldLayoutId id="2147485732" r:id="rId3"/>
    <p:sldLayoutId id="2147485733" r:id="rId4"/>
    <p:sldLayoutId id="2147485734" r:id="rId5"/>
    <p:sldLayoutId id="2147485735" r:id="rId6"/>
    <p:sldLayoutId id="2147485736" r:id="rId7"/>
    <p:sldLayoutId id="2147485737" r:id="rId8"/>
    <p:sldLayoutId id="2147485738" r:id="rId9"/>
    <p:sldLayoutId id="2147485739" r:id="rId10"/>
    <p:sldLayoutId id="2147485740"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a:solidFill>
            <a:schemeClr val="tx2"/>
          </a:solidFill>
          <a:latin typeface="+mj-lt"/>
          <a:ea typeface="ＭＳ Ｐゴシック" pitchFamily="34" charset="-128"/>
          <a:cs typeface="ＭＳ Ｐゴシック"/>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5pPr>
      <a:lvl6pPr marL="457200" algn="l" defTabSz="457200" rtl="0" eaLnBrk="0" fontAlgn="base" hangingPunct="0">
        <a:spcBef>
          <a:spcPct val="20000"/>
        </a:spcBef>
        <a:spcAft>
          <a:spcPct val="0"/>
        </a:spcAft>
        <a:defRPr sz="2200" b="1">
          <a:solidFill>
            <a:schemeClr val="tx2"/>
          </a:solidFill>
          <a:latin typeface="Arial" charset="0"/>
          <a:ea typeface="ＭＳ Ｐゴシック" charset="-128"/>
        </a:defRPr>
      </a:lvl6pPr>
      <a:lvl7pPr marL="914400" algn="l" defTabSz="457200" rtl="0" eaLnBrk="0" fontAlgn="base" hangingPunct="0">
        <a:spcBef>
          <a:spcPct val="20000"/>
        </a:spcBef>
        <a:spcAft>
          <a:spcPct val="0"/>
        </a:spcAft>
        <a:defRPr sz="2200" b="1">
          <a:solidFill>
            <a:schemeClr val="tx2"/>
          </a:solidFill>
          <a:latin typeface="Arial" charset="0"/>
          <a:ea typeface="ＭＳ Ｐゴシック" charset="-128"/>
        </a:defRPr>
      </a:lvl7pPr>
      <a:lvl8pPr marL="1371600" algn="l" defTabSz="457200" rtl="0" eaLnBrk="0" fontAlgn="base" hangingPunct="0">
        <a:spcBef>
          <a:spcPct val="20000"/>
        </a:spcBef>
        <a:spcAft>
          <a:spcPct val="0"/>
        </a:spcAft>
        <a:defRPr sz="2200" b="1">
          <a:solidFill>
            <a:schemeClr val="tx2"/>
          </a:solidFill>
          <a:latin typeface="Arial" charset="0"/>
          <a:ea typeface="ＭＳ Ｐゴシック" charset="-128"/>
        </a:defRPr>
      </a:lvl8pPr>
      <a:lvl9pPr marL="1828800" algn="l" defTabSz="457200" rtl="0" eaLnBrk="0" fontAlgn="base" hangingPunct="0">
        <a:spcBef>
          <a:spcPct val="20000"/>
        </a:spcBef>
        <a:spcAft>
          <a:spcPct val="0"/>
        </a:spcAft>
        <a:defRPr sz="2200" b="1">
          <a:solidFill>
            <a:schemeClr val="tx2"/>
          </a:solidFill>
          <a:latin typeface="Arial" charset="0"/>
          <a:ea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1pPr>
      <a:lvl2pPr marL="547688" indent="-204788"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5pPr>
      <a:lvl6pPr marL="25146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6pPr>
      <a:lvl7pPr marL="29718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7pPr>
      <a:lvl8pPr marL="34290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8pPr>
      <a:lvl9pPr marL="38862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763906" name="Rectangle 2"/>
          <p:cNvSpPr>
            <a:spLocks noChangeArrowheads="1"/>
          </p:cNvSpPr>
          <p:nvPr/>
        </p:nvSpPr>
        <p:spPr bwMode="auto">
          <a:xfrm>
            <a:off x="228600" y="6400800"/>
            <a:ext cx="8686800" cy="228600"/>
          </a:xfrm>
          <a:prstGeom prst="rect">
            <a:avLst/>
          </a:prstGeom>
          <a:solidFill>
            <a:schemeClr val="accent2"/>
          </a:solidFill>
          <a:ln w="9525" algn="ctr">
            <a:noFill/>
            <a:miter lim="800000"/>
            <a:headEnd/>
            <a:tailEnd/>
          </a:ln>
          <a:effectLst/>
        </p:spPr>
        <p:txBody>
          <a:bodyPr wrap="none" anchor="ctr"/>
          <a:lstStyle/>
          <a:p>
            <a:pPr algn="ctr">
              <a:defRPr/>
            </a:pPr>
            <a:endParaRPr lang="en-US" b="0" dirty="0">
              <a:cs typeface="+mn-cs"/>
            </a:endParaRPr>
          </a:p>
        </p:txBody>
      </p:sp>
      <p:pic>
        <p:nvPicPr>
          <p:cNvPr id="716803" name="Picture 2" descr="TintedU.jpg"/>
          <p:cNvPicPr>
            <a:picLocks noChangeAspect="1"/>
          </p:cNvPicPr>
          <p:nvPr/>
        </p:nvPicPr>
        <p:blipFill>
          <a:blip r:embed="rId13"/>
          <a:srcRect l="27847" t="22334"/>
          <a:stretch>
            <a:fillRect/>
          </a:stretch>
        </p:blipFill>
        <p:spPr bwMode="auto">
          <a:xfrm>
            <a:off x="228600" y="228600"/>
            <a:ext cx="531813" cy="1143000"/>
          </a:xfrm>
          <a:prstGeom prst="rect">
            <a:avLst/>
          </a:prstGeom>
          <a:noFill/>
          <a:ln w="9525">
            <a:noFill/>
            <a:miter lim="800000"/>
            <a:headEnd/>
            <a:tailEnd/>
          </a:ln>
        </p:spPr>
      </p:pic>
      <p:pic>
        <p:nvPicPr>
          <p:cNvPr id="716804" name="Picture 4" descr="UHC_Logo_large"/>
          <p:cNvPicPr>
            <a:picLocks noChangeAspect="1" noChangeArrowheads="1"/>
          </p:cNvPicPr>
          <p:nvPr/>
        </p:nvPicPr>
        <p:blipFill>
          <a:blip r:embed="rId14"/>
          <a:srcRect/>
          <a:stretch>
            <a:fillRect/>
          </a:stretch>
        </p:blipFill>
        <p:spPr bwMode="auto">
          <a:xfrm>
            <a:off x="6781800" y="381000"/>
            <a:ext cx="1841500" cy="388938"/>
          </a:xfrm>
          <a:prstGeom prst="rect">
            <a:avLst/>
          </a:prstGeom>
          <a:noFill/>
          <a:ln w="9525">
            <a:noFill/>
            <a:miter lim="800000"/>
            <a:headEnd/>
            <a:tailEnd/>
          </a:ln>
        </p:spPr>
      </p:pic>
      <p:sp>
        <p:nvSpPr>
          <p:cNvPr id="763909" name="Rectangle 5"/>
          <p:cNvSpPr>
            <a:spLocks noChangeArrowheads="1"/>
          </p:cNvSpPr>
          <p:nvPr/>
        </p:nvSpPr>
        <p:spPr bwMode="auto">
          <a:xfrm>
            <a:off x="228600" y="228600"/>
            <a:ext cx="8686800" cy="6400800"/>
          </a:xfrm>
          <a:prstGeom prst="rect">
            <a:avLst/>
          </a:prstGeom>
          <a:noFill/>
          <a:ln w="12700" algn="ctr">
            <a:solidFill>
              <a:schemeClr val="bg2"/>
            </a:solidFill>
            <a:miter lim="800000"/>
            <a:headEnd/>
            <a:tailEnd/>
          </a:ln>
          <a:effectLst/>
        </p:spPr>
        <p:txBody>
          <a:bodyPr wrap="none" anchor="ctr"/>
          <a:lstStyle/>
          <a:p>
            <a:pPr algn="ctr">
              <a:defRPr/>
            </a:pPr>
            <a:endParaRPr lang="en-US" b="0" dirty="0">
              <a:cs typeface="+mn-cs"/>
            </a:endParaRPr>
          </a:p>
        </p:txBody>
      </p:sp>
      <p:sp>
        <p:nvSpPr>
          <p:cNvPr id="763910" name="Line 6"/>
          <p:cNvSpPr>
            <a:spLocks noChangeShapeType="1"/>
          </p:cNvSpPr>
          <p:nvPr/>
        </p:nvSpPr>
        <p:spPr bwMode="auto">
          <a:xfrm flipH="1">
            <a:off x="914400" y="990600"/>
            <a:ext cx="8001000" cy="0"/>
          </a:xfrm>
          <a:prstGeom prst="line">
            <a:avLst/>
          </a:prstGeom>
          <a:noFill/>
          <a:ln w="9525">
            <a:solidFill>
              <a:schemeClr val="bg2"/>
            </a:solidFill>
            <a:round/>
            <a:headEnd/>
            <a:tailEnd/>
          </a:ln>
          <a:effectLst/>
        </p:spPr>
        <p:txBody>
          <a:bodyPr anchor="ctr"/>
          <a:lstStyle/>
          <a:p>
            <a:pPr algn="ctr">
              <a:defRPr/>
            </a:pPr>
            <a:endParaRPr lang="en-US" b="0" dirty="0">
              <a:cs typeface="+mn-cs"/>
            </a:endParaRPr>
          </a:p>
        </p:txBody>
      </p:sp>
      <p:sp>
        <p:nvSpPr>
          <p:cNvPr id="716807" name="Rectangle 7"/>
          <p:cNvSpPr>
            <a:spLocks noGrp="1" noChangeArrowheads="1"/>
          </p:cNvSpPr>
          <p:nvPr>
            <p:ph type="body" idx="1"/>
          </p:nvPr>
        </p:nvSpPr>
        <p:spPr bwMode="auto">
          <a:xfrm>
            <a:off x="914400" y="1600200"/>
            <a:ext cx="7315200" cy="411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Slide Number Placeholder 5"/>
          <p:cNvSpPr>
            <a:spLocks noGrp="1"/>
          </p:cNvSpPr>
          <p:nvPr>
            <p:ph type="sldNum" sz="quarter" idx="4"/>
          </p:nvPr>
        </p:nvSpPr>
        <p:spPr bwMode="gray">
          <a:xfrm>
            <a:off x="228600" y="6400800"/>
            <a:ext cx="601663" cy="228600"/>
          </a:xfrm>
          <a:prstGeom prst="rect">
            <a:avLst/>
          </a:prstGeom>
          <a:noFill/>
          <a:ln>
            <a:noFill/>
          </a:ln>
          <a:extLst/>
        </p:spPr>
        <p:txBody>
          <a:bodyPr vert="horz" wrap="square" lIns="91440" tIns="0" rIns="0" bIns="0" numCol="1" anchor="ctr" anchorCtr="0" compatLnSpc="1">
            <a:prstTxWarp prst="textNoShape">
              <a:avLst/>
            </a:prstTxWarp>
          </a:bodyPr>
          <a:lstStyle>
            <a:lvl1pPr algn="l">
              <a:defRPr sz="1000" b="0">
                <a:solidFill>
                  <a:srgbClr val="FFFFFF"/>
                </a:solidFill>
                <a:latin typeface="Verdana" pitchFamily="34" charset="0"/>
                <a:ea typeface="+mn-ea"/>
                <a:cs typeface="+mn-cs"/>
              </a:defRPr>
            </a:lvl1pPr>
          </a:lstStyle>
          <a:p>
            <a:pPr>
              <a:defRPr/>
            </a:pPr>
            <a:fld id="{4DAD6D2A-C6D5-42E7-98B1-11CA00C10F29}" type="slidenum">
              <a:rPr lang="en-US"/>
              <a:pPr>
                <a:defRPr/>
              </a:pPr>
              <a:t>‹#›</a:t>
            </a:fld>
            <a:endParaRPr lang="en-US" dirty="0"/>
          </a:p>
        </p:txBody>
      </p:sp>
      <p:sp>
        <p:nvSpPr>
          <p:cNvPr id="1461257" name="Rectangle 9"/>
          <p:cNvSpPr>
            <a:spLocks noGrp="1" noChangeArrowheads="1"/>
          </p:cNvSpPr>
          <p:nvPr>
            <p:ph type="ftr" sz="quarter" idx="3"/>
          </p:nvPr>
        </p:nvSpPr>
        <p:spPr bwMode="auto">
          <a:xfrm>
            <a:off x="228600" y="6629400"/>
            <a:ext cx="8001000"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0" hangingPunct="0">
              <a:defRPr sz="800" b="0">
                <a:solidFill>
                  <a:schemeClr val="bg2"/>
                </a:solidFill>
                <a:ea typeface="+mn-ea"/>
                <a:cs typeface="+mn-cs"/>
              </a:defRPr>
            </a:lvl1pPr>
          </a:lstStyle>
          <a:p>
            <a:pPr>
              <a:defRPr/>
            </a:pPr>
            <a:r>
              <a:rPr lang="en-US" dirty="0"/>
              <a:t>Confidential Property of UnitedHealth Group. Do not distribute or reproduce without express permission of UnitedHealth Group.</a:t>
            </a:r>
          </a:p>
        </p:txBody>
      </p:sp>
      <p:sp>
        <p:nvSpPr>
          <p:cNvPr id="716810" name="Title Placeholder 1"/>
          <p:cNvSpPr>
            <a:spLocks noGrp="1"/>
          </p:cNvSpPr>
          <p:nvPr>
            <p:ph type="title"/>
          </p:nvPr>
        </p:nvSpPr>
        <p:spPr bwMode="gray">
          <a:xfrm>
            <a:off x="914400" y="228600"/>
            <a:ext cx="5486400" cy="762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6313" r:id="rId1"/>
    <p:sldLayoutId id="2147486314" r:id="rId2"/>
    <p:sldLayoutId id="2147486315" r:id="rId3"/>
    <p:sldLayoutId id="2147486316" r:id="rId4"/>
    <p:sldLayoutId id="2147486317" r:id="rId5"/>
    <p:sldLayoutId id="2147486318" r:id="rId6"/>
    <p:sldLayoutId id="2147486319" r:id="rId7"/>
    <p:sldLayoutId id="2147486320" r:id="rId8"/>
    <p:sldLayoutId id="2147486321" r:id="rId9"/>
    <p:sldLayoutId id="2147486322" r:id="rId10"/>
    <p:sldLayoutId id="2147486323"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a:solidFill>
            <a:schemeClr val="tx2"/>
          </a:solidFill>
          <a:latin typeface="+mj-lt"/>
          <a:ea typeface="ＭＳ Ｐゴシック" pitchFamily="34" charset="-128"/>
          <a:cs typeface="+mj-cs"/>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5pPr>
      <a:lvl6pPr marL="457200" algn="l" defTabSz="457200" rtl="0" eaLnBrk="0" fontAlgn="base" hangingPunct="0">
        <a:spcBef>
          <a:spcPct val="20000"/>
        </a:spcBef>
        <a:spcAft>
          <a:spcPct val="0"/>
        </a:spcAft>
        <a:defRPr sz="2200" b="1">
          <a:solidFill>
            <a:schemeClr val="tx2"/>
          </a:solidFill>
          <a:latin typeface="Arial" charset="0"/>
          <a:ea typeface="ＭＳ Ｐゴシック"/>
          <a:cs typeface="ＭＳ Ｐゴシック"/>
        </a:defRPr>
      </a:lvl6pPr>
      <a:lvl7pPr marL="914400" algn="l" defTabSz="457200" rtl="0" eaLnBrk="0" fontAlgn="base" hangingPunct="0">
        <a:spcBef>
          <a:spcPct val="20000"/>
        </a:spcBef>
        <a:spcAft>
          <a:spcPct val="0"/>
        </a:spcAft>
        <a:defRPr sz="2200" b="1">
          <a:solidFill>
            <a:schemeClr val="tx2"/>
          </a:solidFill>
          <a:latin typeface="Arial" charset="0"/>
          <a:ea typeface="ＭＳ Ｐゴシック"/>
          <a:cs typeface="ＭＳ Ｐゴシック"/>
        </a:defRPr>
      </a:lvl7pPr>
      <a:lvl8pPr marL="1371600" algn="l" defTabSz="457200" rtl="0" eaLnBrk="0" fontAlgn="base" hangingPunct="0">
        <a:spcBef>
          <a:spcPct val="20000"/>
        </a:spcBef>
        <a:spcAft>
          <a:spcPct val="0"/>
        </a:spcAft>
        <a:defRPr sz="2200" b="1">
          <a:solidFill>
            <a:schemeClr val="tx2"/>
          </a:solidFill>
          <a:latin typeface="Arial" charset="0"/>
          <a:ea typeface="ＭＳ Ｐゴシック"/>
          <a:cs typeface="ＭＳ Ｐゴシック"/>
        </a:defRPr>
      </a:lvl8pPr>
      <a:lvl9pPr marL="1828800" algn="l" defTabSz="457200" rtl="0" eaLnBrk="0" fontAlgn="base" hangingPunct="0">
        <a:spcBef>
          <a:spcPct val="20000"/>
        </a:spcBef>
        <a:spcAft>
          <a:spcPct val="0"/>
        </a:spcAft>
        <a:defRPr sz="2200" b="1">
          <a:solidFill>
            <a:schemeClr val="tx2"/>
          </a:solidFill>
          <a:latin typeface="Arial" charset="0"/>
          <a:ea typeface="ＭＳ Ｐゴシック"/>
          <a:cs typeface="ＭＳ Ｐゴシック"/>
        </a:defRPr>
      </a:lvl9pPr>
    </p:titleStyle>
    <p:bodyStyle>
      <a:lvl1pPr marL="342900" indent="-342900" algn="l" defTabSz="457200" rtl="0" eaLnBrk="0" fontAlgn="base" hangingPunct="0">
        <a:spcBef>
          <a:spcPct val="50000"/>
        </a:spcBef>
        <a:spcAft>
          <a:spcPct val="0"/>
        </a:spcAft>
        <a:buClr>
          <a:schemeClr val="tx2"/>
        </a:buClr>
        <a:buFont typeface="Arial" charset="0"/>
        <a:defRPr sz="1600" b="1">
          <a:solidFill>
            <a:srgbClr val="646D72"/>
          </a:solidFill>
          <a:latin typeface="+mn-lt"/>
          <a:ea typeface="ＭＳ Ｐゴシック" pitchFamily="34" charset="-128"/>
          <a:cs typeface="+mn-cs"/>
        </a:defRPr>
      </a:lvl1pPr>
      <a:lvl2pPr marL="287338" indent="-173038" algn="l" defTabSz="457200" rtl="0" eaLnBrk="0" fontAlgn="base" hangingPunct="0">
        <a:spcBef>
          <a:spcPct val="50000"/>
        </a:spcBef>
        <a:spcAft>
          <a:spcPct val="0"/>
        </a:spcAft>
        <a:buClr>
          <a:schemeClr val="tx2"/>
        </a:buClr>
        <a:buChar char="•"/>
        <a:defRPr sz="1400">
          <a:solidFill>
            <a:srgbClr val="646D72"/>
          </a:solidFill>
          <a:latin typeface="+mn-lt"/>
          <a:ea typeface="ＭＳ Ｐゴシック" pitchFamily="34" charset="-128"/>
          <a:cs typeface="+mn-cs"/>
        </a:defRPr>
      </a:lvl2pPr>
      <a:lvl3pPr marL="574675" indent="-173038" algn="l" defTabSz="457200" rtl="0" eaLnBrk="0" fontAlgn="base" hangingPunct="0">
        <a:spcBef>
          <a:spcPct val="50000"/>
        </a:spcBef>
        <a:spcAft>
          <a:spcPct val="0"/>
        </a:spcAft>
        <a:buClr>
          <a:schemeClr val="tx2"/>
        </a:buClr>
        <a:buChar char="•"/>
        <a:defRPr sz="1200">
          <a:solidFill>
            <a:srgbClr val="646D72"/>
          </a:solidFill>
          <a:latin typeface="+mn-lt"/>
          <a:ea typeface="ＭＳ Ｐゴシック" pitchFamily="34" charset="-128"/>
          <a:cs typeface="+mn-cs"/>
        </a:defRPr>
      </a:lvl3pPr>
      <a:lvl4pPr marL="860425" indent="-171450" algn="l" defTabSz="457200" rtl="0" eaLnBrk="0" fontAlgn="base" hangingPunct="0">
        <a:spcBef>
          <a:spcPct val="50000"/>
        </a:spcBef>
        <a:spcAft>
          <a:spcPct val="0"/>
        </a:spcAft>
        <a:buClr>
          <a:schemeClr val="tx2"/>
        </a:buClr>
        <a:buChar char="•"/>
        <a:defRPr sz="1000">
          <a:solidFill>
            <a:srgbClr val="646D72"/>
          </a:solidFill>
          <a:latin typeface="+mn-lt"/>
          <a:ea typeface="ＭＳ Ｐゴシック" pitchFamily="34" charset="-128"/>
          <a:cs typeface="+mn-cs"/>
        </a:defRPr>
      </a:lvl4pPr>
      <a:lvl5pPr marL="1084263" indent="-109538" algn="l" defTabSz="457200" rtl="0" eaLnBrk="0" fontAlgn="base" hangingPunct="0">
        <a:spcBef>
          <a:spcPct val="50000"/>
        </a:spcBef>
        <a:spcAft>
          <a:spcPct val="0"/>
        </a:spcAft>
        <a:buClr>
          <a:schemeClr val="tx2"/>
        </a:buClr>
        <a:buChar char="•"/>
        <a:defRPr sz="900">
          <a:solidFill>
            <a:srgbClr val="646D72"/>
          </a:solidFill>
          <a:latin typeface="+mn-lt"/>
          <a:ea typeface="ＭＳ Ｐゴシック" pitchFamily="34" charset="-128"/>
          <a:cs typeface="+mn-cs"/>
        </a:defRPr>
      </a:lvl5pPr>
      <a:lvl6pPr marL="1541463" indent="-109538" algn="l" defTabSz="457200" rtl="0" eaLnBrk="0" fontAlgn="base" hangingPunct="0">
        <a:spcBef>
          <a:spcPct val="50000"/>
        </a:spcBef>
        <a:spcAft>
          <a:spcPct val="0"/>
        </a:spcAft>
        <a:buClr>
          <a:schemeClr val="tx2"/>
        </a:buClr>
        <a:buChar char="•"/>
        <a:defRPr sz="900">
          <a:solidFill>
            <a:srgbClr val="646D72"/>
          </a:solidFill>
          <a:latin typeface="+mn-lt"/>
          <a:ea typeface="+mn-ea"/>
          <a:cs typeface="+mn-cs"/>
        </a:defRPr>
      </a:lvl6pPr>
      <a:lvl7pPr marL="1998663" indent="-109538" algn="l" defTabSz="457200" rtl="0" eaLnBrk="0" fontAlgn="base" hangingPunct="0">
        <a:spcBef>
          <a:spcPct val="50000"/>
        </a:spcBef>
        <a:spcAft>
          <a:spcPct val="0"/>
        </a:spcAft>
        <a:buClr>
          <a:schemeClr val="tx2"/>
        </a:buClr>
        <a:buChar char="•"/>
        <a:defRPr sz="900">
          <a:solidFill>
            <a:srgbClr val="646D72"/>
          </a:solidFill>
          <a:latin typeface="+mn-lt"/>
          <a:ea typeface="+mn-ea"/>
          <a:cs typeface="+mn-cs"/>
        </a:defRPr>
      </a:lvl7pPr>
      <a:lvl8pPr marL="2455863" indent="-109538" algn="l" defTabSz="457200" rtl="0" eaLnBrk="0" fontAlgn="base" hangingPunct="0">
        <a:spcBef>
          <a:spcPct val="50000"/>
        </a:spcBef>
        <a:spcAft>
          <a:spcPct val="0"/>
        </a:spcAft>
        <a:buClr>
          <a:schemeClr val="tx2"/>
        </a:buClr>
        <a:buChar char="•"/>
        <a:defRPr sz="900">
          <a:solidFill>
            <a:srgbClr val="646D72"/>
          </a:solidFill>
          <a:latin typeface="+mn-lt"/>
          <a:ea typeface="+mn-ea"/>
          <a:cs typeface="+mn-cs"/>
        </a:defRPr>
      </a:lvl8pPr>
      <a:lvl9pPr marL="2913063" indent="-109538" algn="l" defTabSz="457200" rtl="0" eaLnBrk="0" fontAlgn="base" hangingPunct="0">
        <a:spcBef>
          <a:spcPct val="50000"/>
        </a:spcBef>
        <a:spcAft>
          <a:spcPct val="0"/>
        </a:spcAft>
        <a:buClr>
          <a:schemeClr val="tx2"/>
        </a:buClr>
        <a:buChar char="•"/>
        <a:defRPr sz="900">
          <a:solidFill>
            <a:srgbClr val="646D7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769026" name="Rectangle 2"/>
          <p:cNvSpPr>
            <a:spLocks noChangeArrowheads="1"/>
          </p:cNvSpPr>
          <p:nvPr/>
        </p:nvSpPr>
        <p:spPr bwMode="auto">
          <a:xfrm>
            <a:off x="228600" y="6400800"/>
            <a:ext cx="8686800" cy="228600"/>
          </a:xfrm>
          <a:prstGeom prst="rect">
            <a:avLst/>
          </a:prstGeom>
          <a:solidFill>
            <a:schemeClr val="accent2"/>
          </a:solidFill>
          <a:ln w="9525" algn="ctr">
            <a:noFill/>
            <a:miter lim="800000"/>
            <a:headEnd/>
            <a:tailEnd/>
          </a:ln>
          <a:effectLst/>
        </p:spPr>
        <p:txBody>
          <a:bodyPr wrap="none" anchor="ctr"/>
          <a:lstStyle/>
          <a:p>
            <a:pPr algn="ctr">
              <a:defRPr/>
            </a:pPr>
            <a:endParaRPr lang="en-US" b="0" dirty="0">
              <a:cs typeface="+mn-cs"/>
            </a:endParaRPr>
          </a:p>
        </p:txBody>
      </p:sp>
      <p:pic>
        <p:nvPicPr>
          <p:cNvPr id="729091" name="Picture 2" descr="TintedU.jpg"/>
          <p:cNvPicPr>
            <a:picLocks noChangeAspect="1"/>
          </p:cNvPicPr>
          <p:nvPr/>
        </p:nvPicPr>
        <p:blipFill>
          <a:blip r:embed="rId13"/>
          <a:srcRect l="27847" t="22334"/>
          <a:stretch>
            <a:fillRect/>
          </a:stretch>
        </p:blipFill>
        <p:spPr bwMode="auto">
          <a:xfrm>
            <a:off x="228600" y="228600"/>
            <a:ext cx="531813" cy="1143000"/>
          </a:xfrm>
          <a:prstGeom prst="rect">
            <a:avLst/>
          </a:prstGeom>
          <a:noFill/>
          <a:ln w="9525">
            <a:noFill/>
            <a:miter lim="800000"/>
            <a:headEnd/>
            <a:tailEnd/>
          </a:ln>
        </p:spPr>
      </p:pic>
      <p:pic>
        <p:nvPicPr>
          <p:cNvPr id="729092" name="Picture 4" descr="UHC_Logo_large"/>
          <p:cNvPicPr>
            <a:picLocks noChangeAspect="1" noChangeArrowheads="1"/>
          </p:cNvPicPr>
          <p:nvPr/>
        </p:nvPicPr>
        <p:blipFill>
          <a:blip r:embed="rId14"/>
          <a:srcRect/>
          <a:stretch>
            <a:fillRect/>
          </a:stretch>
        </p:blipFill>
        <p:spPr bwMode="auto">
          <a:xfrm>
            <a:off x="6781800" y="381000"/>
            <a:ext cx="1841500" cy="388938"/>
          </a:xfrm>
          <a:prstGeom prst="rect">
            <a:avLst/>
          </a:prstGeom>
          <a:noFill/>
          <a:ln w="9525">
            <a:noFill/>
            <a:miter lim="800000"/>
            <a:headEnd/>
            <a:tailEnd/>
          </a:ln>
        </p:spPr>
      </p:pic>
      <p:sp>
        <p:nvSpPr>
          <p:cNvPr id="769029" name="Rectangle 5"/>
          <p:cNvSpPr>
            <a:spLocks noChangeArrowheads="1"/>
          </p:cNvSpPr>
          <p:nvPr/>
        </p:nvSpPr>
        <p:spPr bwMode="auto">
          <a:xfrm>
            <a:off x="228600" y="228600"/>
            <a:ext cx="8686800" cy="6400800"/>
          </a:xfrm>
          <a:prstGeom prst="rect">
            <a:avLst/>
          </a:prstGeom>
          <a:noFill/>
          <a:ln w="12700" algn="ctr">
            <a:solidFill>
              <a:schemeClr val="bg2"/>
            </a:solidFill>
            <a:miter lim="800000"/>
            <a:headEnd/>
            <a:tailEnd/>
          </a:ln>
          <a:effectLst/>
        </p:spPr>
        <p:txBody>
          <a:bodyPr wrap="none" anchor="ctr"/>
          <a:lstStyle/>
          <a:p>
            <a:pPr algn="ctr">
              <a:defRPr/>
            </a:pPr>
            <a:endParaRPr lang="en-US" b="0" dirty="0">
              <a:cs typeface="+mn-cs"/>
            </a:endParaRPr>
          </a:p>
        </p:txBody>
      </p:sp>
      <p:sp>
        <p:nvSpPr>
          <p:cNvPr id="769030" name="Line 6"/>
          <p:cNvSpPr>
            <a:spLocks noChangeShapeType="1"/>
          </p:cNvSpPr>
          <p:nvPr/>
        </p:nvSpPr>
        <p:spPr bwMode="auto">
          <a:xfrm flipH="1">
            <a:off x="914400" y="990600"/>
            <a:ext cx="8001000" cy="0"/>
          </a:xfrm>
          <a:prstGeom prst="line">
            <a:avLst/>
          </a:prstGeom>
          <a:noFill/>
          <a:ln w="9525">
            <a:solidFill>
              <a:schemeClr val="bg2"/>
            </a:solidFill>
            <a:round/>
            <a:headEnd/>
            <a:tailEnd/>
          </a:ln>
          <a:effectLst/>
        </p:spPr>
        <p:txBody>
          <a:bodyPr anchor="ctr"/>
          <a:lstStyle/>
          <a:p>
            <a:pPr algn="ctr">
              <a:defRPr/>
            </a:pPr>
            <a:endParaRPr lang="en-US" b="0" dirty="0">
              <a:cs typeface="+mn-cs"/>
            </a:endParaRPr>
          </a:p>
        </p:txBody>
      </p:sp>
      <p:sp>
        <p:nvSpPr>
          <p:cNvPr id="729095" name="Rectangle 7"/>
          <p:cNvSpPr>
            <a:spLocks noGrp="1" noChangeArrowheads="1"/>
          </p:cNvSpPr>
          <p:nvPr>
            <p:ph type="body" idx="1"/>
          </p:nvPr>
        </p:nvSpPr>
        <p:spPr bwMode="auto">
          <a:xfrm>
            <a:off x="914400" y="1600200"/>
            <a:ext cx="7315200" cy="411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Slide Number Placeholder 5"/>
          <p:cNvSpPr>
            <a:spLocks noGrp="1"/>
          </p:cNvSpPr>
          <p:nvPr>
            <p:ph type="sldNum" sz="quarter" idx="4"/>
          </p:nvPr>
        </p:nvSpPr>
        <p:spPr bwMode="gray">
          <a:xfrm>
            <a:off x="228600" y="6400800"/>
            <a:ext cx="601663" cy="228600"/>
          </a:xfrm>
          <a:prstGeom prst="rect">
            <a:avLst/>
          </a:prstGeom>
          <a:noFill/>
          <a:ln w="9525">
            <a:noFill/>
            <a:miter lim="800000"/>
            <a:headEnd/>
            <a:tailEnd/>
          </a:ln>
        </p:spPr>
        <p:txBody>
          <a:bodyPr vert="horz" wrap="square" lIns="91440" tIns="0" rIns="0" bIns="0" numCol="1" anchor="ctr" anchorCtr="0" compatLnSpc="1">
            <a:prstTxWarp prst="textNoShape">
              <a:avLst/>
            </a:prstTxWarp>
          </a:bodyPr>
          <a:lstStyle>
            <a:lvl1pPr algn="l">
              <a:defRPr sz="1000" b="0">
                <a:solidFill>
                  <a:srgbClr val="FFFFFF"/>
                </a:solidFill>
                <a:latin typeface="Verdana" pitchFamily="34" charset="0"/>
                <a:ea typeface="ＭＳ Ｐゴシック"/>
                <a:cs typeface="+mn-cs"/>
              </a:defRPr>
            </a:lvl1pPr>
          </a:lstStyle>
          <a:p>
            <a:pPr>
              <a:defRPr/>
            </a:pPr>
            <a:fld id="{03BFA7A1-BBEE-47A4-B4DE-0CC228C56525}" type="slidenum">
              <a:rPr lang="en-US"/>
              <a:pPr>
                <a:defRPr/>
              </a:pPr>
              <a:t>‹#›</a:t>
            </a:fld>
            <a:endParaRPr lang="en-US" dirty="0"/>
          </a:p>
        </p:txBody>
      </p:sp>
      <p:sp>
        <p:nvSpPr>
          <p:cNvPr id="769033" name="Rectangle 9"/>
          <p:cNvSpPr>
            <a:spLocks noGrp="1" noChangeArrowheads="1"/>
          </p:cNvSpPr>
          <p:nvPr>
            <p:ph type="ftr" sz="quarter" idx="3"/>
          </p:nvPr>
        </p:nvSpPr>
        <p:spPr bwMode="auto">
          <a:xfrm>
            <a:off x="228600" y="6629400"/>
            <a:ext cx="8001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800" b="0">
                <a:solidFill>
                  <a:schemeClr val="bg2"/>
                </a:solidFill>
                <a:ea typeface="ＭＳ Ｐゴシック"/>
                <a:cs typeface="+mn-cs"/>
              </a:defRPr>
            </a:lvl1pPr>
          </a:lstStyle>
          <a:p>
            <a:pPr>
              <a:defRPr/>
            </a:pPr>
            <a:endParaRPr lang="en-US" dirty="0"/>
          </a:p>
        </p:txBody>
      </p:sp>
      <p:sp>
        <p:nvSpPr>
          <p:cNvPr id="729098" name="Title Placeholder 1"/>
          <p:cNvSpPr>
            <a:spLocks noGrp="1"/>
          </p:cNvSpPr>
          <p:nvPr>
            <p:ph type="title"/>
          </p:nvPr>
        </p:nvSpPr>
        <p:spPr bwMode="gray">
          <a:xfrm>
            <a:off x="914400" y="228600"/>
            <a:ext cx="5486400" cy="762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6324" r:id="rId1"/>
    <p:sldLayoutId id="2147486325" r:id="rId2"/>
    <p:sldLayoutId id="2147486326" r:id="rId3"/>
    <p:sldLayoutId id="2147486327" r:id="rId4"/>
    <p:sldLayoutId id="2147486328" r:id="rId5"/>
    <p:sldLayoutId id="2147486329" r:id="rId6"/>
    <p:sldLayoutId id="2147486330" r:id="rId7"/>
    <p:sldLayoutId id="2147486331" r:id="rId8"/>
    <p:sldLayoutId id="2147486332" r:id="rId9"/>
    <p:sldLayoutId id="2147486333" r:id="rId10"/>
    <p:sldLayoutId id="2147486334"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defTabSz="457200" rtl="0" eaLnBrk="0" fontAlgn="base" hangingPunct="0">
        <a:spcBef>
          <a:spcPct val="20000"/>
        </a:spcBef>
        <a:spcAft>
          <a:spcPct val="0"/>
        </a:spcAft>
        <a:defRPr sz="2200" b="1">
          <a:solidFill>
            <a:schemeClr val="tx2"/>
          </a:solidFill>
          <a:latin typeface="+mj-lt"/>
          <a:ea typeface="ＭＳ Ｐゴシック" pitchFamily="34" charset="-128"/>
          <a:cs typeface="+mj-cs"/>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5pPr>
      <a:lvl6pPr marL="457200" algn="l" defTabSz="457200" rtl="0" fontAlgn="base">
        <a:spcBef>
          <a:spcPct val="20000"/>
        </a:spcBef>
        <a:spcAft>
          <a:spcPct val="0"/>
        </a:spcAft>
        <a:defRPr sz="2200" b="1">
          <a:solidFill>
            <a:schemeClr val="tx2"/>
          </a:solidFill>
          <a:latin typeface="Arial" charset="0"/>
          <a:ea typeface="ＭＳ Ｐゴシック"/>
          <a:cs typeface="ＭＳ Ｐゴシック"/>
        </a:defRPr>
      </a:lvl6pPr>
      <a:lvl7pPr marL="914400" algn="l" defTabSz="457200" rtl="0" fontAlgn="base">
        <a:spcBef>
          <a:spcPct val="20000"/>
        </a:spcBef>
        <a:spcAft>
          <a:spcPct val="0"/>
        </a:spcAft>
        <a:defRPr sz="2200" b="1">
          <a:solidFill>
            <a:schemeClr val="tx2"/>
          </a:solidFill>
          <a:latin typeface="Arial" charset="0"/>
          <a:ea typeface="ＭＳ Ｐゴシック"/>
          <a:cs typeface="ＭＳ Ｐゴシック"/>
        </a:defRPr>
      </a:lvl7pPr>
      <a:lvl8pPr marL="1371600" algn="l" defTabSz="457200" rtl="0" fontAlgn="base">
        <a:spcBef>
          <a:spcPct val="20000"/>
        </a:spcBef>
        <a:spcAft>
          <a:spcPct val="0"/>
        </a:spcAft>
        <a:defRPr sz="2200" b="1">
          <a:solidFill>
            <a:schemeClr val="tx2"/>
          </a:solidFill>
          <a:latin typeface="Arial" charset="0"/>
          <a:ea typeface="ＭＳ Ｐゴシック"/>
          <a:cs typeface="ＭＳ Ｐゴシック"/>
        </a:defRPr>
      </a:lvl8pPr>
      <a:lvl9pPr marL="1828800" algn="l" defTabSz="457200" rtl="0" fontAlgn="base">
        <a:spcBef>
          <a:spcPct val="20000"/>
        </a:spcBef>
        <a:spcAft>
          <a:spcPct val="0"/>
        </a:spcAft>
        <a:defRPr sz="2200" b="1">
          <a:solidFill>
            <a:schemeClr val="tx2"/>
          </a:solidFill>
          <a:latin typeface="Arial" charset="0"/>
          <a:ea typeface="ＭＳ Ｐゴシック"/>
          <a:cs typeface="ＭＳ Ｐゴシック"/>
        </a:defRPr>
      </a:lvl9pPr>
    </p:titleStyle>
    <p:bodyStyle>
      <a:lvl1pPr algn="l" defTabSz="457200" rtl="0" eaLnBrk="0" fontAlgn="base" hangingPunct="0">
        <a:spcBef>
          <a:spcPct val="50000"/>
        </a:spcBef>
        <a:spcAft>
          <a:spcPct val="0"/>
        </a:spcAft>
        <a:buClr>
          <a:schemeClr val="tx2"/>
        </a:buClr>
        <a:buFont typeface="Arial" charset="0"/>
        <a:defRPr sz="1600" b="1">
          <a:solidFill>
            <a:srgbClr val="646D72"/>
          </a:solidFill>
          <a:latin typeface="+mn-lt"/>
          <a:ea typeface="ＭＳ Ｐゴシック" pitchFamily="34" charset="-128"/>
          <a:cs typeface="+mn-cs"/>
        </a:defRPr>
      </a:lvl1pPr>
      <a:lvl2pPr marL="287338" indent="-173038" algn="l" defTabSz="457200" rtl="0" eaLnBrk="0" fontAlgn="base" hangingPunct="0">
        <a:spcBef>
          <a:spcPct val="50000"/>
        </a:spcBef>
        <a:spcAft>
          <a:spcPct val="0"/>
        </a:spcAft>
        <a:buClr>
          <a:schemeClr val="tx2"/>
        </a:buClr>
        <a:buChar char="•"/>
        <a:defRPr sz="1400">
          <a:solidFill>
            <a:srgbClr val="646D72"/>
          </a:solidFill>
          <a:latin typeface="+mn-lt"/>
          <a:ea typeface="ＭＳ Ｐゴシック" pitchFamily="34" charset="-128"/>
          <a:cs typeface="+mn-cs"/>
        </a:defRPr>
      </a:lvl2pPr>
      <a:lvl3pPr marL="574675" indent="-173038" algn="l" defTabSz="457200" rtl="0" eaLnBrk="0" fontAlgn="base" hangingPunct="0">
        <a:spcBef>
          <a:spcPct val="50000"/>
        </a:spcBef>
        <a:spcAft>
          <a:spcPct val="0"/>
        </a:spcAft>
        <a:buClr>
          <a:schemeClr val="tx2"/>
        </a:buClr>
        <a:buChar char="•"/>
        <a:defRPr sz="1200">
          <a:solidFill>
            <a:srgbClr val="646D72"/>
          </a:solidFill>
          <a:latin typeface="+mn-lt"/>
          <a:ea typeface="ＭＳ Ｐゴシック" pitchFamily="34" charset="-128"/>
          <a:cs typeface="+mn-cs"/>
        </a:defRPr>
      </a:lvl3pPr>
      <a:lvl4pPr marL="860425" indent="-171450" algn="l" defTabSz="457200" rtl="0" eaLnBrk="0" fontAlgn="base" hangingPunct="0">
        <a:spcBef>
          <a:spcPct val="50000"/>
        </a:spcBef>
        <a:spcAft>
          <a:spcPct val="0"/>
        </a:spcAft>
        <a:buClr>
          <a:schemeClr val="tx2"/>
        </a:buClr>
        <a:buChar char="•"/>
        <a:defRPr sz="1000">
          <a:solidFill>
            <a:srgbClr val="646D72"/>
          </a:solidFill>
          <a:latin typeface="+mn-lt"/>
          <a:ea typeface="ＭＳ Ｐゴシック" pitchFamily="34" charset="-128"/>
          <a:cs typeface="+mn-cs"/>
        </a:defRPr>
      </a:lvl4pPr>
      <a:lvl5pPr marL="1084263" indent="-109538" algn="l" defTabSz="457200" rtl="0" eaLnBrk="0" fontAlgn="base" hangingPunct="0">
        <a:spcBef>
          <a:spcPct val="50000"/>
        </a:spcBef>
        <a:spcAft>
          <a:spcPct val="0"/>
        </a:spcAft>
        <a:buClr>
          <a:schemeClr val="tx2"/>
        </a:buClr>
        <a:buChar char="•"/>
        <a:defRPr sz="900">
          <a:solidFill>
            <a:srgbClr val="646D72"/>
          </a:solidFill>
          <a:latin typeface="+mn-lt"/>
          <a:ea typeface="ＭＳ Ｐゴシック" pitchFamily="34" charset="-128"/>
          <a:cs typeface="+mn-cs"/>
        </a:defRPr>
      </a:lvl5pPr>
      <a:lvl6pPr marL="1541463" indent="-109538" algn="l" defTabSz="457200" rtl="0" fontAlgn="base">
        <a:spcBef>
          <a:spcPct val="50000"/>
        </a:spcBef>
        <a:spcAft>
          <a:spcPct val="0"/>
        </a:spcAft>
        <a:buClr>
          <a:schemeClr val="tx2"/>
        </a:buClr>
        <a:buChar char="•"/>
        <a:defRPr sz="900">
          <a:solidFill>
            <a:srgbClr val="646D72"/>
          </a:solidFill>
          <a:latin typeface="+mn-lt"/>
          <a:ea typeface="+mn-ea"/>
          <a:cs typeface="+mn-cs"/>
        </a:defRPr>
      </a:lvl6pPr>
      <a:lvl7pPr marL="1998663" indent="-109538" algn="l" defTabSz="457200" rtl="0" fontAlgn="base">
        <a:spcBef>
          <a:spcPct val="50000"/>
        </a:spcBef>
        <a:spcAft>
          <a:spcPct val="0"/>
        </a:spcAft>
        <a:buClr>
          <a:schemeClr val="tx2"/>
        </a:buClr>
        <a:buChar char="•"/>
        <a:defRPr sz="900">
          <a:solidFill>
            <a:srgbClr val="646D72"/>
          </a:solidFill>
          <a:latin typeface="+mn-lt"/>
          <a:ea typeface="+mn-ea"/>
          <a:cs typeface="+mn-cs"/>
        </a:defRPr>
      </a:lvl7pPr>
      <a:lvl8pPr marL="2455863" indent="-109538" algn="l" defTabSz="457200" rtl="0" fontAlgn="base">
        <a:spcBef>
          <a:spcPct val="50000"/>
        </a:spcBef>
        <a:spcAft>
          <a:spcPct val="0"/>
        </a:spcAft>
        <a:buClr>
          <a:schemeClr val="tx2"/>
        </a:buClr>
        <a:buChar char="•"/>
        <a:defRPr sz="900">
          <a:solidFill>
            <a:srgbClr val="646D72"/>
          </a:solidFill>
          <a:latin typeface="+mn-lt"/>
          <a:ea typeface="+mn-ea"/>
          <a:cs typeface="+mn-cs"/>
        </a:defRPr>
      </a:lvl8pPr>
      <a:lvl9pPr marL="2913063" indent="-109538" algn="l" defTabSz="457200" rtl="0" fontAlgn="base">
        <a:spcBef>
          <a:spcPct val="50000"/>
        </a:spcBef>
        <a:spcAft>
          <a:spcPct val="0"/>
        </a:spcAft>
        <a:buClr>
          <a:schemeClr val="tx2"/>
        </a:buClr>
        <a:buChar char="•"/>
        <a:defRPr sz="900">
          <a:solidFill>
            <a:srgbClr val="646D7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2"/>
        </a:solidFill>
        <a:effectLst/>
      </p:bgPr>
    </p:bg>
    <p:spTree>
      <p:nvGrpSpPr>
        <p:cNvPr id="1" name=""/>
        <p:cNvGrpSpPr/>
        <p:nvPr/>
      </p:nvGrpSpPr>
      <p:grpSpPr>
        <a:xfrm>
          <a:off x="0" y="0"/>
          <a:ext cx="0" cy="0"/>
          <a:chOff x="0" y="0"/>
          <a:chExt cx="0" cy="0"/>
        </a:xfrm>
      </p:grpSpPr>
      <p:pic>
        <p:nvPicPr>
          <p:cNvPr id="1026" name="Picture 16" descr="Tinted_U"/>
          <p:cNvPicPr>
            <a:picLocks noChangeAspect="1" noChangeArrowheads="1"/>
          </p:cNvPicPr>
          <p:nvPr/>
        </p:nvPicPr>
        <p:blipFill>
          <a:blip r:embed="rId5"/>
          <a:srcRect/>
          <a:stretch>
            <a:fillRect/>
          </a:stretch>
        </p:blipFill>
        <p:spPr bwMode="auto">
          <a:xfrm>
            <a:off x="228600" y="228600"/>
            <a:ext cx="508000" cy="1143000"/>
          </a:xfrm>
          <a:prstGeom prst="rect">
            <a:avLst/>
          </a:prstGeom>
          <a:noFill/>
          <a:ln w="9525">
            <a:noFill/>
            <a:miter lim="800000"/>
            <a:headEnd/>
            <a:tailEnd/>
          </a:ln>
        </p:spPr>
      </p:pic>
      <p:sp>
        <p:nvSpPr>
          <p:cNvPr id="1604610" name="Rectangle 2"/>
          <p:cNvSpPr>
            <a:spLocks noChangeArrowheads="1"/>
          </p:cNvSpPr>
          <p:nvPr/>
        </p:nvSpPr>
        <p:spPr bwMode="auto">
          <a:xfrm>
            <a:off x="228600" y="6400800"/>
            <a:ext cx="8686800" cy="228600"/>
          </a:xfrm>
          <a:prstGeom prst="rect">
            <a:avLst/>
          </a:prstGeom>
          <a:solidFill>
            <a:schemeClr val="accent2"/>
          </a:solidFill>
          <a:ln>
            <a:noFill/>
          </a:ln>
          <a:effectLst/>
          <a:extLst/>
        </p:spPr>
        <p:txBody>
          <a:bodyPr wrap="none" anchor="ctr"/>
          <a:lstStyle/>
          <a:p>
            <a:pPr algn="ctr">
              <a:defRPr/>
            </a:pPr>
            <a:endParaRPr lang="en-US" b="0" dirty="0">
              <a:ea typeface="ＭＳ Ｐゴシック" pitchFamily="34" charset="-128"/>
              <a:cs typeface="+mn-cs"/>
            </a:endParaRPr>
          </a:p>
        </p:txBody>
      </p:sp>
      <p:sp>
        <p:nvSpPr>
          <p:cNvPr id="1604614" name="Rectangle 6"/>
          <p:cNvSpPr>
            <a:spLocks noChangeArrowheads="1"/>
          </p:cNvSpPr>
          <p:nvPr/>
        </p:nvSpPr>
        <p:spPr bwMode="auto">
          <a:xfrm>
            <a:off x="228600" y="228600"/>
            <a:ext cx="8686800" cy="6400800"/>
          </a:xfrm>
          <a:prstGeom prst="rect">
            <a:avLst/>
          </a:prstGeom>
          <a:noFill/>
          <a:ln w="12700" algn="ctr">
            <a:solidFill>
              <a:schemeClr val="bg1"/>
            </a:solidFill>
            <a:miter lim="800000"/>
            <a:headEnd/>
            <a:tailEnd/>
          </a:ln>
          <a:effectLst/>
          <a:extLst/>
        </p:spPr>
        <p:txBody>
          <a:bodyPr wrap="none" anchor="ctr"/>
          <a:lstStyle/>
          <a:p>
            <a:pPr algn="ctr">
              <a:defRPr/>
            </a:pPr>
            <a:endParaRPr lang="en-US" b="0" dirty="0">
              <a:ea typeface="ＭＳ Ｐゴシック" pitchFamily="34" charset="-128"/>
              <a:cs typeface="+mn-cs"/>
            </a:endParaRPr>
          </a:p>
        </p:txBody>
      </p:sp>
      <p:sp>
        <p:nvSpPr>
          <p:cNvPr id="1604615" name="Line 7"/>
          <p:cNvSpPr>
            <a:spLocks noChangeShapeType="1"/>
          </p:cNvSpPr>
          <p:nvPr/>
        </p:nvSpPr>
        <p:spPr bwMode="auto">
          <a:xfrm flipH="1">
            <a:off x="914400" y="990600"/>
            <a:ext cx="8001000" cy="0"/>
          </a:xfrm>
          <a:prstGeom prst="line">
            <a:avLst/>
          </a:prstGeom>
          <a:noFill/>
          <a:ln w="9525">
            <a:solidFill>
              <a:schemeClr val="bg1"/>
            </a:solidFill>
            <a:round/>
            <a:headEnd/>
            <a:tailEnd/>
          </a:ln>
          <a:effectLst/>
          <a:extLst/>
        </p:spPr>
        <p:txBody>
          <a:bodyPr anchor="ctr"/>
          <a:lstStyle/>
          <a:p>
            <a:pPr algn="ctr">
              <a:defRPr/>
            </a:pPr>
            <a:endParaRPr lang="en-US" b="0" dirty="0">
              <a:ea typeface="ＭＳ Ｐゴシック" pitchFamily="34" charset="-128"/>
              <a:cs typeface="+mn-cs"/>
            </a:endParaRPr>
          </a:p>
        </p:txBody>
      </p:sp>
      <p:sp>
        <p:nvSpPr>
          <p:cNvPr id="1030" name="Rectangle 8"/>
          <p:cNvSpPr>
            <a:spLocks noGrp="1" noChangeArrowheads="1"/>
          </p:cNvSpPr>
          <p:nvPr>
            <p:ph type="body" idx="1"/>
          </p:nvPr>
        </p:nvSpPr>
        <p:spPr bwMode="auto">
          <a:xfrm>
            <a:off x="914400" y="1524000"/>
            <a:ext cx="7315200" cy="419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Slide Number Placeholder 5"/>
          <p:cNvSpPr>
            <a:spLocks noGrp="1"/>
          </p:cNvSpPr>
          <p:nvPr>
            <p:ph type="sldNum" sz="quarter" idx="4"/>
          </p:nvPr>
        </p:nvSpPr>
        <p:spPr bwMode="gray">
          <a:xfrm>
            <a:off x="228600" y="6400800"/>
            <a:ext cx="609600" cy="228600"/>
          </a:xfrm>
          <a:prstGeom prst="rect">
            <a:avLst/>
          </a:prstGeom>
          <a:noFill/>
          <a:ln>
            <a:noFill/>
          </a:ln>
          <a:extLst/>
        </p:spPr>
        <p:txBody>
          <a:bodyPr vert="horz" wrap="square" lIns="91440" tIns="0" rIns="0" bIns="0" numCol="1" anchor="ctr" anchorCtr="0" compatLnSpc="1">
            <a:prstTxWarp prst="textNoShape">
              <a:avLst/>
            </a:prstTxWarp>
          </a:bodyPr>
          <a:lstStyle>
            <a:lvl1pPr algn="l">
              <a:defRPr sz="1000">
                <a:solidFill>
                  <a:srgbClr val="FFFFFF"/>
                </a:solidFill>
                <a:latin typeface="+mn-lt"/>
                <a:ea typeface="ＭＳ Ｐゴシック" pitchFamily="34" charset="-128"/>
                <a:cs typeface="+mn-cs"/>
              </a:defRPr>
            </a:lvl1pPr>
          </a:lstStyle>
          <a:p>
            <a:pPr>
              <a:defRPr/>
            </a:pPr>
            <a:fld id="{6A7CE22E-9CDF-4552-953D-2171712D615F}" type="slidenum">
              <a:rPr lang="en-US" b="0"/>
              <a:pPr>
                <a:defRPr/>
              </a:pPr>
              <a:t>‹#›</a:t>
            </a:fld>
            <a:endParaRPr lang="en-US" b="0" dirty="0"/>
          </a:p>
        </p:txBody>
      </p:sp>
      <p:sp>
        <p:nvSpPr>
          <p:cNvPr id="1604621" name="Rectangle 13"/>
          <p:cNvSpPr>
            <a:spLocks noGrp="1" noChangeArrowheads="1"/>
          </p:cNvSpPr>
          <p:nvPr>
            <p:ph type="ftr" sz="quarter" idx="3"/>
          </p:nvPr>
        </p:nvSpPr>
        <p:spPr bwMode="auto">
          <a:xfrm>
            <a:off x="228600" y="6629400"/>
            <a:ext cx="8686800"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0" hangingPunct="0">
              <a:defRPr sz="800">
                <a:solidFill>
                  <a:schemeClr val="bg1"/>
                </a:solidFill>
                <a:ea typeface="ＭＳ Ｐゴシック" pitchFamily="34" charset="-128"/>
                <a:cs typeface="+mn-cs"/>
              </a:defRPr>
            </a:lvl1pPr>
          </a:lstStyle>
          <a:p>
            <a:pPr>
              <a:defRPr/>
            </a:pPr>
            <a:r>
              <a:rPr lang="en-US" b="0" dirty="0">
                <a:solidFill>
                  <a:srgbClr val="879196"/>
                </a:solidFill>
              </a:rPr>
              <a:t>Proprietary information of UnitedHealth Group.  Do not distribute or reproduce without express permission of UnitedHealth Group.</a:t>
            </a:r>
          </a:p>
        </p:txBody>
      </p:sp>
      <p:sp>
        <p:nvSpPr>
          <p:cNvPr id="1033" name="Title Placeholder 1"/>
          <p:cNvSpPr>
            <a:spLocks noGrp="1"/>
          </p:cNvSpPr>
          <p:nvPr>
            <p:ph type="title"/>
          </p:nvPr>
        </p:nvSpPr>
        <p:spPr bwMode="gray">
          <a:xfrm>
            <a:off x="914400" y="228600"/>
            <a:ext cx="5486400" cy="762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pic>
        <p:nvPicPr>
          <p:cNvPr id="1034" name="Picture 2" descr="\\SVR-MT-CORP\Clients\UnitedHealthcare\_global_assets\00_2011_Brand_Guidelines\06_logos\Logos\UHC_Blue.png"/>
          <p:cNvPicPr>
            <a:picLocks noChangeAspect="1" noChangeArrowheads="1"/>
          </p:cNvPicPr>
          <p:nvPr/>
        </p:nvPicPr>
        <p:blipFill>
          <a:blip r:embed="rId6"/>
          <a:srcRect/>
          <a:stretch>
            <a:fillRect/>
          </a:stretch>
        </p:blipFill>
        <p:spPr bwMode="auto">
          <a:xfrm>
            <a:off x="6781800" y="409575"/>
            <a:ext cx="1841500" cy="374650"/>
          </a:xfrm>
          <a:prstGeom prst="rect">
            <a:avLst/>
          </a:prstGeom>
          <a:noFill/>
          <a:ln w="9525">
            <a:noFill/>
            <a:miter lim="800000"/>
            <a:headEnd/>
            <a:tailEnd/>
          </a:ln>
        </p:spPr>
      </p:pic>
    </p:spTree>
    <p:extLst>
      <p:ext uri="{BB962C8B-B14F-4D97-AF65-F5344CB8AC3E}">
        <p14:creationId xmlns:p14="http://schemas.microsoft.com/office/powerpoint/2010/main" val="314648868"/>
      </p:ext>
    </p:extLst>
  </p:cSld>
  <p:clrMap bg1="lt1" tx1="dk1" bg2="lt2" tx2="dk2" accent1="accent1" accent2="accent2" accent3="accent3" accent4="accent4" accent5="accent5" accent6="accent6" hlink="hlink" folHlink="folHlink"/>
  <p:sldLayoutIdLst>
    <p:sldLayoutId id="2147486338" r:id="rId1"/>
    <p:sldLayoutId id="2147486339" r:id="rId2"/>
    <p:sldLayoutId id="2147486340" r:id="rId3"/>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1600" b="1">
          <a:solidFill>
            <a:schemeClr val="accent2"/>
          </a:solidFill>
          <a:latin typeface="+mj-lt"/>
          <a:ea typeface="+mj-ea"/>
          <a:cs typeface="ＭＳ Ｐゴシック"/>
        </a:defRPr>
      </a:lvl1pPr>
      <a:lvl2pPr algn="l" defTabSz="457200" rtl="0" eaLnBrk="0" fontAlgn="base" hangingPunct="0">
        <a:spcBef>
          <a:spcPct val="20000"/>
        </a:spcBef>
        <a:spcAft>
          <a:spcPct val="0"/>
        </a:spcAft>
        <a:defRPr sz="1600" b="1">
          <a:solidFill>
            <a:schemeClr val="accent2"/>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1600" b="1">
          <a:solidFill>
            <a:schemeClr val="accent2"/>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1600" b="1">
          <a:solidFill>
            <a:schemeClr val="accent2"/>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1600" b="1">
          <a:solidFill>
            <a:schemeClr val="accent2"/>
          </a:solidFill>
          <a:latin typeface="Arial" charset="0"/>
          <a:ea typeface="ＭＳ Ｐゴシック" pitchFamily="34" charset="-128"/>
          <a:cs typeface="ＭＳ Ｐゴシック"/>
        </a:defRPr>
      </a:lvl5pPr>
      <a:lvl6pPr marL="457200" algn="l" defTabSz="457200" rtl="0" eaLnBrk="1" fontAlgn="base" hangingPunct="1">
        <a:spcBef>
          <a:spcPct val="20000"/>
        </a:spcBef>
        <a:spcAft>
          <a:spcPct val="0"/>
        </a:spcAft>
        <a:defRPr sz="2200" b="1">
          <a:solidFill>
            <a:schemeClr val="tx2"/>
          </a:solidFill>
          <a:latin typeface="Arial" charset="0"/>
          <a:ea typeface="ＭＳ Ｐゴシック" pitchFamily="34" charset="-128"/>
        </a:defRPr>
      </a:lvl6pPr>
      <a:lvl7pPr marL="914400" algn="l" defTabSz="457200" rtl="0" eaLnBrk="1" fontAlgn="base" hangingPunct="1">
        <a:spcBef>
          <a:spcPct val="20000"/>
        </a:spcBef>
        <a:spcAft>
          <a:spcPct val="0"/>
        </a:spcAft>
        <a:defRPr sz="2200" b="1">
          <a:solidFill>
            <a:schemeClr val="tx2"/>
          </a:solidFill>
          <a:latin typeface="Arial" charset="0"/>
          <a:ea typeface="ＭＳ Ｐゴシック" pitchFamily="34" charset="-128"/>
        </a:defRPr>
      </a:lvl7pPr>
      <a:lvl8pPr marL="1371600" algn="l" defTabSz="457200" rtl="0" eaLnBrk="1" fontAlgn="base" hangingPunct="1">
        <a:spcBef>
          <a:spcPct val="20000"/>
        </a:spcBef>
        <a:spcAft>
          <a:spcPct val="0"/>
        </a:spcAft>
        <a:defRPr sz="2200" b="1">
          <a:solidFill>
            <a:schemeClr val="tx2"/>
          </a:solidFill>
          <a:latin typeface="Arial" charset="0"/>
          <a:ea typeface="ＭＳ Ｐゴシック" pitchFamily="34" charset="-128"/>
        </a:defRPr>
      </a:lvl8pPr>
      <a:lvl9pPr marL="1828800" algn="l" defTabSz="457200" rtl="0" eaLnBrk="1" fontAlgn="base" hangingPunct="1">
        <a:spcBef>
          <a:spcPct val="20000"/>
        </a:spcBef>
        <a:spcAft>
          <a:spcPct val="0"/>
        </a:spcAft>
        <a:defRPr sz="2200" b="1">
          <a:solidFill>
            <a:schemeClr val="tx2"/>
          </a:solidFill>
          <a:latin typeface="Arial" charset="0"/>
          <a:ea typeface="ＭＳ Ｐゴシック" pitchFamily="34" charset="-128"/>
        </a:defRPr>
      </a:lvl9pPr>
    </p:titleStyle>
    <p:bodyStyle>
      <a:lvl1pPr algn="l" defTabSz="457200" rtl="0" eaLnBrk="0" fontAlgn="base" hangingPunct="0">
        <a:spcBef>
          <a:spcPct val="20000"/>
        </a:spcBef>
        <a:spcAft>
          <a:spcPct val="0"/>
        </a:spcAft>
        <a:buClr>
          <a:schemeClr val="tx2"/>
        </a:buClr>
        <a:buFont typeface="Arial" charset="0"/>
        <a:defRPr sz="2000">
          <a:solidFill>
            <a:schemeClr val="tx1"/>
          </a:solidFill>
          <a:latin typeface="+mn-lt"/>
          <a:ea typeface="+mn-ea"/>
          <a:cs typeface="ＭＳ Ｐゴシック"/>
        </a:defRPr>
      </a:lvl1pPr>
      <a:lvl2pPr marL="349250" indent="-228600" algn="l" defTabSz="457200" rtl="0" eaLnBrk="0" fontAlgn="base" hangingPunct="0">
        <a:spcBef>
          <a:spcPct val="20000"/>
        </a:spcBef>
        <a:spcAft>
          <a:spcPct val="0"/>
        </a:spcAft>
        <a:buFont typeface="Arial" charset="0"/>
        <a:buChar char="•"/>
        <a:defRPr>
          <a:solidFill>
            <a:schemeClr val="tx1"/>
          </a:solidFill>
          <a:latin typeface="+mn-lt"/>
          <a:ea typeface="+mn-ea"/>
          <a:cs typeface="ＭＳ Ｐゴシック"/>
        </a:defRPr>
      </a:lvl2pPr>
      <a:lvl3pPr marL="577850" indent="-174625" algn="l" defTabSz="457200" rtl="0" eaLnBrk="0" fontAlgn="base" hangingPunct="0">
        <a:spcBef>
          <a:spcPct val="20000"/>
        </a:spcBef>
        <a:spcAft>
          <a:spcPct val="0"/>
        </a:spcAft>
        <a:buFont typeface="Arial" charset="0"/>
        <a:buChar char="•"/>
        <a:defRPr sz="1600">
          <a:solidFill>
            <a:schemeClr val="tx1"/>
          </a:solidFill>
          <a:latin typeface="+mn-lt"/>
          <a:ea typeface="+mn-ea"/>
          <a:cs typeface="ＭＳ Ｐゴシック"/>
        </a:defRPr>
      </a:lvl3pPr>
      <a:lvl4pPr marL="860425" indent="-168275" algn="l" defTabSz="457200" rtl="0" eaLnBrk="0" fontAlgn="base" hangingPunct="0">
        <a:spcBef>
          <a:spcPct val="20000"/>
        </a:spcBef>
        <a:spcAft>
          <a:spcPct val="0"/>
        </a:spcAft>
        <a:buFont typeface="Arial" charset="0"/>
        <a:buChar char="•"/>
        <a:defRPr sz="1400">
          <a:solidFill>
            <a:schemeClr val="tx1"/>
          </a:solidFill>
          <a:latin typeface="+mn-lt"/>
          <a:ea typeface="+mn-ea"/>
          <a:cs typeface="ＭＳ Ｐゴシック"/>
        </a:defRPr>
      </a:lvl4pPr>
      <a:lvl5pPr marL="1089025" indent="-120650" algn="l" defTabSz="457200" rtl="0" eaLnBrk="0" fontAlgn="base" hangingPunct="0">
        <a:spcBef>
          <a:spcPct val="20000"/>
        </a:spcBef>
        <a:spcAft>
          <a:spcPct val="0"/>
        </a:spcAft>
        <a:buChar char="•"/>
        <a:defRPr sz="1200">
          <a:solidFill>
            <a:schemeClr val="tx1"/>
          </a:solidFill>
          <a:latin typeface="+mn-lt"/>
          <a:ea typeface="+mn-ea"/>
          <a:cs typeface="ＭＳ Ｐゴシック"/>
        </a:defRPr>
      </a:lvl5pPr>
      <a:lvl6pPr marL="1943100" indent="-171450" algn="l" defTabSz="457200" rtl="0" eaLnBrk="1" fontAlgn="base" hangingPunct="1">
        <a:spcBef>
          <a:spcPct val="20000"/>
        </a:spcBef>
        <a:spcAft>
          <a:spcPct val="0"/>
        </a:spcAft>
        <a:buChar char="•"/>
        <a:defRPr sz="1200">
          <a:solidFill>
            <a:srgbClr val="646D72"/>
          </a:solidFill>
          <a:latin typeface="+mn-lt"/>
          <a:ea typeface="+mn-ea"/>
        </a:defRPr>
      </a:lvl6pPr>
      <a:lvl7pPr marL="2400300" indent="-171450" algn="l" defTabSz="457200" rtl="0" eaLnBrk="1" fontAlgn="base" hangingPunct="1">
        <a:spcBef>
          <a:spcPct val="20000"/>
        </a:spcBef>
        <a:spcAft>
          <a:spcPct val="0"/>
        </a:spcAft>
        <a:buChar char="•"/>
        <a:defRPr sz="1200">
          <a:solidFill>
            <a:srgbClr val="646D72"/>
          </a:solidFill>
          <a:latin typeface="+mn-lt"/>
          <a:ea typeface="+mn-ea"/>
        </a:defRPr>
      </a:lvl7pPr>
      <a:lvl8pPr marL="2857500" indent="-171450" algn="l" defTabSz="457200" rtl="0" eaLnBrk="1" fontAlgn="base" hangingPunct="1">
        <a:spcBef>
          <a:spcPct val="20000"/>
        </a:spcBef>
        <a:spcAft>
          <a:spcPct val="0"/>
        </a:spcAft>
        <a:buChar char="•"/>
        <a:defRPr sz="1200">
          <a:solidFill>
            <a:srgbClr val="646D72"/>
          </a:solidFill>
          <a:latin typeface="+mn-lt"/>
          <a:ea typeface="+mn-ea"/>
        </a:defRPr>
      </a:lvl8pPr>
      <a:lvl9pPr marL="3314700" indent="-171450" algn="l" defTabSz="457200" rtl="0" eaLnBrk="1" fontAlgn="base" hangingPunct="1">
        <a:spcBef>
          <a:spcPct val="20000"/>
        </a:spcBef>
        <a:spcAft>
          <a:spcPct val="0"/>
        </a:spcAft>
        <a:buChar char="•"/>
        <a:defRPr sz="12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2"/>
        </a:solidFill>
        <a:effectLst/>
      </p:bgPr>
    </p:bg>
    <p:spTree>
      <p:nvGrpSpPr>
        <p:cNvPr id="1" name=""/>
        <p:cNvGrpSpPr/>
        <p:nvPr/>
      </p:nvGrpSpPr>
      <p:grpSpPr>
        <a:xfrm>
          <a:off x="0" y="0"/>
          <a:ext cx="0" cy="0"/>
          <a:chOff x="0" y="0"/>
          <a:chExt cx="0" cy="0"/>
        </a:xfrm>
      </p:grpSpPr>
      <p:pic>
        <p:nvPicPr>
          <p:cNvPr id="13314" name="Picture 16" descr="Tinted_U"/>
          <p:cNvPicPr>
            <a:picLocks noChangeAspect="1" noChangeArrowheads="1"/>
          </p:cNvPicPr>
          <p:nvPr/>
        </p:nvPicPr>
        <p:blipFill>
          <a:blip r:embed="rId13"/>
          <a:srcRect/>
          <a:stretch>
            <a:fillRect/>
          </a:stretch>
        </p:blipFill>
        <p:spPr bwMode="auto">
          <a:xfrm>
            <a:off x="228600" y="228600"/>
            <a:ext cx="508000" cy="1143000"/>
          </a:xfrm>
          <a:prstGeom prst="rect">
            <a:avLst/>
          </a:prstGeom>
          <a:noFill/>
          <a:ln w="9525">
            <a:noFill/>
            <a:miter lim="800000"/>
            <a:headEnd/>
            <a:tailEnd/>
          </a:ln>
        </p:spPr>
      </p:pic>
      <p:sp>
        <p:nvSpPr>
          <p:cNvPr id="2051" name="Rectangle 2"/>
          <p:cNvSpPr>
            <a:spLocks noChangeArrowheads="1"/>
          </p:cNvSpPr>
          <p:nvPr/>
        </p:nvSpPr>
        <p:spPr bwMode="auto">
          <a:xfrm>
            <a:off x="228600" y="6400800"/>
            <a:ext cx="8686800" cy="228600"/>
          </a:xfrm>
          <a:prstGeom prst="rect">
            <a:avLst/>
          </a:prstGeom>
          <a:solidFill>
            <a:schemeClr val="accent2"/>
          </a:solidFill>
          <a:ln>
            <a:noFill/>
          </a:ln>
          <a:extLst/>
        </p:spPr>
        <p:txBody>
          <a:bodyPr wrap="none" anchor="ctr"/>
          <a:lstStyle/>
          <a:p>
            <a:pPr algn="ctr">
              <a:defRPr/>
            </a:pPr>
            <a:endParaRPr lang="en-US" b="0" dirty="0">
              <a:ea typeface="ＭＳ Ｐゴシック" pitchFamily="34" charset="-128"/>
              <a:cs typeface="+mn-cs"/>
            </a:endParaRPr>
          </a:p>
        </p:txBody>
      </p:sp>
      <p:sp>
        <p:nvSpPr>
          <p:cNvPr id="2052" name="Rectangle 6"/>
          <p:cNvSpPr>
            <a:spLocks noChangeArrowheads="1"/>
          </p:cNvSpPr>
          <p:nvPr/>
        </p:nvSpPr>
        <p:spPr bwMode="auto">
          <a:xfrm>
            <a:off x="228600" y="228600"/>
            <a:ext cx="8686800" cy="6400800"/>
          </a:xfrm>
          <a:prstGeom prst="rect">
            <a:avLst/>
          </a:prstGeom>
          <a:noFill/>
          <a:ln w="12700" algn="ctr">
            <a:solidFill>
              <a:schemeClr val="bg1"/>
            </a:solidFill>
            <a:miter lim="800000"/>
            <a:headEnd/>
            <a:tailEnd/>
          </a:ln>
          <a:extLst/>
        </p:spPr>
        <p:txBody>
          <a:bodyPr wrap="none" anchor="ctr"/>
          <a:lstStyle/>
          <a:p>
            <a:pPr algn="ctr">
              <a:defRPr/>
            </a:pPr>
            <a:endParaRPr lang="en-US" b="0" dirty="0">
              <a:ea typeface="ＭＳ Ｐゴシック" pitchFamily="34" charset="-128"/>
              <a:cs typeface="+mn-cs"/>
            </a:endParaRPr>
          </a:p>
        </p:txBody>
      </p:sp>
      <p:sp>
        <p:nvSpPr>
          <p:cNvPr id="2053" name="Line 7"/>
          <p:cNvSpPr>
            <a:spLocks noChangeShapeType="1"/>
          </p:cNvSpPr>
          <p:nvPr/>
        </p:nvSpPr>
        <p:spPr bwMode="auto">
          <a:xfrm flipH="1">
            <a:off x="914400" y="990600"/>
            <a:ext cx="8001000" cy="0"/>
          </a:xfrm>
          <a:prstGeom prst="line">
            <a:avLst/>
          </a:prstGeom>
          <a:noFill/>
          <a:ln w="9525">
            <a:solidFill>
              <a:schemeClr val="bg1"/>
            </a:solidFill>
            <a:round/>
            <a:headEnd/>
            <a:tailEnd/>
          </a:ln>
          <a:extLst/>
        </p:spPr>
        <p:txBody>
          <a:bodyPr anchor="ctr"/>
          <a:lstStyle/>
          <a:p>
            <a:pPr defTabSz="914400">
              <a:defRPr/>
            </a:pPr>
            <a:endParaRPr lang="en-US" sz="1800" b="0" dirty="0">
              <a:ea typeface="ＭＳ Ｐゴシック" pitchFamily="34" charset="-128"/>
              <a:cs typeface="+mn-cs"/>
            </a:endParaRPr>
          </a:p>
        </p:txBody>
      </p:sp>
      <p:sp>
        <p:nvSpPr>
          <p:cNvPr id="13318" name="Rectangle 8"/>
          <p:cNvSpPr>
            <a:spLocks noGrp="1" noChangeArrowheads="1"/>
          </p:cNvSpPr>
          <p:nvPr>
            <p:ph type="body" idx="1"/>
          </p:nvPr>
        </p:nvSpPr>
        <p:spPr bwMode="auto">
          <a:xfrm>
            <a:off x="914400" y="1524000"/>
            <a:ext cx="7315200" cy="419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Slide Number Placeholder 5"/>
          <p:cNvSpPr>
            <a:spLocks noGrp="1"/>
          </p:cNvSpPr>
          <p:nvPr>
            <p:ph type="sldNum" sz="quarter" idx="4"/>
          </p:nvPr>
        </p:nvSpPr>
        <p:spPr bwMode="gray">
          <a:xfrm>
            <a:off x="228600" y="6400800"/>
            <a:ext cx="609600" cy="228600"/>
          </a:xfrm>
          <a:prstGeom prst="rect">
            <a:avLst/>
          </a:prstGeom>
          <a:noFill/>
          <a:ln>
            <a:noFill/>
          </a:ln>
          <a:extLst/>
        </p:spPr>
        <p:txBody>
          <a:bodyPr vert="horz" wrap="square" lIns="91440" tIns="0" rIns="0" bIns="0" numCol="1" anchor="ctr" anchorCtr="0" compatLnSpc="1">
            <a:prstTxWarp prst="textNoShape">
              <a:avLst/>
            </a:prstTxWarp>
          </a:bodyPr>
          <a:lstStyle>
            <a:lvl1pPr>
              <a:defRPr sz="1000">
                <a:solidFill>
                  <a:srgbClr val="FFFFFF"/>
                </a:solidFill>
                <a:ea typeface="+mn-ea"/>
                <a:cs typeface="+mn-cs"/>
              </a:defRPr>
            </a:lvl1pPr>
          </a:lstStyle>
          <a:p>
            <a:pPr defTabSz="914400">
              <a:defRPr/>
            </a:pPr>
            <a:fld id="{8021D90D-3EC1-4341-8D5F-DEA8F331FD95}" type="slidenum">
              <a:rPr lang="en-US" b="0"/>
              <a:pPr defTabSz="914400">
                <a:defRPr/>
              </a:pPr>
              <a:t>‹#›</a:t>
            </a:fld>
            <a:endParaRPr lang="en-US" b="0" dirty="0"/>
          </a:p>
        </p:txBody>
      </p:sp>
      <p:sp>
        <p:nvSpPr>
          <p:cNvPr id="1604621" name="Rectangle 13"/>
          <p:cNvSpPr>
            <a:spLocks noGrp="1" noChangeArrowheads="1"/>
          </p:cNvSpPr>
          <p:nvPr>
            <p:ph type="ftr" sz="quarter" idx="3"/>
          </p:nvPr>
        </p:nvSpPr>
        <p:spPr bwMode="auto">
          <a:xfrm>
            <a:off x="228600" y="6629400"/>
            <a:ext cx="8686800"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800">
                <a:solidFill>
                  <a:schemeClr val="bg1"/>
                </a:solidFill>
                <a:ea typeface="+mn-ea"/>
                <a:cs typeface="+mn-cs"/>
              </a:defRPr>
            </a:lvl1pPr>
          </a:lstStyle>
          <a:p>
            <a:pPr defTabSz="914400">
              <a:defRPr/>
            </a:pPr>
            <a:r>
              <a:rPr lang="en-US" b="0" dirty="0">
                <a:solidFill>
                  <a:srgbClr val="879196"/>
                </a:solidFill>
              </a:rPr>
              <a:t>Proprietary information of UnitedHealth Group.  Do not distribute or reproduce without express permission of UnitedHealth Group.</a:t>
            </a:r>
          </a:p>
        </p:txBody>
      </p:sp>
      <p:sp>
        <p:nvSpPr>
          <p:cNvPr id="13321" name="Title Placeholder 1"/>
          <p:cNvSpPr>
            <a:spLocks noGrp="1"/>
          </p:cNvSpPr>
          <p:nvPr>
            <p:ph type="title"/>
          </p:nvPr>
        </p:nvSpPr>
        <p:spPr bwMode="gray">
          <a:xfrm>
            <a:off x="914400" y="228600"/>
            <a:ext cx="5486400" cy="762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pic>
        <p:nvPicPr>
          <p:cNvPr id="13322" name="Picture 2" descr="\\SVR-MT-CORP\Clients\UnitedHealthcare\_global_assets\00_2011_Brand_Guidelines\06_logos\Logos\UHC_Blue.png"/>
          <p:cNvPicPr>
            <a:picLocks noChangeAspect="1" noChangeArrowheads="1"/>
          </p:cNvPicPr>
          <p:nvPr/>
        </p:nvPicPr>
        <p:blipFill>
          <a:blip r:embed="rId14"/>
          <a:srcRect/>
          <a:stretch>
            <a:fillRect/>
          </a:stretch>
        </p:blipFill>
        <p:spPr bwMode="auto">
          <a:xfrm>
            <a:off x="6781800" y="409575"/>
            <a:ext cx="1841500" cy="374650"/>
          </a:xfrm>
          <a:prstGeom prst="rect">
            <a:avLst/>
          </a:prstGeom>
          <a:noFill/>
          <a:ln w="9525">
            <a:noFill/>
            <a:miter lim="800000"/>
            <a:headEnd/>
            <a:tailEnd/>
          </a:ln>
        </p:spPr>
      </p:pic>
    </p:spTree>
    <p:extLst>
      <p:ext uri="{BB962C8B-B14F-4D97-AF65-F5344CB8AC3E}">
        <p14:creationId xmlns:p14="http://schemas.microsoft.com/office/powerpoint/2010/main" val="997027831"/>
      </p:ext>
    </p:extLst>
  </p:cSld>
  <p:clrMap bg1="lt1" tx1="dk1" bg2="lt2" tx2="dk2" accent1="accent1" accent2="accent2" accent3="accent3" accent4="accent4" accent5="accent5" accent6="accent6" hlink="hlink" folHlink="folHlink"/>
  <p:sldLayoutIdLst>
    <p:sldLayoutId id="2147486344" r:id="rId1"/>
    <p:sldLayoutId id="2147486345" r:id="rId2"/>
    <p:sldLayoutId id="2147486346" r:id="rId3"/>
    <p:sldLayoutId id="2147486347" r:id="rId4"/>
    <p:sldLayoutId id="2147486348" r:id="rId5"/>
    <p:sldLayoutId id="2147486349" r:id="rId6"/>
    <p:sldLayoutId id="2147486350" r:id="rId7"/>
    <p:sldLayoutId id="2147486351" r:id="rId8"/>
    <p:sldLayoutId id="2147486352" r:id="rId9"/>
    <p:sldLayoutId id="2147486353" r:id="rId10"/>
    <p:sldLayoutId id="2147486354"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1600" b="1">
          <a:solidFill>
            <a:schemeClr val="accent2"/>
          </a:solidFill>
          <a:latin typeface="+mj-lt"/>
          <a:ea typeface="MS PGothic"/>
          <a:cs typeface="MS PGothic"/>
        </a:defRPr>
      </a:lvl1pPr>
      <a:lvl2pPr algn="l" defTabSz="457200" rtl="0" eaLnBrk="0" fontAlgn="base" hangingPunct="0">
        <a:spcBef>
          <a:spcPct val="20000"/>
        </a:spcBef>
        <a:spcAft>
          <a:spcPct val="0"/>
        </a:spcAft>
        <a:defRPr sz="1600" b="1">
          <a:solidFill>
            <a:schemeClr val="accent2"/>
          </a:solidFill>
          <a:latin typeface="Arial" charset="0"/>
          <a:ea typeface="MS PGothic"/>
          <a:cs typeface="MS PGothic"/>
        </a:defRPr>
      </a:lvl2pPr>
      <a:lvl3pPr algn="l" defTabSz="457200" rtl="0" eaLnBrk="0" fontAlgn="base" hangingPunct="0">
        <a:spcBef>
          <a:spcPct val="20000"/>
        </a:spcBef>
        <a:spcAft>
          <a:spcPct val="0"/>
        </a:spcAft>
        <a:defRPr sz="1600" b="1">
          <a:solidFill>
            <a:schemeClr val="accent2"/>
          </a:solidFill>
          <a:latin typeface="Arial" charset="0"/>
          <a:ea typeface="MS PGothic"/>
          <a:cs typeface="MS PGothic"/>
        </a:defRPr>
      </a:lvl3pPr>
      <a:lvl4pPr algn="l" defTabSz="457200" rtl="0" eaLnBrk="0" fontAlgn="base" hangingPunct="0">
        <a:spcBef>
          <a:spcPct val="20000"/>
        </a:spcBef>
        <a:spcAft>
          <a:spcPct val="0"/>
        </a:spcAft>
        <a:defRPr sz="1600" b="1">
          <a:solidFill>
            <a:schemeClr val="accent2"/>
          </a:solidFill>
          <a:latin typeface="Arial" charset="0"/>
          <a:ea typeface="MS PGothic"/>
          <a:cs typeface="MS PGothic"/>
        </a:defRPr>
      </a:lvl4pPr>
      <a:lvl5pPr algn="l" defTabSz="457200" rtl="0" eaLnBrk="0" fontAlgn="base" hangingPunct="0">
        <a:spcBef>
          <a:spcPct val="20000"/>
        </a:spcBef>
        <a:spcAft>
          <a:spcPct val="0"/>
        </a:spcAft>
        <a:defRPr sz="1600" b="1">
          <a:solidFill>
            <a:schemeClr val="accent2"/>
          </a:solidFill>
          <a:latin typeface="Arial" charset="0"/>
          <a:ea typeface="MS PGothic"/>
          <a:cs typeface="MS PGothic"/>
        </a:defRPr>
      </a:lvl5pPr>
      <a:lvl6pPr marL="457200" algn="l" defTabSz="457200" rtl="0" eaLnBrk="0" fontAlgn="base" hangingPunct="0">
        <a:spcBef>
          <a:spcPct val="20000"/>
        </a:spcBef>
        <a:spcAft>
          <a:spcPct val="0"/>
        </a:spcAft>
        <a:defRPr sz="1600" b="1">
          <a:solidFill>
            <a:schemeClr val="accent2"/>
          </a:solidFill>
          <a:latin typeface="Arial" charset="0"/>
          <a:ea typeface="ＭＳ Ｐゴシック" pitchFamily="34" charset="-128"/>
        </a:defRPr>
      </a:lvl6pPr>
      <a:lvl7pPr marL="914400" algn="l" defTabSz="457200" rtl="0" eaLnBrk="0" fontAlgn="base" hangingPunct="0">
        <a:spcBef>
          <a:spcPct val="20000"/>
        </a:spcBef>
        <a:spcAft>
          <a:spcPct val="0"/>
        </a:spcAft>
        <a:defRPr sz="1600" b="1">
          <a:solidFill>
            <a:schemeClr val="accent2"/>
          </a:solidFill>
          <a:latin typeface="Arial" charset="0"/>
          <a:ea typeface="ＭＳ Ｐゴシック" pitchFamily="34" charset="-128"/>
        </a:defRPr>
      </a:lvl7pPr>
      <a:lvl8pPr marL="1371600" algn="l" defTabSz="457200" rtl="0" eaLnBrk="0" fontAlgn="base" hangingPunct="0">
        <a:spcBef>
          <a:spcPct val="20000"/>
        </a:spcBef>
        <a:spcAft>
          <a:spcPct val="0"/>
        </a:spcAft>
        <a:defRPr sz="1600" b="1">
          <a:solidFill>
            <a:schemeClr val="accent2"/>
          </a:solidFill>
          <a:latin typeface="Arial" charset="0"/>
          <a:ea typeface="ＭＳ Ｐゴシック" pitchFamily="34" charset="-128"/>
        </a:defRPr>
      </a:lvl8pPr>
      <a:lvl9pPr marL="1828800" algn="l" defTabSz="457200" rtl="0" eaLnBrk="0" fontAlgn="base" hangingPunct="0">
        <a:spcBef>
          <a:spcPct val="20000"/>
        </a:spcBef>
        <a:spcAft>
          <a:spcPct val="0"/>
        </a:spcAft>
        <a:defRPr sz="1600" b="1">
          <a:solidFill>
            <a:schemeClr val="accent2"/>
          </a:solidFill>
          <a:latin typeface="Arial" charset="0"/>
          <a:ea typeface="ＭＳ Ｐゴシック" pitchFamily="34" charset="-128"/>
        </a:defRPr>
      </a:lvl9pPr>
    </p:titleStyle>
    <p:bodyStyle>
      <a:lvl1pPr marL="342900" indent="-342900" algn="l" defTabSz="457200" rtl="0" eaLnBrk="0" fontAlgn="base" hangingPunct="0">
        <a:spcBef>
          <a:spcPct val="20000"/>
        </a:spcBef>
        <a:spcAft>
          <a:spcPct val="0"/>
        </a:spcAft>
        <a:buClr>
          <a:schemeClr val="tx2"/>
        </a:buClr>
        <a:buFont typeface="Arial" charset="0"/>
        <a:defRPr sz="2000">
          <a:solidFill>
            <a:schemeClr val="tx1"/>
          </a:solidFill>
          <a:latin typeface="+mn-lt"/>
          <a:ea typeface="MS PGothic"/>
          <a:cs typeface="MS PGothic"/>
        </a:defRPr>
      </a:lvl1pPr>
      <a:lvl2pPr marL="349250" indent="-228600" algn="l" defTabSz="457200" rtl="0" eaLnBrk="0" fontAlgn="base" hangingPunct="0">
        <a:spcBef>
          <a:spcPct val="20000"/>
        </a:spcBef>
        <a:spcAft>
          <a:spcPct val="0"/>
        </a:spcAft>
        <a:buFont typeface="Arial" charset="0"/>
        <a:buChar char="•"/>
        <a:defRPr>
          <a:solidFill>
            <a:schemeClr val="tx1"/>
          </a:solidFill>
          <a:latin typeface="+mn-lt"/>
          <a:ea typeface="MS PGothic"/>
          <a:cs typeface="MS PGothic"/>
        </a:defRPr>
      </a:lvl2pPr>
      <a:lvl3pPr marL="577850" indent="-174625" algn="l" defTabSz="457200" rtl="0" eaLnBrk="0" fontAlgn="base" hangingPunct="0">
        <a:spcBef>
          <a:spcPct val="20000"/>
        </a:spcBef>
        <a:spcAft>
          <a:spcPct val="0"/>
        </a:spcAft>
        <a:buFont typeface="Arial" charset="0"/>
        <a:buChar char="•"/>
        <a:defRPr sz="1600">
          <a:solidFill>
            <a:schemeClr val="tx1"/>
          </a:solidFill>
          <a:latin typeface="+mn-lt"/>
          <a:ea typeface="MS PGothic"/>
          <a:cs typeface="MS PGothic"/>
        </a:defRPr>
      </a:lvl3pPr>
      <a:lvl4pPr marL="860425" indent="-168275" algn="l" defTabSz="457200" rtl="0" eaLnBrk="0" fontAlgn="base" hangingPunct="0">
        <a:spcBef>
          <a:spcPct val="20000"/>
        </a:spcBef>
        <a:spcAft>
          <a:spcPct val="0"/>
        </a:spcAft>
        <a:buFont typeface="Arial" charset="0"/>
        <a:buChar char="•"/>
        <a:defRPr sz="1400">
          <a:solidFill>
            <a:schemeClr val="tx1"/>
          </a:solidFill>
          <a:latin typeface="+mn-lt"/>
          <a:ea typeface="MS PGothic"/>
          <a:cs typeface="MS PGothic"/>
        </a:defRPr>
      </a:lvl4pPr>
      <a:lvl5pPr marL="1089025" indent="-120650" algn="l" defTabSz="457200" rtl="0" eaLnBrk="0" fontAlgn="base" hangingPunct="0">
        <a:spcBef>
          <a:spcPct val="20000"/>
        </a:spcBef>
        <a:spcAft>
          <a:spcPct val="0"/>
        </a:spcAft>
        <a:buChar char="•"/>
        <a:defRPr sz="1200">
          <a:solidFill>
            <a:schemeClr val="tx1"/>
          </a:solidFill>
          <a:latin typeface="+mn-lt"/>
          <a:ea typeface="MS PGothic"/>
          <a:cs typeface="MS PGothic"/>
        </a:defRPr>
      </a:lvl5pPr>
      <a:lvl6pPr marL="1546225" indent="-120650" algn="l" defTabSz="457200" rtl="0" eaLnBrk="0" fontAlgn="base" hangingPunct="0">
        <a:spcBef>
          <a:spcPct val="20000"/>
        </a:spcBef>
        <a:spcAft>
          <a:spcPct val="0"/>
        </a:spcAft>
        <a:buChar char="•"/>
        <a:defRPr sz="1200">
          <a:solidFill>
            <a:schemeClr val="tx1"/>
          </a:solidFill>
          <a:latin typeface="+mn-lt"/>
          <a:ea typeface="+mn-ea"/>
        </a:defRPr>
      </a:lvl6pPr>
      <a:lvl7pPr marL="2003425" indent="-120650" algn="l" defTabSz="457200" rtl="0" eaLnBrk="0" fontAlgn="base" hangingPunct="0">
        <a:spcBef>
          <a:spcPct val="20000"/>
        </a:spcBef>
        <a:spcAft>
          <a:spcPct val="0"/>
        </a:spcAft>
        <a:buChar char="•"/>
        <a:defRPr sz="1200">
          <a:solidFill>
            <a:schemeClr val="tx1"/>
          </a:solidFill>
          <a:latin typeface="+mn-lt"/>
          <a:ea typeface="+mn-ea"/>
        </a:defRPr>
      </a:lvl7pPr>
      <a:lvl8pPr marL="2460625" indent="-120650" algn="l" defTabSz="457200" rtl="0" eaLnBrk="0" fontAlgn="base" hangingPunct="0">
        <a:spcBef>
          <a:spcPct val="20000"/>
        </a:spcBef>
        <a:spcAft>
          <a:spcPct val="0"/>
        </a:spcAft>
        <a:buChar char="•"/>
        <a:defRPr sz="1200">
          <a:solidFill>
            <a:schemeClr val="tx1"/>
          </a:solidFill>
          <a:latin typeface="+mn-lt"/>
          <a:ea typeface="+mn-ea"/>
        </a:defRPr>
      </a:lvl8pPr>
      <a:lvl9pPr marL="2917825" indent="-120650" algn="l" defTabSz="457200" rtl="0" eaLnBrk="0" fontAlgn="base" hangingPunct="0">
        <a:spcBef>
          <a:spcPct val="20000"/>
        </a:spcBef>
        <a:spcAft>
          <a:spcPct val="0"/>
        </a:spcAft>
        <a:buChar char="•"/>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2"/>
        </a:solidFill>
        <a:effectLst/>
      </p:bgPr>
    </p:bg>
    <p:spTree>
      <p:nvGrpSpPr>
        <p:cNvPr id="1" name=""/>
        <p:cNvGrpSpPr/>
        <p:nvPr/>
      </p:nvGrpSpPr>
      <p:grpSpPr>
        <a:xfrm>
          <a:off x="0" y="0"/>
          <a:ext cx="0" cy="0"/>
          <a:chOff x="0" y="0"/>
          <a:chExt cx="0" cy="0"/>
        </a:xfrm>
      </p:grpSpPr>
      <p:pic>
        <p:nvPicPr>
          <p:cNvPr id="1604624" name="Picture 16" descr="Tinted_U"/>
          <p:cNvPicPr>
            <a:picLocks noChangeAspect="1" noChangeArrowheads="1"/>
          </p:cNvPicPr>
          <p:nvPr/>
        </p:nvPicPr>
        <p:blipFill>
          <a:blip r:embed="rId2" cstate="print">
            <a:extLst>
              <a:ext uri="{28A0092B-C50C-407E-A947-70E740481C1C}">
                <a14:useLocalDpi xmlns:a14="http://schemas.microsoft.com/office/drawing/2010/main" val="0"/>
              </a:ext>
            </a:extLst>
          </a:blip>
          <a:srcRect r="8913" b="5128"/>
          <a:stretch>
            <a:fillRect/>
          </a:stretch>
        </p:blipFill>
        <p:spPr bwMode="auto">
          <a:xfrm>
            <a:off x="228600" y="228600"/>
            <a:ext cx="508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604610" name="Rectangle 2"/>
          <p:cNvSpPr>
            <a:spLocks noChangeArrowheads="1"/>
          </p:cNvSpPr>
          <p:nvPr/>
        </p:nvSpPr>
        <p:spPr bwMode="auto">
          <a:xfrm>
            <a:off x="228600" y="6400800"/>
            <a:ext cx="8686800" cy="228600"/>
          </a:xfrm>
          <a:prstGeom prst="rect">
            <a:avLst/>
          </a:prstGeom>
          <a:solidFill>
            <a:schemeClr val="bg1"/>
          </a:solidFill>
          <a:ln>
            <a:noFill/>
          </a:ln>
          <a:effectLst/>
          <a:extLst/>
        </p:spPr>
        <p:txBody>
          <a:bodyPr wrap="none" anchor="ctr"/>
          <a:lstStyle/>
          <a:p>
            <a:pPr algn="ctr"/>
            <a:endParaRPr lang="en-US" b="0" dirty="0">
              <a:ea typeface="ＭＳ Ｐゴシック" pitchFamily="34" charset="-128"/>
            </a:endParaRPr>
          </a:p>
        </p:txBody>
      </p:sp>
      <p:sp>
        <p:nvSpPr>
          <p:cNvPr id="1604614" name="Rectangle 6"/>
          <p:cNvSpPr>
            <a:spLocks noChangeArrowheads="1"/>
          </p:cNvSpPr>
          <p:nvPr/>
        </p:nvSpPr>
        <p:spPr bwMode="auto">
          <a:xfrm>
            <a:off x="228600" y="228600"/>
            <a:ext cx="8686800" cy="6400800"/>
          </a:xfrm>
          <a:prstGeom prst="rect">
            <a:avLst/>
          </a:prstGeom>
          <a:noFill/>
          <a:ln w="12700" algn="ctr">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0" dirty="0">
              <a:ln>
                <a:solidFill>
                  <a:srgbClr val="FFFFFF"/>
                </a:solidFill>
              </a:ln>
              <a:ea typeface="ＭＳ Ｐゴシック" pitchFamily="34" charset="-128"/>
            </a:endParaRPr>
          </a:p>
        </p:txBody>
      </p:sp>
      <p:sp>
        <p:nvSpPr>
          <p:cNvPr id="1604615" name="Line 7"/>
          <p:cNvSpPr>
            <a:spLocks noChangeShapeType="1"/>
          </p:cNvSpPr>
          <p:nvPr/>
        </p:nvSpPr>
        <p:spPr bwMode="auto">
          <a:xfrm flipH="1">
            <a:off x="914400" y="990600"/>
            <a:ext cx="80010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b="0" dirty="0">
              <a:ea typeface="ＭＳ Ｐゴシック" pitchFamily="34" charset="-128"/>
            </a:endParaRPr>
          </a:p>
        </p:txBody>
      </p:sp>
      <p:sp>
        <p:nvSpPr>
          <p:cNvPr id="1604616" name="Rectangle 8"/>
          <p:cNvSpPr>
            <a:spLocks noGrp="1" noChangeArrowheads="1"/>
          </p:cNvSpPr>
          <p:nvPr>
            <p:ph type="body" idx="1"/>
          </p:nvPr>
        </p:nvSpPr>
        <p:spPr bwMode="auto">
          <a:xfrm>
            <a:off x="914400" y="15240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Slide Number Placeholder 5"/>
          <p:cNvSpPr>
            <a:spLocks noGrp="1"/>
          </p:cNvSpPr>
          <p:nvPr>
            <p:ph type="sldNum" sz="quarter" idx="4"/>
          </p:nvPr>
        </p:nvSpPr>
        <p:spPr bwMode="gray">
          <a:xfrm>
            <a:off x="228600" y="64008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0" bIns="0" numCol="1" anchor="ctr" anchorCtr="0" compatLnSpc="1">
            <a:prstTxWarp prst="textNoShape">
              <a:avLst/>
            </a:prstTxWarp>
          </a:bodyPr>
          <a:lstStyle>
            <a:lvl1pPr algn="l">
              <a:defRPr sz="1000">
                <a:solidFill>
                  <a:srgbClr val="FFFFFF"/>
                </a:solidFill>
                <a:latin typeface="+mn-lt"/>
              </a:defRPr>
            </a:lvl1pPr>
          </a:lstStyle>
          <a:p>
            <a:fld id="{34034F64-D7DA-4100-9F72-33C4D5A9F7B8}" type="slidenum">
              <a:rPr lang="en-US" b="0" smtClean="0">
                <a:ea typeface="ＭＳ Ｐゴシック" pitchFamily="34" charset="-128"/>
              </a:rPr>
              <a:pPr/>
              <a:t>‹#›</a:t>
            </a:fld>
            <a:endParaRPr lang="en-US" b="0" dirty="0">
              <a:ea typeface="ＭＳ Ｐゴシック" pitchFamily="34" charset="-128"/>
            </a:endParaRPr>
          </a:p>
        </p:txBody>
      </p:sp>
      <p:sp>
        <p:nvSpPr>
          <p:cNvPr id="1604621" name="Rectangle 13"/>
          <p:cNvSpPr>
            <a:spLocks noGrp="1" noChangeArrowheads="1"/>
          </p:cNvSpPr>
          <p:nvPr>
            <p:ph type="ftr" sz="quarter" idx="3"/>
          </p:nvPr>
        </p:nvSpPr>
        <p:spPr bwMode="auto">
          <a:xfrm>
            <a:off x="228600" y="6629400"/>
            <a:ext cx="8686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800">
                <a:solidFill>
                  <a:schemeClr val="bg2"/>
                </a:solidFill>
              </a:defRPr>
            </a:lvl1pPr>
          </a:lstStyle>
          <a:p>
            <a:r>
              <a:rPr lang="en-US" b="0" dirty="0" smtClean="0">
                <a:solidFill>
                  <a:srgbClr val="879196"/>
                </a:solidFill>
                <a:ea typeface="ＭＳ Ｐゴシック" pitchFamily="34" charset="-128"/>
              </a:rPr>
              <a:t>Proprietary Information of UnitedHealth Group.  Do not distribute or reproduce without express permission of UnitedHealth Group.</a:t>
            </a:r>
            <a:endParaRPr lang="en-US" b="0" dirty="0">
              <a:solidFill>
                <a:srgbClr val="879196"/>
              </a:solidFill>
              <a:ea typeface="ＭＳ Ｐゴシック" pitchFamily="34" charset="-128"/>
            </a:endParaRPr>
          </a:p>
        </p:txBody>
      </p:sp>
      <p:sp>
        <p:nvSpPr>
          <p:cNvPr id="1604622" name="Title Placeholder 1"/>
          <p:cNvSpPr>
            <a:spLocks noGrp="1"/>
          </p:cNvSpPr>
          <p:nvPr>
            <p:ph type="title"/>
          </p:nvPr>
        </p:nvSpPr>
        <p:spPr bwMode="gray">
          <a:xfrm>
            <a:off x="914400" y="228600"/>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dirty="0" smtClean="0"/>
              <a:t>Click to edit Master title style</a:t>
            </a:r>
          </a:p>
        </p:txBody>
      </p:sp>
      <p:pic>
        <p:nvPicPr>
          <p:cNvPr id="13" name="Picture 2" descr="\\SVR-MT-CORP\Clients\UnitedHealthcare\_global_assets\00_2011_Brand_Guidelines\06_logos\Logos\UHC_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08907"/>
            <a:ext cx="1841500" cy="375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973978"/>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fontAlgn="base">
        <a:spcBef>
          <a:spcPct val="20000"/>
        </a:spcBef>
        <a:spcAft>
          <a:spcPct val="0"/>
        </a:spcAft>
        <a:defRPr sz="2200" b="1">
          <a:solidFill>
            <a:schemeClr val="bg1"/>
          </a:solidFill>
          <a:latin typeface="+mj-lt"/>
          <a:ea typeface="+mj-ea"/>
          <a:cs typeface="+mj-cs"/>
        </a:defRPr>
      </a:lvl1pPr>
      <a:lvl2pPr algn="l" defTabSz="457200" rtl="0" fontAlgn="base">
        <a:spcBef>
          <a:spcPct val="20000"/>
        </a:spcBef>
        <a:spcAft>
          <a:spcPct val="0"/>
        </a:spcAft>
        <a:defRPr sz="2200" b="1">
          <a:solidFill>
            <a:schemeClr val="tx2"/>
          </a:solidFill>
          <a:latin typeface="Arial" charset="0"/>
          <a:ea typeface="ＭＳ Ｐゴシック" pitchFamily="34" charset="-128"/>
        </a:defRPr>
      </a:lvl2pPr>
      <a:lvl3pPr algn="l" defTabSz="457200" rtl="0" fontAlgn="base">
        <a:spcBef>
          <a:spcPct val="20000"/>
        </a:spcBef>
        <a:spcAft>
          <a:spcPct val="0"/>
        </a:spcAft>
        <a:defRPr sz="2200" b="1">
          <a:solidFill>
            <a:schemeClr val="tx2"/>
          </a:solidFill>
          <a:latin typeface="Arial" charset="0"/>
          <a:ea typeface="ＭＳ Ｐゴシック" pitchFamily="34" charset="-128"/>
        </a:defRPr>
      </a:lvl3pPr>
      <a:lvl4pPr algn="l" defTabSz="457200" rtl="0" fontAlgn="base">
        <a:spcBef>
          <a:spcPct val="20000"/>
        </a:spcBef>
        <a:spcAft>
          <a:spcPct val="0"/>
        </a:spcAft>
        <a:defRPr sz="2200" b="1">
          <a:solidFill>
            <a:schemeClr val="tx2"/>
          </a:solidFill>
          <a:latin typeface="Arial" charset="0"/>
          <a:ea typeface="ＭＳ Ｐゴシック" pitchFamily="34" charset="-128"/>
        </a:defRPr>
      </a:lvl4pPr>
      <a:lvl5pPr algn="l" defTabSz="457200" rtl="0" fontAlgn="base">
        <a:spcBef>
          <a:spcPct val="20000"/>
        </a:spcBef>
        <a:spcAft>
          <a:spcPct val="0"/>
        </a:spcAft>
        <a:defRPr sz="2200" b="1">
          <a:solidFill>
            <a:schemeClr val="tx2"/>
          </a:solidFill>
          <a:latin typeface="Arial" charset="0"/>
          <a:ea typeface="ＭＳ Ｐゴシック" pitchFamily="34" charset="-128"/>
        </a:defRPr>
      </a:lvl5pPr>
      <a:lvl6pPr marL="457200" algn="l" defTabSz="457200" rtl="0" fontAlgn="base">
        <a:spcBef>
          <a:spcPct val="20000"/>
        </a:spcBef>
        <a:spcAft>
          <a:spcPct val="0"/>
        </a:spcAft>
        <a:defRPr sz="2200" b="1">
          <a:solidFill>
            <a:schemeClr val="tx2"/>
          </a:solidFill>
          <a:latin typeface="Arial" charset="0"/>
          <a:ea typeface="ＭＳ Ｐゴシック" pitchFamily="34" charset="-128"/>
        </a:defRPr>
      </a:lvl6pPr>
      <a:lvl7pPr marL="914400" algn="l" defTabSz="457200" rtl="0" fontAlgn="base">
        <a:spcBef>
          <a:spcPct val="20000"/>
        </a:spcBef>
        <a:spcAft>
          <a:spcPct val="0"/>
        </a:spcAft>
        <a:defRPr sz="2200" b="1">
          <a:solidFill>
            <a:schemeClr val="tx2"/>
          </a:solidFill>
          <a:latin typeface="Arial" charset="0"/>
          <a:ea typeface="ＭＳ Ｐゴシック" pitchFamily="34" charset="-128"/>
        </a:defRPr>
      </a:lvl7pPr>
      <a:lvl8pPr marL="1371600" algn="l" defTabSz="457200" rtl="0" fontAlgn="base">
        <a:spcBef>
          <a:spcPct val="20000"/>
        </a:spcBef>
        <a:spcAft>
          <a:spcPct val="0"/>
        </a:spcAft>
        <a:defRPr sz="2200" b="1">
          <a:solidFill>
            <a:schemeClr val="tx2"/>
          </a:solidFill>
          <a:latin typeface="Arial" charset="0"/>
          <a:ea typeface="ＭＳ Ｐゴシック" pitchFamily="34" charset="-128"/>
        </a:defRPr>
      </a:lvl8pPr>
      <a:lvl9pPr marL="1828800" algn="l" defTabSz="457200" rtl="0" fontAlgn="base">
        <a:spcBef>
          <a:spcPct val="20000"/>
        </a:spcBef>
        <a:spcAft>
          <a:spcPct val="0"/>
        </a:spcAft>
        <a:defRPr sz="2200" b="1">
          <a:solidFill>
            <a:schemeClr val="tx2"/>
          </a:solidFill>
          <a:latin typeface="Arial" charset="0"/>
          <a:ea typeface="ＭＳ Ｐゴシック" pitchFamily="34" charset="-128"/>
        </a:defRPr>
      </a:lvl9pPr>
    </p:titleStyle>
    <p:bodyStyle>
      <a:lvl1pPr marL="0" indent="0" algn="l" defTabSz="457200" rtl="0" fontAlgn="base">
        <a:spcBef>
          <a:spcPct val="20000"/>
        </a:spcBef>
        <a:spcAft>
          <a:spcPct val="0"/>
        </a:spcAft>
        <a:buClr>
          <a:schemeClr val="tx2"/>
        </a:buClr>
        <a:buFont typeface="Arial" charset="0"/>
        <a:buNone/>
        <a:defRPr sz="2000">
          <a:solidFill>
            <a:schemeClr val="tx1"/>
          </a:solidFill>
          <a:latin typeface="+mn-lt"/>
          <a:ea typeface="+mn-ea"/>
          <a:cs typeface="+mn-cs"/>
        </a:defRPr>
      </a:lvl1pPr>
      <a:lvl2pPr marL="349250" indent="-228600" algn="l" defTabSz="457200" rtl="0" fontAlgn="base">
        <a:spcBef>
          <a:spcPct val="20000"/>
        </a:spcBef>
        <a:spcAft>
          <a:spcPct val="0"/>
        </a:spcAft>
        <a:buClrTx/>
        <a:buFont typeface="Arial" pitchFamily="34" charset="0"/>
        <a:buChar char="•"/>
        <a:defRPr sz="1800">
          <a:solidFill>
            <a:schemeClr val="tx1"/>
          </a:solidFill>
          <a:latin typeface="+mn-lt"/>
          <a:ea typeface="+mn-ea"/>
        </a:defRPr>
      </a:lvl2pPr>
      <a:lvl3pPr marL="577850" indent="-174625" algn="l" defTabSz="457200" rtl="0" fontAlgn="base">
        <a:spcBef>
          <a:spcPct val="20000"/>
        </a:spcBef>
        <a:spcAft>
          <a:spcPct val="0"/>
        </a:spcAft>
        <a:buClrTx/>
        <a:buFont typeface="Arial" charset="0"/>
        <a:buChar char="•"/>
        <a:defRPr sz="1600">
          <a:solidFill>
            <a:schemeClr val="tx1"/>
          </a:solidFill>
          <a:latin typeface="+mn-lt"/>
          <a:ea typeface="+mn-ea"/>
        </a:defRPr>
      </a:lvl3pPr>
      <a:lvl4pPr marL="860425" indent="-168275" algn="l" defTabSz="457200" rtl="0" fontAlgn="base">
        <a:spcBef>
          <a:spcPct val="20000"/>
        </a:spcBef>
        <a:spcAft>
          <a:spcPct val="0"/>
        </a:spcAft>
        <a:buClrTx/>
        <a:buFont typeface="Arial" pitchFamily="34" charset="0"/>
        <a:buChar char="•"/>
        <a:defRPr sz="1400">
          <a:solidFill>
            <a:schemeClr val="tx1"/>
          </a:solidFill>
          <a:latin typeface="+mn-lt"/>
          <a:ea typeface="+mn-ea"/>
        </a:defRPr>
      </a:lvl4pPr>
      <a:lvl5pPr marL="1089025" indent="-120650" algn="l" defTabSz="457200" rtl="0" fontAlgn="base">
        <a:spcBef>
          <a:spcPct val="20000"/>
        </a:spcBef>
        <a:spcAft>
          <a:spcPct val="0"/>
        </a:spcAft>
        <a:buClrTx/>
        <a:buChar char="•"/>
        <a:defRPr sz="1200">
          <a:solidFill>
            <a:schemeClr val="tx1"/>
          </a:solidFill>
          <a:latin typeface="+mn-lt"/>
          <a:ea typeface="+mn-ea"/>
        </a:defRPr>
      </a:lvl5pPr>
      <a:lvl6pPr marL="1943100" indent="-171450" algn="l" defTabSz="457200" rtl="0" fontAlgn="base">
        <a:spcBef>
          <a:spcPct val="20000"/>
        </a:spcBef>
        <a:spcAft>
          <a:spcPct val="0"/>
        </a:spcAft>
        <a:buChar char="•"/>
        <a:defRPr sz="1200">
          <a:solidFill>
            <a:srgbClr val="646D72"/>
          </a:solidFill>
          <a:latin typeface="+mn-lt"/>
          <a:ea typeface="+mn-ea"/>
        </a:defRPr>
      </a:lvl6pPr>
      <a:lvl7pPr marL="2400300" indent="-171450" algn="l" defTabSz="457200" rtl="0" fontAlgn="base">
        <a:spcBef>
          <a:spcPct val="20000"/>
        </a:spcBef>
        <a:spcAft>
          <a:spcPct val="0"/>
        </a:spcAft>
        <a:buChar char="•"/>
        <a:defRPr sz="1200">
          <a:solidFill>
            <a:srgbClr val="646D72"/>
          </a:solidFill>
          <a:latin typeface="+mn-lt"/>
          <a:ea typeface="+mn-ea"/>
        </a:defRPr>
      </a:lvl7pPr>
      <a:lvl8pPr marL="2857500" indent="-171450" algn="l" defTabSz="457200" rtl="0" fontAlgn="base">
        <a:spcBef>
          <a:spcPct val="20000"/>
        </a:spcBef>
        <a:spcAft>
          <a:spcPct val="0"/>
        </a:spcAft>
        <a:buChar char="•"/>
        <a:defRPr sz="1200">
          <a:solidFill>
            <a:srgbClr val="646D72"/>
          </a:solidFill>
          <a:latin typeface="+mn-lt"/>
          <a:ea typeface="+mn-ea"/>
        </a:defRPr>
      </a:lvl8pPr>
      <a:lvl9pPr marL="3314700" indent="-171450" algn="l" defTabSz="457200" rtl="0" fontAlgn="base">
        <a:spcBef>
          <a:spcPct val="20000"/>
        </a:spcBef>
        <a:spcAft>
          <a:spcPct val="0"/>
        </a:spcAft>
        <a:buChar char="•"/>
        <a:defRPr sz="12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gray">
          <a:xfrm>
            <a:off x="915988" y="219075"/>
            <a:ext cx="54832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gray">
          <a:xfrm>
            <a:off x="915988" y="1600200"/>
            <a:ext cx="5243512"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pic>
        <p:nvPicPr>
          <p:cNvPr id="1028" name="Picture 4" descr="UHC_Logo_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0" y="427038"/>
            <a:ext cx="18415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p:cNvSpPr>
            <a:spLocks noGrp="1"/>
          </p:cNvSpPr>
          <p:nvPr>
            <p:ph type="sldNum" sz="quarter" idx="4"/>
          </p:nvPr>
        </p:nvSpPr>
        <p:spPr bwMode="gray">
          <a:xfrm>
            <a:off x="260350" y="6354763"/>
            <a:ext cx="601663" cy="365125"/>
          </a:xfrm>
          <a:prstGeom prst="rect">
            <a:avLst/>
          </a:prstGeom>
          <a:noFill/>
          <a:ln>
            <a:noFill/>
          </a:ln>
          <a:extLst/>
        </p:spPr>
        <p:txBody>
          <a:bodyPr vert="horz" wrap="square" lIns="91440" tIns="45720" rIns="91440" bIns="45720" numCol="1" anchor="ctr" anchorCtr="0" compatLnSpc="1">
            <a:prstTxWarp prst="textNoShape">
              <a:avLst/>
            </a:prstTxWarp>
          </a:bodyPr>
          <a:lstStyle>
            <a:lvl1pPr>
              <a:defRPr sz="1000">
                <a:solidFill>
                  <a:srgbClr val="FFFFFF"/>
                </a:solidFill>
                <a:latin typeface="Verdana" pitchFamily="34" charset="0"/>
                <a:ea typeface="ＭＳ Ｐゴシック" pitchFamily="-80" charset="-128"/>
              </a:defRPr>
            </a:lvl1pPr>
          </a:lstStyle>
          <a:p>
            <a:pPr defTabSz="914400">
              <a:defRPr/>
            </a:pPr>
            <a:fld id="{2F3E9C00-9D71-4AF5-936A-7B7B29CE9F45}" type="slidenum">
              <a:rPr lang="en-US" b="0"/>
              <a:pPr defTabSz="914400">
                <a:defRPr/>
              </a:pPr>
              <a:t>‹#›</a:t>
            </a:fld>
            <a:endParaRPr lang="en-US" b="0" dirty="0"/>
          </a:p>
        </p:txBody>
      </p:sp>
      <p:sp>
        <p:nvSpPr>
          <p:cNvPr id="4102" name="Rectangle 6"/>
          <p:cNvSpPr>
            <a:spLocks noGrp="1" noChangeArrowheads="1"/>
          </p:cNvSpPr>
          <p:nvPr>
            <p:ph type="ftr" sz="quarter" idx="3"/>
          </p:nvPr>
        </p:nvSpPr>
        <p:spPr bwMode="auto">
          <a:xfrm>
            <a:off x="252413" y="6337300"/>
            <a:ext cx="6149975"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800">
                <a:solidFill>
                  <a:schemeClr val="bg2"/>
                </a:solidFill>
                <a:latin typeface="Arial" charset="0"/>
                <a:ea typeface="ＭＳ Ｐゴシック" pitchFamily="-80" charset="-128"/>
              </a:defRPr>
            </a:lvl1pPr>
          </a:lstStyle>
          <a:p>
            <a:pPr defTabSz="914400">
              <a:defRPr/>
            </a:pPr>
            <a:r>
              <a:rPr lang="en-US" b="0" dirty="0">
                <a:solidFill>
                  <a:srgbClr val="879196"/>
                </a:solidFill>
              </a:rPr>
              <a:t>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a:solidFill>
            <a:schemeClr val="tx2"/>
          </a:solidFill>
          <a:latin typeface="+mj-lt"/>
          <a:ea typeface="+mj-ea"/>
          <a:cs typeface="+mj-cs"/>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80" charset="-128"/>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80" charset="-128"/>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80" charset="-128"/>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80" charset="-128"/>
        </a:defRPr>
      </a:lvl5pPr>
      <a:lvl6pPr marL="457200" algn="l" defTabSz="457200" rtl="0" eaLnBrk="0" fontAlgn="base" hangingPunct="0">
        <a:spcBef>
          <a:spcPct val="20000"/>
        </a:spcBef>
        <a:spcAft>
          <a:spcPct val="0"/>
        </a:spcAft>
        <a:defRPr sz="2200" b="1">
          <a:solidFill>
            <a:schemeClr val="tx2"/>
          </a:solidFill>
          <a:latin typeface="Arial" charset="0"/>
          <a:ea typeface="ＭＳ Ｐゴシック" pitchFamily="-80" charset="-128"/>
        </a:defRPr>
      </a:lvl6pPr>
      <a:lvl7pPr marL="914400" algn="l" defTabSz="457200" rtl="0" eaLnBrk="0" fontAlgn="base" hangingPunct="0">
        <a:spcBef>
          <a:spcPct val="20000"/>
        </a:spcBef>
        <a:spcAft>
          <a:spcPct val="0"/>
        </a:spcAft>
        <a:defRPr sz="2200" b="1">
          <a:solidFill>
            <a:schemeClr val="tx2"/>
          </a:solidFill>
          <a:latin typeface="Arial" charset="0"/>
          <a:ea typeface="ＭＳ Ｐゴシック" pitchFamily="-80" charset="-128"/>
        </a:defRPr>
      </a:lvl7pPr>
      <a:lvl8pPr marL="1371600" algn="l" defTabSz="457200" rtl="0" eaLnBrk="0" fontAlgn="base" hangingPunct="0">
        <a:spcBef>
          <a:spcPct val="20000"/>
        </a:spcBef>
        <a:spcAft>
          <a:spcPct val="0"/>
        </a:spcAft>
        <a:defRPr sz="2200" b="1">
          <a:solidFill>
            <a:schemeClr val="tx2"/>
          </a:solidFill>
          <a:latin typeface="Arial" charset="0"/>
          <a:ea typeface="ＭＳ Ｐゴシック" pitchFamily="-80" charset="-128"/>
        </a:defRPr>
      </a:lvl8pPr>
      <a:lvl9pPr marL="1828800" algn="l" defTabSz="457200" rtl="0" eaLnBrk="0" fontAlgn="base" hangingPunct="0">
        <a:spcBef>
          <a:spcPct val="20000"/>
        </a:spcBef>
        <a:spcAft>
          <a:spcPct val="0"/>
        </a:spcAft>
        <a:defRPr sz="2200" b="1">
          <a:solidFill>
            <a:schemeClr val="tx2"/>
          </a:solidFill>
          <a:latin typeface="Arial" charset="0"/>
          <a:ea typeface="ＭＳ Ｐゴシック" pitchFamily="-80"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mn-ea"/>
          <a:cs typeface="+mn-cs"/>
        </a:defRPr>
      </a:lvl1pPr>
      <a:lvl2pPr marL="547688" indent="-204788"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mn-ea"/>
        </a:defRPr>
      </a:lvl2pPr>
      <a:lvl3pPr marL="11430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3pPr>
      <a:lvl4pPr marL="16002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4pPr>
      <a:lvl5pPr marL="20574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5pPr>
      <a:lvl6pPr marL="25146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6pPr>
      <a:lvl7pPr marL="29718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7pPr>
      <a:lvl8pPr marL="34290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8pPr>
      <a:lvl9pPr marL="38862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2"/>
        </a:solidFill>
        <a:effectLst/>
      </p:bgPr>
    </p:bg>
    <p:spTree>
      <p:nvGrpSpPr>
        <p:cNvPr id="1" name=""/>
        <p:cNvGrpSpPr/>
        <p:nvPr/>
      </p:nvGrpSpPr>
      <p:grpSpPr>
        <a:xfrm>
          <a:off x="0" y="0"/>
          <a:ext cx="0" cy="0"/>
          <a:chOff x="0" y="0"/>
          <a:chExt cx="0" cy="0"/>
        </a:xfrm>
      </p:grpSpPr>
      <p:pic>
        <p:nvPicPr>
          <p:cNvPr id="1604624" name="Picture 16" descr="Tinted_U"/>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228600"/>
            <a:ext cx="508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604610" name="Rectangle 2"/>
          <p:cNvSpPr>
            <a:spLocks noChangeArrowheads="1"/>
          </p:cNvSpPr>
          <p:nvPr/>
        </p:nvSpPr>
        <p:spPr bwMode="auto">
          <a:xfrm>
            <a:off x="228600" y="6400800"/>
            <a:ext cx="8686800" cy="228600"/>
          </a:xfrm>
          <a:prstGeom prst="rect">
            <a:avLst/>
          </a:prstGeom>
          <a:solidFill>
            <a:schemeClr val="bg1"/>
          </a:solidFill>
          <a:ln>
            <a:noFill/>
          </a:ln>
          <a:effectLst/>
          <a:extLst/>
        </p:spPr>
        <p:txBody>
          <a:bodyPr wrap="none" anchor="ctr"/>
          <a:lstStyle/>
          <a:p>
            <a:pPr algn="ctr"/>
            <a:endParaRPr lang="en-US" b="0" dirty="0">
              <a:ea typeface="ＭＳ Ｐゴシック" pitchFamily="34" charset="-128"/>
            </a:endParaRPr>
          </a:p>
        </p:txBody>
      </p:sp>
      <p:sp>
        <p:nvSpPr>
          <p:cNvPr id="1604614" name="Rectangle 6"/>
          <p:cNvSpPr>
            <a:spLocks noChangeArrowheads="1"/>
          </p:cNvSpPr>
          <p:nvPr/>
        </p:nvSpPr>
        <p:spPr bwMode="auto">
          <a:xfrm>
            <a:off x="228600" y="228600"/>
            <a:ext cx="8686800" cy="6400800"/>
          </a:xfrm>
          <a:prstGeom prst="rect">
            <a:avLst/>
          </a:prstGeom>
          <a:noFill/>
          <a:ln w="12700" algn="ctr">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0" dirty="0">
              <a:ln>
                <a:solidFill>
                  <a:srgbClr val="FFFFFF"/>
                </a:solidFill>
              </a:ln>
              <a:ea typeface="ＭＳ Ｐゴシック" pitchFamily="34" charset="-128"/>
            </a:endParaRPr>
          </a:p>
        </p:txBody>
      </p:sp>
      <p:sp>
        <p:nvSpPr>
          <p:cNvPr id="1604615" name="Line 7"/>
          <p:cNvSpPr>
            <a:spLocks noChangeShapeType="1"/>
          </p:cNvSpPr>
          <p:nvPr/>
        </p:nvSpPr>
        <p:spPr bwMode="auto">
          <a:xfrm flipH="1">
            <a:off x="914400" y="990600"/>
            <a:ext cx="80010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b="0" dirty="0">
              <a:ea typeface="ＭＳ Ｐゴシック" pitchFamily="34" charset="-128"/>
            </a:endParaRPr>
          </a:p>
        </p:txBody>
      </p:sp>
      <p:sp>
        <p:nvSpPr>
          <p:cNvPr id="1604616" name="Rectangle 8"/>
          <p:cNvSpPr>
            <a:spLocks noGrp="1" noChangeArrowheads="1"/>
          </p:cNvSpPr>
          <p:nvPr>
            <p:ph type="body" idx="1"/>
          </p:nvPr>
        </p:nvSpPr>
        <p:spPr bwMode="auto">
          <a:xfrm>
            <a:off x="914400" y="15240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Slide Number Placeholder 5"/>
          <p:cNvSpPr>
            <a:spLocks noGrp="1"/>
          </p:cNvSpPr>
          <p:nvPr>
            <p:ph type="sldNum" sz="quarter" idx="4"/>
          </p:nvPr>
        </p:nvSpPr>
        <p:spPr bwMode="gray">
          <a:xfrm>
            <a:off x="228600" y="64008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0" bIns="0" numCol="1" anchor="ctr" anchorCtr="0" compatLnSpc="1">
            <a:prstTxWarp prst="textNoShape">
              <a:avLst/>
            </a:prstTxWarp>
          </a:bodyPr>
          <a:lstStyle>
            <a:lvl1pPr algn="l">
              <a:defRPr sz="1000">
                <a:solidFill>
                  <a:srgbClr val="FFFFFF"/>
                </a:solidFill>
                <a:latin typeface="+mn-lt"/>
              </a:defRPr>
            </a:lvl1pPr>
          </a:lstStyle>
          <a:p>
            <a:fld id="{34034F64-D7DA-4100-9F72-33C4D5A9F7B8}" type="slidenum">
              <a:rPr lang="en-US" b="0" smtClean="0">
                <a:ea typeface="ＭＳ Ｐゴシック" pitchFamily="34" charset="-128"/>
              </a:rPr>
              <a:pPr/>
              <a:t>‹#›</a:t>
            </a:fld>
            <a:endParaRPr lang="en-US" b="0" dirty="0">
              <a:ea typeface="ＭＳ Ｐゴシック" pitchFamily="34" charset="-128"/>
            </a:endParaRPr>
          </a:p>
        </p:txBody>
      </p:sp>
      <p:sp>
        <p:nvSpPr>
          <p:cNvPr id="1604621" name="Rectangle 13"/>
          <p:cNvSpPr>
            <a:spLocks noGrp="1" noChangeArrowheads="1"/>
          </p:cNvSpPr>
          <p:nvPr>
            <p:ph type="ftr" sz="quarter" idx="3"/>
          </p:nvPr>
        </p:nvSpPr>
        <p:spPr bwMode="auto">
          <a:xfrm>
            <a:off x="228600" y="6629400"/>
            <a:ext cx="8686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800">
                <a:solidFill>
                  <a:schemeClr val="bg2"/>
                </a:solidFill>
              </a:defRPr>
            </a:lvl1pPr>
          </a:lstStyle>
          <a:p>
            <a:r>
              <a:rPr lang="en-US" b="0" dirty="0" smtClean="0">
                <a:solidFill>
                  <a:srgbClr val="879196"/>
                </a:solidFill>
                <a:ea typeface="ＭＳ Ｐゴシック" pitchFamily="34" charset="-128"/>
              </a:rPr>
              <a:t>Proprietary Information of UnitedHealth Group.  Do not distribute or reproduce without express permission of UnitedHealth Group.</a:t>
            </a:r>
            <a:endParaRPr lang="en-US" b="0" dirty="0">
              <a:solidFill>
                <a:srgbClr val="879196"/>
              </a:solidFill>
              <a:ea typeface="ＭＳ Ｐゴシック" pitchFamily="34" charset="-128"/>
            </a:endParaRPr>
          </a:p>
        </p:txBody>
      </p:sp>
      <p:sp>
        <p:nvSpPr>
          <p:cNvPr id="1604622" name="Title Placeholder 1"/>
          <p:cNvSpPr>
            <a:spLocks noGrp="1"/>
          </p:cNvSpPr>
          <p:nvPr>
            <p:ph type="title"/>
          </p:nvPr>
        </p:nvSpPr>
        <p:spPr bwMode="gray">
          <a:xfrm>
            <a:off x="914400" y="228600"/>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dirty="0" smtClean="0"/>
              <a:t>Click to edit Master title style</a:t>
            </a:r>
          </a:p>
        </p:txBody>
      </p:sp>
      <p:pic>
        <p:nvPicPr>
          <p:cNvPr id="13" name="Picture 2" descr="\\SVR-MT-CORP\Clients\UnitedHealthcare\_global_assets\00_2011_Brand_Guidelines\06_logos\Logos\UHC_Blue.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81800" y="408907"/>
            <a:ext cx="1841500" cy="375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78596"/>
      </p:ext>
    </p:extLst>
  </p:cSld>
  <p:clrMap bg1="lt1" tx1="dk1" bg2="lt2" tx2="dk2" accent1="accent1" accent2="accent2" accent3="accent3" accent4="accent4" accent5="accent5" accent6="accent6" hlink="hlink" folHlink="folHlink"/>
  <p:sldLayoutIdLst>
    <p:sldLayoutId id="2147486446" r:id="rId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fontAlgn="base">
        <a:spcBef>
          <a:spcPct val="20000"/>
        </a:spcBef>
        <a:spcAft>
          <a:spcPct val="0"/>
        </a:spcAft>
        <a:defRPr sz="2200" b="1">
          <a:solidFill>
            <a:schemeClr val="bg1"/>
          </a:solidFill>
          <a:latin typeface="+mj-lt"/>
          <a:ea typeface="+mj-ea"/>
          <a:cs typeface="+mj-cs"/>
        </a:defRPr>
      </a:lvl1pPr>
      <a:lvl2pPr algn="l" defTabSz="457200" rtl="0" fontAlgn="base">
        <a:spcBef>
          <a:spcPct val="20000"/>
        </a:spcBef>
        <a:spcAft>
          <a:spcPct val="0"/>
        </a:spcAft>
        <a:defRPr sz="2200" b="1">
          <a:solidFill>
            <a:schemeClr val="tx2"/>
          </a:solidFill>
          <a:latin typeface="Arial" charset="0"/>
          <a:ea typeface="ＭＳ Ｐゴシック" pitchFamily="34" charset="-128"/>
        </a:defRPr>
      </a:lvl2pPr>
      <a:lvl3pPr algn="l" defTabSz="457200" rtl="0" fontAlgn="base">
        <a:spcBef>
          <a:spcPct val="20000"/>
        </a:spcBef>
        <a:spcAft>
          <a:spcPct val="0"/>
        </a:spcAft>
        <a:defRPr sz="2200" b="1">
          <a:solidFill>
            <a:schemeClr val="tx2"/>
          </a:solidFill>
          <a:latin typeface="Arial" charset="0"/>
          <a:ea typeface="ＭＳ Ｐゴシック" pitchFamily="34" charset="-128"/>
        </a:defRPr>
      </a:lvl3pPr>
      <a:lvl4pPr algn="l" defTabSz="457200" rtl="0" fontAlgn="base">
        <a:spcBef>
          <a:spcPct val="20000"/>
        </a:spcBef>
        <a:spcAft>
          <a:spcPct val="0"/>
        </a:spcAft>
        <a:defRPr sz="2200" b="1">
          <a:solidFill>
            <a:schemeClr val="tx2"/>
          </a:solidFill>
          <a:latin typeface="Arial" charset="0"/>
          <a:ea typeface="ＭＳ Ｐゴシック" pitchFamily="34" charset="-128"/>
        </a:defRPr>
      </a:lvl4pPr>
      <a:lvl5pPr algn="l" defTabSz="457200" rtl="0" fontAlgn="base">
        <a:spcBef>
          <a:spcPct val="20000"/>
        </a:spcBef>
        <a:spcAft>
          <a:spcPct val="0"/>
        </a:spcAft>
        <a:defRPr sz="2200" b="1">
          <a:solidFill>
            <a:schemeClr val="tx2"/>
          </a:solidFill>
          <a:latin typeface="Arial" charset="0"/>
          <a:ea typeface="ＭＳ Ｐゴシック" pitchFamily="34" charset="-128"/>
        </a:defRPr>
      </a:lvl5pPr>
      <a:lvl6pPr marL="457200" algn="l" defTabSz="457200" rtl="0" fontAlgn="base">
        <a:spcBef>
          <a:spcPct val="20000"/>
        </a:spcBef>
        <a:spcAft>
          <a:spcPct val="0"/>
        </a:spcAft>
        <a:defRPr sz="2200" b="1">
          <a:solidFill>
            <a:schemeClr val="tx2"/>
          </a:solidFill>
          <a:latin typeface="Arial" charset="0"/>
          <a:ea typeface="ＭＳ Ｐゴシック" pitchFamily="34" charset="-128"/>
        </a:defRPr>
      </a:lvl6pPr>
      <a:lvl7pPr marL="914400" algn="l" defTabSz="457200" rtl="0" fontAlgn="base">
        <a:spcBef>
          <a:spcPct val="20000"/>
        </a:spcBef>
        <a:spcAft>
          <a:spcPct val="0"/>
        </a:spcAft>
        <a:defRPr sz="2200" b="1">
          <a:solidFill>
            <a:schemeClr val="tx2"/>
          </a:solidFill>
          <a:latin typeface="Arial" charset="0"/>
          <a:ea typeface="ＭＳ Ｐゴシック" pitchFamily="34" charset="-128"/>
        </a:defRPr>
      </a:lvl7pPr>
      <a:lvl8pPr marL="1371600" algn="l" defTabSz="457200" rtl="0" fontAlgn="base">
        <a:spcBef>
          <a:spcPct val="20000"/>
        </a:spcBef>
        <a:spcAft>
          <a:spcPct val="0"/>
        </a:spcAft>
        <a:defRPr sz="2200" b="1">
          <a:solidFill>
            <a:schemeClr val="tx2"/>
          </a:solidFill>
          <a:latin typeface="Arial" charset="0"/>
          <a:ea typeface="ＭＳ Ｐゴシック" pitchFamily="34" charset="-128"/>
        </a:defRPr>
      </a:lvl8pPr>
      <a:lvl9pPr marL="1828800" algn="l" defTabSz="457200" rtl="0" fontAlgn="base">
        <a:spcBef>
          <a:spcPct val="20000"/>
        </a:spcBef>
        <a:spcAft>
          <a:spcPct val="0"/>
        </a:spcAft>
        <a:defRPr sz="2200" b="1">
          <a:solidFill>
            <a:schemeClr val="tx2"/>
          </a:solidFill>
          <a:latin typeface="Arial" charset="0"/>
          <a:ea typeface="ＭＳ Ｐゴシック" pitchFamily="34" charset="-128"/>
        </a:defRPr>
      </a:lvl9pPr>
    </p:titleStyle>
    <p:bodyStyle>
      <a:lvl1pPr marL="0" indent="0" algn="l" defTabSz="457200" rtl="0" fontAlgn="base">
        <a:spcBef>
          <a:spcPct val="20000"/>
        </a:spcBef>
        <a:spcAft>
          <a:spcPct val="0"/>
        </a:spcAft>
        <a:buClr>
          <a:schemeClr val="tx2"/>
        </a:buClr>
        <a:buFont typeface="Arial" charset="0"/>
        <a:buNone/>
        <a:defRPr sz="2000">
          <a:solidFill>
            <a:schemeClr val="tx1"/>
          </a:solidFill>
          <a:latin typeface="+mn-lt"/>
          <a:ea typeface="+mn-ea"/>
          <a:cs typeface="+mn-cs"/>
        </a:defRPr>
      </a:lvl1pPr>
      <a:lvl2pPr marL="349250" indent="-228600" algn="l" defTabSz="457200" rtl="0" fontAlgn="base">
        <a:spcBef>
          <a:spcPct val="20000"/>
        </a:spcBef>
        <a:spcAft>
          <a:spcPct val="0"/>
        </a:spcAft>
        <a:buClrTx/>
        <a:buFont typeface="Arial" pitchFamily="34" charset="0"/>
        <a:buChar char="•"/>
        <a:defRPr sz="1800">
          <a:solidFill>
            <a:schemeClr val="tx1"/>
          </a:solidFill>
          <a:latin typeface="+mn-lt"/>
          <a:ea typeface="+mn-ea"/>
        </a:defRPr>
      </a:lvl2pPr>
      <a:lvl3pPr marL="577850" indent="-174625" algn="l" defTabSz="457200" rtl="0" fontAlgn="base">
        <a:spcBef>
          <a:spcPct val="20000"/>
        </a:spcBef>
        <a:spcAft>
          <a:spcPct val="0"/>
        </a:spcAft>
        <a:buClrTx/>
        <a:buFont typeface="Arial" charset="0"/>
        <a:buChar char="•"/>
        <a:defRPr sz="1600">
          <a:solidFill>
            <a:schemeClr val="tx1"/>
          </a:solidFill>
          <a:latin typeface="+mn-lt"/>
          <a:ea typeface="+mn-ea"/>
        </a:defRPr>
      </a:lvl3pPr>
      <a:lvl4pPr marL="860425" indent="-168275" algn="l" defTabSz="457200" rtl="0" fontAlgn="base">
        <a:spcBef>
          <a:spcPct val="20000"/>
        </a:spcBef>
        <a:spcAft>
          <a:spcPct val="0"/>
        </a:spcAft>
        <a:buClrTx/>
        <a:buFont typeface="Arial" pitchFamily="34" charset="0"/>
        <a:buChar char="•"/>
        <a:defRPr sz="1400">
          <a:solidFill>
            <a:schemeClr val="tx1"/>
          </a:solidFill>
          <a:latin typeface="+mn-lt"/>
          <a:ea typeface="+mn-ea"/>
        </a:defRPr>
      </a:lvl4pPr>
      <a:lvl5pPr marL="1089025" indent="-120650" algn="l" defTabSz="457200" rtl="0" fontAlgn="base">
        <a:spcBef>
          <a:spcPct val="20000"/>
        </a:spcBef>
        <a:spcAft>
          <a:spcPct val="0"/>
        </a:spcAft>
        <a:buClrTx/>
        <a:buChar char="•"/>
        <a:defRPr sz="1200">
          <a:solidFill>
            <a:schemeClr val="tx1"/>
          </a:solidFill>
          <a:latin typeface="+mn-lt"/>
          <a:ea typeface="+mn-ea"/>
        </a:defRPr>
      </a:lvl5pPr>
      <a:lvl6pPr marL="1943100" indent="-171450" algn="l" defTabSz="457200" rtl="0" fontAlgn="base">
        <a:spcBef>
          <a:spcPct val="20000"/>
        </a:spcBef>
        <a:spcAft>
          <a:spcPct val="0"/>
        </a:spcAft>
        <a:buChar char="•"/>
        <a:defRPr sz="1200">
          <a:solidFill>
            <a:srgbClr val="646D72"/>
          </a:solidFill>
          <a:latin typeface="+mn-lt"/>
          <a:ea typeface="+mn-ea"/>
        </a:defRPr>
      </a:lvl6pPr>
      <a:lvl7pPr marL="2400300" indent="-171450" algn="l" defTabSz="457200" rtl="0" fontAlgn="base">
        <a:spcBef>
          <a:spcPct val="20000"/>
        </a:spcBef>
        <a:spcAft>
          <a:spcPct val="0"/>
        </a:spcAft>
        <a:buChar char="•"/>
        <a:defRPr sz="1200">
          <a:solidFill>
            <a:srgbClr val="646D72"/>
          </a:solidFill>
          <a:latin typeface="+mn-lt"/>
          <a:ea typeface="+mn-ea"/>
        </a:defRPr>
      </a:lvl7pPr>
      <a:lvl8pPr marL="2857500" indent="-171450" algn="l" defTabSz="457200" rtl="0" fontAlgn="base">
        <a:spcBef>
          <a:spcPct val="20000"/>
        </a:spcBef>
        <a:spcAft>
          <a:spcPct val="0"/>
        </a:spcAft>
        <a:buChar char="•"/>
        <a:defRPr sz="1200">
          <a:solidFill>
            <a:srgbClr val="646D72"/>
          </a:solidFill>
          <a:latin typeface="+mn-lt"/>
          <a:ea typeface="+mn-ea"/>
        </a:defRPr>
      </a:lvl8pPr>
      <a:lvl9pPr marL="3314700" indent="-171450" algn="l" defTabSz="457200" rtl="0" fontAlgn="base">
        <a:spcBef>
          <a:spcPct val="20000"/>
        </a:spcBef>
        <a:spcAft>
          <a:spcPct val="0"/>
        </a:spcAft>
        <a:buChar char="•"/>
        <a:defRPr sz="12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2754" name="Title Placeholder 1"/>
          <p:cNvSpPr>
            <a:spLocks noGrp="1"/>
          </p:cNvSpPr>
          <p:nvPr>
            <p:ph type="title"/>
          </p:nvPr>
        </p:nvSpPr>
        <p:spPr bwMode="gray">
          <a:xfrm>
            <a:off x="900113" y="1470025"/>
            <a:ext cx="6465887"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202755" name="Text Placeholder 2"/>
          <p:cNvSpPr>
            <a:spLocks noGrp="1"/>
          </p:cNvSpPr>
          <p:nvPr>
            <p:ph type="body" idx="1"/>
          </p:nvPr>
        </p:nvSpPr>
        <p:spPr bwMode="gray">
          <a:xfrm>
            <a:off x="900113" y="2400300"/>
            <a:ext cx="6500812"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sub title</a:t>
            </a:r>
          </a:p>
        </p:txBody>
      </p:sp>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000">
                <a:solidFill>
                  <a:srgbClr val="FFFFFF"/>
                </a:solidFill>
                <a:latin typeface="Verdana" pitchFamily="34" charset="0"/>
              </a:defRPr>
            </a:lvl1pPr>
          </a:lstStyle>
          <a:p>
            <a:pPr defTabSz="912813"/>
            <a:fld id="{78DB3833-1462-4D01-9852-74E98CC8B3E2}" type="slidenum">
              <a:rPr lang="en-US" altLang="en-US" b="0" smtClean="0">
                <a:ea typeface="ＭＳ Ｐゴシック" pitchFamily="34" charset="-128"/>
              </a:rPr>
              <a:pPr defTabSz="912813"/>
              <a:t>‹#›</a:t>
            </a:fld>
            <a:endParaRPr lang="en-US" altLang="en-US" b="0" dirty="0" smtClean="0">
              <a:ea typeface="ＭＳ Ｐゴシック" pitchFamily="34" charset="-128"/>
            </a:endParaRPr>
          </a:p>
        </p:txBody>
      </p:sp>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defTabSz="457200" rtl="0" eaLnBrk="0" fontAlgn="base" hangingPunct="0">
        <a:lnSpc>
          <a:spcPts val="3400"/>
        </a:lnSpc>
        <a:spcBef>
          <a:spcPct val="0"/>
        </a:spcBef>
        <a:spcAft>
          <a:spcPct val="0"/>
        </a:spcAft>
        <a:defRPr sz="3200" b="1">
          <a:solidFill>
            <a:schemeClr val="bg1"/>
          </a:solidFill>
          <a:latin typeface="+mj-lt"/>
          <a:ea typeface="+mj-ea"/>
          <a:cs typeface="+mj-cs"/>
        </a:defRPr>
      </a:lvl1pPr>
      <a:lvl2pPr algn="l" defTabSz="457200" rtl="0" eaLnBrk="0" fontAlgn="base" hangingPunct="0">
        <a:lnSpc>
          <a:spcPts val="3400"/>
        </a:lnSpc>
        <a:spcBef>
          <a:spcPct val="0"/>
        </a:spcBef>
        <a:spcAft>
          <a:spcPct val="0"/>
        </a:spcAft>
        <a:defRPr sz="3200" b="1">
          <a:solidFill>
            <a:schemeClr val="bg1"/>
          </a:solidFill>
          <a:latin typeface="Arial" pitchFamily="34" charset="0"/>
          <a:ea typeface="ＭＳ Ｐゴシック" pitchFamily="34" charset="-128"/>
        </a:defRPr>
      </a:lvl2pPr>
      <a:lvl3pPr algn="l" defTabSz="457200" rtl="0" eaLnBrk="0" fontAlgn="base" hangingPunct="0">
        <a:lnSpc>
          <a:spcPts val="3400"/>
        </a:lnSpc>
        <a:spcBef>
          <a:spcPct val="0"/>
        </a:spcBef>
        <a:spcAft>
          <a:spcPct val="0"/>
        </a:spcAft>
        <a:defRPr sz="3200" b="1">
          <a:solidFill>
            <a:schemeClr val="bg1"/>
          </a:solidFill>
          <a:latin typeface="Arial" pitchFamily="34" charset="0"/>
          <a:ea typeface="ＭＳ Ｐゴシック" pitchFamily="34" charset="-128"/>
        </a:defRPr>
      </a:lvl3pPr>
      <a:lvl4pPr algn="l" defTabSz="457200" rtl="0" eaLnBrk="0" fontAlgn="base" hangingPunct="0">
        <a:lnSpc>
          <a:spcPts val="3400"/>
        </a:lnSpc>
        <a:spcBef>
          <a:spcPct val="0"/>
        </a:spcBef>
        <a:spcAft>
          <a:spcPct val="0"/>
        </a:spcAft>
        <a:defRPr sz="3200" b="1">
          <a:solidFill>
            <a:schemeClr val="bg1"/>
          </a:solidFill>
          <a:latin typeface="Arial" pitchFamily="34" charset="0"/>
          <a:ea typeface="ＭＳ Ｐゴシック" pitchFamily="34" charset="-128"/>
        </a:defRPr>
      </a:lvl4pPr>
      <a:lvl5pPr algn="l" defTabSz="457200" rtl="0" eaLnBrk="0" fontAlgn="base" hangingPunct="0">
        <a:lnSpc>
          <a:spcPts val="3400"/>
        </a:lnSpc>
        <a:spcBef>
          <a:spcPct val="0"/>
        </a:spcBef>
        <a:spcAft>
          <a:spcPct val="0"/>
        </a:spcAft>
        <a:defRPr sz="3200" b="1">
          <a:solidFill>
            <a:schemeClr val="bg1"/>
          </a:solidFill>
          <a:latin typeface="Arial" pitchFamily="34" charset="0"/>
          <a:ea typeface="ＭＳ Ｐゴシック" pitchFamily="34" charset="-128"/>
        </a:defRPr>
      </a:lvl5pPr>
      <a:lvl6pPr marL="457200" algn="l" defTabSz="457200" rtl="0" eaLnBrk="0" fontAlgn="base" hangingPunct="0">
        <a:lnSpc>
          <a:spcPts val="3400"/>
        </a:lnSpc>
        <a:spcBef>
          <a:spcPct val="0"/>
        </a:spcBef>
        <a:spcAft>
          <a:spcPct val="0"/>
        </a:spcAft>
        <a:defRPr sz="3200" b="1">
          <a:solidFill>
            <a:schemeClr val="bg1"/>
          </a:solidFill>
          <a:latin typeface="Arial" pitchFamily="34" charset="0"/>
          <a:ea typeface="ＭＳ Ｐゴシック" pitchFamily="34" charset="-128"/>
        </a:defRPr>
      </a:lvl6pPr>
      <a:lvl7pPr marL="914400" algn="l" defTabSz="457200" rtl="0" eaLnBrk="0" fontAlgn="base" hangingPunct="0">
        <a:lnSpc>
          <a:spcPts val="3400"/>
        </a:lnSpc>
        <a:spcBef>
          <a:spcPct val="0"/>
        </a:spcBef>
        <a:spcAft>
          <a:spcPct val="0"/>
        </a:spcAft>
        <a:defRPr sz="3200" b="1">
          <a:solidFill>
            <a:schemeClr val="bg1"/>
          </a:solidFill>
          <a:latin typeface="Arial" pitchFamily="34" charset="0"/>
          <a:ea typeface="ＭＳ Ｐゴシック" pitchFamily="34" charset="-128"/>
        </a:defRPr>
      </a:lvl7pPr>
      <a:lvl8pPr marL="1371600" algn="l" defTabSz="457200" rtl="0" eaLnBrk="0" fontAlgn="base" hangingPunct="0">
        <a:lnSpc>
          <a:spcPts val="3400"/>
        </a:lnSpc>
        <a:spcBef>
          <a:spcPct val="0"/>
        </a:spcBef>
        <a:spcAft>
          <a:spcPct val="0"/>
        </a:spcAft>
        <a:defRPr sz="3200" b="1">
          <a:solidFill>
            <a:schemeClr val="bg1"/>
          </a:solidFill>
          <a:latin typeface="Arial" pitchFamily="34" charset="0"/>
          <a:ea typeface="ＭＳ Ｐゴシック" pitchFamily="34" charset="-128"/>
        </a:defRPr>
      </a:lvl8pPr>
      <a:lvl9pPr marL="1828800" algn="l" defTabSz="457200" rtl="0" eaLnBrk="0" fontAlgn="base" hangingPunct="0">
        <a:lnSpc>
          <a:spcPts val="3400"/>
        </a:lnSpc>
        <a:spcBef>
          <a:spcPct val="0"/>
        </a:spcBef>
        <a:spcAft>
          <a:spcPct val="0"/>
        </a:spcAft>
        <a:defRPr sz="3200" b="1">
          <a:solidFill>
            <a:schemeClr val="bg1"/>
          </a:solidFill>
          <a:latin typeface="Arial" pitchFamily="34" charset="0"/>
          <a:ea typeface="ＭＳ Ｐゴシック" pitchFamily="34" charset="-128"/>
        </a:defRPr>
      </a:lvl9pPr>
    </p:titleStyle>
    <p:bodyStyle>
      <a:lvl1pPr algn="l" defTabSz="457200" rtl="0" eaLnBrk="0" fontAlgn="base" hangingPunct="0">
        <a:spcBef>
          <a:spcPct val="20000"/>
        </a:spcBef>
        <a:spcAft>
          <a:spcPct val="0"/>
        </a:spcAft>
        <a:buFont typeface="Arial" pitchFamily="34" charset="0"/>
        <a:defRPr sz="2000">
          <a:solidFill>
            <a:schemeClr val="bg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1000">
          <a:solidFill>
            <a:schemeClr val="tx1"/>
          </a:solidFill>
          <a:latin typeface="+mn-lt"/>
          <a:ea typeface="+mn-ea"/>
        </a:defRPr>
      </a:lvl2pPr>
      <a:lvl3pPr marL="1143000" indent="-228600" algn="l" defTabSz="457200" rtl="0" eaLnBrk="0" fontAlgn="base" hangingPunct="0">
        <a:spcBef>
          <a:spcPct val="20000"/>
        </a:spcBef>
        <a:spcAft>
          <a:spcPct val="0"/>
        </a:spcAft>
        <a:buFont typeface="Arial" pitchFamily="34" charset="0"/>
        <a:buChar char="•"/>
        <a:defRPr sz="900">
          <a:solidFill>
            <a:schemeClr val="tx1"/>
          </a:solidFill>
          <a:latin typeface="+mn-lt"/>
          <a:ea typeface="+mn-ea"/>
        </a:defRPr>
      </a:lvl3pPr>
      <a:lvl4pPr marL="1600200" indent="-228600" algn="l" defTabSz="457200" rtl="0" eaLnBrk="0" fontAlgn="base" hangingPunct="0">
        <a:spcBef>
          <a:spcPct val="20000"/>
        </a:spcBef>
        <a:spcAft>
          <a:spcPct val="0"/>
        </a:spcAft>
        <a:buFont typeface="Arial" pitchFamily="34" charset="0"/>
        <a:buChar char="–"/>
        <a:defRPr sz="800">
          <a:solidFill>
            <a:schemeClr val="tx1"/>
          </a:solidFill>
          <a:latin typeface="+mn-lt"/>
          <a:ea typeface="+mn-ea"/>
        </a:defRPr>
      </a:lvl4pPr>
      <a:lvl5pPr marL="2057400" indent="-228600" algn="l" defTabSz="457200" rtl="0" eaLnBrk="0" fontAlgn="base" hangingPunct="0">
        <a:spcBef>
          <a:spcPct val="20000"/>
        </a:spcBef>
        <a:spcAft>
          <a:spcPct val="0"/>
        </a:spcAft>
        <a:buFont typeface="Arial" pitchFamily="34" charset="0"/>
        <a:buChar char="»"/>
        <a:defRPr sz="800">
          <a:solidFill>
            <a:schemeClr val="tx1"/>
          </a:solidFill>
          <a:latin typeface="+mn-lt"/>
          <a:ea typeface="+mn-ea"/>
        </a:defRPr>
      </a:lvl5pPr>
      <a:lvl6pPr marL="2514600" indent="-228600" algn="l" defTabSz="457200" rtl="0" eaLnBrk="0" fontAlgn="base" hangingPunct="0">
        <a:spcBef>
          <a:spcPct val="20000"/>
        </a:spcBef>
        <a:spcAft>
          <a:spcPct val="0"/>
        </a:spcAft>
        <a:buFont typeface="Arial" pitchFamily="34" charset="0"/>
        <a:buChar char="»"/>
        <a:defRPr sz="800">
          <a:solidFill>
            <a:schemeClr val="tx1"/>
          </a:solidFill>
          <a:latin typeface="+mn-lt"/>
          <a:ea typeface="+mn-ea"/>
        </a:defRPr>
      </a:lvl6pPr>
      <a:lvl7pPr marL="2971800" indent="-228600" algn="l" defTabSz="457200" rtl="0" eaLnBrk="0" fontAlgn="base" hangingPunct="0">
        <a:spcBef>
          <a:spcPct val="20000"/>
        </a:spcBef>
        <a:spcAft>
          <a:spcPct val="0"/>
        </a:spcAft>
        <a:buFont typeface="Arial" pitchFamily="34" charset="0"/>
        <a:buChar char="»"/>
        <a:defRPr sz="800">
          <a:solidFill>
            <a:schemeClr val="tx1"/>
          </a:solidFill>
          <a:latin typeface="+mn-lt"/>
          <a:ea typeface="+mn-ea"/>
        </a:defRPr>
      </a:lvl7pPr>
      <a:lvl8pPr marL="3429000" indent="-228600" algn="l" defTabSz="457200" rtl="0" eaLnBrk="0" fontAlgn="base" hangingPunct="0">
        <a:spcBef>
          <a:spcPct val="20000"/>
        </a:spcBef>
        <a:spcAft>
          <a:spcPct val="0"/>
        </a:spcAft>
        <a:buFont typeface="Arial" pitchFamily="34" charset="0"/>
        <a:buChar char="»"/>
        <a:defRPr sz="800">
          <a:solidFill>
            <a:schemeClr val="tx1"/>
          </a:solidFill>
          <a:latin typeface="+mn-lt"/>
          <a:ea typeface="+mn-ea"/>
        </a:defRPr>
      </a:lvl8pPr>
      <a:lvl9pPr marL="3886200" indent="-228600" algn="l" defTabSz="457200" rtl="0" eaLnBrk="0" fontAlgn="base" hangingPunct="0">
        <a:spcBef>
          <a:spcPct val="20000"/>
        </a:spcBef>
        <a:spcAft>
          <a:spcPct val="0"/>
        </a:spcAft>
        <a:buFont typeface="Arial" pitchFamily="34" charset="0"/>
        <a:buChar char="»"/>
        <a:defRPr sz="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2"/>
        </a:solidFill>
        <a:effectLst/>
      </p:bgPr>
    </p:bg>
    <p:spTree>
      <p:nvGrpSpPr>
        <p:cNvPr id="1" name=""/>
        <p:cNvGrpSpPr/>
        <p:nvPr/>
      </p:nvGrpSpPr>
      <p:grpSpPr>
        <a:xfrm>
          <a:off x="0" y="0"/>
          <a:ext cx="0" cy="0"/>
          <a:chOff x="0" y="0"/>
          <a:chExt cx="0" cy="0"/>
        </a:xfrm>
      </p:grpSpPr>
      <p:pic>
        <p:nvPicPr>
          <p:cNvPr id="1604624" name="Picture 16" descr="Tinted_U"/>
          <p:cNvPicPr>
            <a:picLocks noChangeAspect="1" noChangeArrowheads="1"/>
          </p:cNvPicPr>
          <p:nvPr/>
        </p:nvPicPr>
        <p:blipFill>
          <a:blip r:embed="rId4">
            <a:extLst>
              <a:ext uri="{28A0092B-C50C-407E-A947-70E740481C1C}">
                <a14:useLocalDpi xmlns:a14="http://schemas.microsoft.com/office/drawing/2010/main" val="0"/>
              </a:ext>
            </a:extLst>
          </a:blip>
          <a:srcRect r="8913" b="5128"/>
          <a:stretch>
            <a:fillRect/>
          </a:stretch>
        </p:blipFill>
        <p:spPr bwMode="auto">
          <a:xfrm>
            <a:off x="228600" y="228600"/>
            <a:ext cx="508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604610" name="Rectangle 2"/>
          <p:cNvSpPr>
            <a:spLocks noChangeArrowheads="1"/>
          </p:cNvSpPr>
          <p:nvPr/>
        </p:nvSpPr>
        <p:spPr bwMode="auto">
          <a:xfrm>
            <a:off x="228600" y="6400800"/>
            <a:ext cx="8686800" cy="228600"/>
          </a:xfrm>
          <a:prstGeom prst="rect">
            <a:avLst/>
          </a:prstGeom>
          <a:solidFill>
            <a:schemeClr val="bg1"/>
          </a:solidFill>
          <a:ln>
            <a:noFill/>
          </a:ln>
          <a:effectLst/>
          <a:extLst/>
        </p:spPr>
        <p:txBody>
          <a:bodyPr wrap="none" anchor="ctr"/>
          <a:lstStyle/>
          <a:p>
            <a:pPr algn="ctr"/>
            <a:endParaRPr lang="en-US" b="0" dirty="0">
              <a:ea typeface="ＭＳ Ｐゴシック" pitchFamily="34" charset="-128"/>
            </a:endParaRPr>
          </a:p>
        </p:txBody>
      </p:sp>
      <p:sp>
        <p:nvSpPr>
          <p:cNvPr id="1604614" name="Rectangle 6"/>
          <p:cNvSpPr>
            <a:spLocks noChangeArrowheads="1"/>
          </p:cNvSpPr>
          <p:nvPr/>
        </p:nvSpPr>
        <p:spPr bwMode="auto">
          <a:xfrm>
            <a:off x="228600" y="228600"/>
            <a:ext cx="8686800" cy="6400800"/>
          </a:xfrm>
          <a:prstGeom prst="rect">
            <a:avLst/>
          </a:prstGeom>
          <a:noFill/>
          <a:ln w="12700" algn="ctr">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0" dirty="0">
              <a:ln>
                <a:solidFill>
                  <a:srgbClr val="FFFFFF"/>
                </a:solidFill>
              </a:ln>
              <a:ea typeface="ＭＳ Ｐゴシック" pitchFamily="34" charset="-128"/>
            </a:endParaRPr>
          </a:p>
        </p:txBody>
      </p:sp>
      <p:sp>
        <p:nvSpPr>
          <p:cNvPr id="1604615" name="Line 7"/>
          <p:cNvSpPr>
            <a:spLocks noChangeShapeType="1"/>
          </p:cNvSpPr>
          <p:nvPr/>
        </p:nvSpPr>
        <p:spPr bwMode="auto">
          <a:xfrm flipH="1">
            <a:off x="914400" y="990600"/>
            <a:ext cx="80010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b="0" dirty="0">
              <a:ea typeface="ＭＳ Ｐゴシック" pitchFamily="34" charset="-128"/>
            </a:endParaRPr>
          </a:p>
        </p:txBody>
      </p:sp>
      <p:sp>
        <p:nvSpPr>
          <p:cNvPr id="1604616" name="Rectangle 8"/>
          <p:cNvSpPr>
            <a:spLocks noGrp="1" noChangeArrowheads="1"/>
          </p:cNvSpPr>
          <p:nvPr>
            <p:ph type="body" idx="1"/>
          </p:nvPr>
        </p:nvSpPr>
        <p:spPr bwMode="auto">
          <a:xfrm>
            <a:off x="914400" y="15240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Slide Number Placeholder 5"/>
          <p:cNvSpPr>
            <a:spLocks noGrp="1"/>
          </p:cNvSpPr>
          <p:nvPr>
            <p:ph type="sldNum" sz="quarter" idx="4"/>
          </p:nvPr>
        </p:nvSpPr>
        <p:spPr bwMode="gray">
          <a:xfrm>
            <a:off x="228600" y="64008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0" bIns="0" numCol="1" anchor="ctr" anchorCtr="0" compatLnSpc="1">
            <a:prstTxWarp prst="textNoShape">
              <a:avLst/>
            </a:prstTxWarp>
          </a:bodyPr>
          <a:lstStyle>
            <a:lvl1pPr algn="l">
              <a:defRPr sz="1000">
                <a:solidFill>
                  <a:srgbClr val="FFFFFF"/>
                </a:solidFill>
                <a:latin typeface="+mn-lt"/>
              </a:defRPr>
            </a:lvl1pPr>
          </a:lstStyle>
          <a:p>
            <a:fld id="{34034F64-D7DA-4100-9F72-33C4D5A9F7B8}" type="slidenum">
              <a:rPr lang="en-US" b="0" smtClean="0">
                <a:ea typeface="ＭＳ Ｐゴシック" pitchFamily="34" charset="-128"/>
              </a:rPr>
              <a:pPr/>
              <a:t>‹#›</a:t>
            </a:fld>
            <a:endParaRPr lang="en-US" b="0" dirty="0">
              <a:ea typeface="ＭＳ Ｐゴシック" pitchFamily="34" charset="-128"/>
            </a:endParaRPr>
          </a:p>
        </p:txBody>
      </p:sp>
      <p:sp>
        <p:nvSpPr>
          <p:cNvPr id="1604621" name="Rectangle 13"/>
          <p:cNvSpPr>
            <a:spLocks noGrp="1" noChangeArrowheads="1"/>
          </p:cNvSpPr>
          <p:nvPr>
            <p:ph type="ftr" sz="quarter" idx="3"/>
          </p:nvPr>
        </p:nvSpPr>
        <p:spPr bwMode="auto">
          <a:xfrm>
            <a:off x="228600" y="6629400"/>
            <a:ext cx="8686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800">
                <a:solidFill>
                  <a:schemeClr val="bg2"/>
                </a:solidFill>
              </a:defRPr>
            </a:lvl1pPr>
          </a:lstStyle>
          <a:p>
            <a:r>
              <a:rPr lang="en-US" b="0" dirty="0" smtClean="0">
                <a:solidFill>
                  <a:srgbClr val="879196"/>
                </a:solidFill>
                <a:ea typeface="ＭＳ Ｐゴシック" pitchFamily="34" charset="-128"/>
              </a:rPr>
              <a:t>Proprietary Information of UnitedHealth Group.  Do not distribute or reproduce without express permission of UnitedHealth Group.</a:t>
            </a:r>
            <a:endParaRPr lang="en-US" b="0" dirty="0">
              <a:solidFill>
                <a:srgbClr val="879196"/>
              </a:solidFill>
              <a:ea typeface="ＭＳ Ｐゴシック" pitchFamily="34" charset="-128"/>
            </a:endParaRPr>
          </a:p>
        </p:txBody>
      </p:sp>
      <p:sp>
        <p:nvSpPr>
          <p:cNvPr id="1604622" name="Title Placeholder 1"/>
          <p:cNvSpPr>
            <a:spLocks noGrp="1"/>
          </p:cNvSpPr>
          <p:nvPr>
            <p:ph type="title"/>
          </p:nvPr>
        </p:nvSpPr>
        <p:spPr bwMode="gray">
          <a:xfrm>
            <a:off x="914400" y="228600"/>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dirty="0" smtClean="0"/>
              <a:t>Click to edit Master title style</a:t>
            </a:r>
          </a:p>
        </p:txBody>
      </p:sp>
      <p:pic>
        <p:nvPicPr>
          <p:cNvPr id="13" name="Picture 2" descr="\\SVR-MT-CORP\Clients\UnitedHealthcare\_global_assets\00_2011_Brand_Guidelines\06_logos\Logos\UHC_Blu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408907"/>
            <a:ext cx="1841500" cy="37531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6430" r:id="rId1"/>
    <p:sldLayoutId id="2147486478" r:id="rId2"/>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fontAlgn="base">
        <a:spcBef>
          <a:spcPct val="20000"/>
        </a:spcBef>
        <a:spcAft>
          <a:spcPct val="0"/>
        </a:spcAft>
        <a:defRPr sz="2200" b="1">
          <a:solidFill>
            <a:schemeClr val="bg1"/>
          </a:solidFill>
          <a:latin typeface="+mj-lt"/>
          <a:ea typeface="+mj-ea"/>
          <a:cs typeface="+mj-cs"/>
        </a:defRPr>
      </a:lvl1pPr>
      <a:lvl2pPr algn="l" defTabSz="457200" rtl="0" fontAlgn="base">
        <a:spcBef>
          <a:spcPct val="20000"/>
        </a:spcBef>
        <a:spcAft>
          <a:spcPct val="0"/>
        </a:spcAft>
        <a:defRPr sz="2200" b="1">
          <a:solidFill>
            <a:schemeClr val="tx2"/>
          </a:solidFill>
          <a:latin typeface="Arial" charset="0"/>
          <a:ea typeface="ＭＳ Ｐゴシック" pitchFamily="34" charset="-128"/>
        </a:defRPr>
      </a:lvl2pPr>
      <a:lvl3pPr algn="l" defTabSz="457200" rtl="0" fontAlgn="base">
        <a:spcBef>
          <a:spcPct val="20000"/>
        </a:spcBef>
        <a:spcAft>
          <a:spcPct val="0"/>
        </a:spcAft>
        <a:defRPr sz="2200" b="1">
          <a:solidFill>
            <a:schemeClr val="tx2"/>
          </a:solidFill>
          <a:latin typeface="Arial" charset="0"/>
          <a:ea typeface="ＭＳ Ｐゴシック" pitchFamily="34" charset="-128"/>
        </a:defRPr>
      </a:lvl3pPr>
      <a:lvl4pPr algn="l" defTabSz="457200" rtl="0" fontAlgn="base">
        <a:spcBef>
          <a:spcPct val="20000"/>
        </a:spcBef>
        <a:spcAft>
          <a:spcPct val="0"/>
        </a:spcAft>
        <a:defRPr sz="2200" b="1">
          <a:solidFill>
            <a:schemeClr val="tx2"/>
          </a:solidFill>
          <a:latin typeface="Arial" charset="0"/>
          <a:ea typeface="ＭＳ Ｐゴシック" pitchFamily="34" charset="-128"/>
        </a:defRPr>
      </a:lvl4pPr>
      <a:lvl5pPr algn="l" defTabSz="457200" rtl="0" fontAlgn="base">
        <a:spcBef>
          <a:spcPct val="20000"/>
        </a:spcBef>
        <a:spcAft>
          <a:spcPct val="0"/>
        </a:spcAft>
        <a:defRPr sz="2200" b="1">
          <a:solidFill>
            <a:schemeClr val="tx2"/>
          </a:solidFill>
          <a:latin typeface="Arial" charset="0"/>
          <a:ea typeface="ＭＳ Ｐゴシック" pitchFamily="34" charset="-128"/>
        </a:defRPr>
      </a:lvl5pPr>
      <a:lvl6pPr marL="457200" algn="l" defTabSz="457200" rtl="0" fontAlgn="base">
        <a:spcBef>
          <a:spcPct val="20000"/>
        </a:spcBef>
        <a:spcAft>
          <a:spcPct val="0"/>
        </a:spcAft>
        <a:defRPr sz="2200" b="1">
          <a:solidFill>
            <a:schemeClr val="tx2"/>
          </a:solidFill>
          <a:latin typeface="Arial" charset="0"/>
          <a:ea typeface="ＭＳ Ｐゴシック" pitchFamily="34" charset="-128"/>
        </a:defRPr>
      </a:lvl6pPr>
      <a:lvl7pPr marL="914400" algn="l" defTabSz="457200" rtl="0" fontAlgn="base">
        <a:spcBef>
          <a:spcPct val="20000"/>
        </a:spcBef>
        <a:spcAft>
          <a:spcPct val="0"/>
        </a:spcAft>
        <a:defRPr sz="2200" b="1">
          <a:solidFill>
            <a:schemeClr val="tx2"/>
          </a:solidFill>
          <a:latin typeface="Arial" charset="0"/>
          <a:ea typeface="ＭＳ Ｐゴシック" pitchFamily="34" charset="-128"/>
        </a:defRPr>
      </a:lvl7pPr>
      <a:lvl8pPr marL="1371600" algn="l" defTabSz="457200" rtl="0" fontAlgn="base">
        <a:spcBef>
          <a:spcPct val="20000"/>
        </a:spcBef>
        <a:spcAft>
          <a:spcPct val="0"/>
        </a:spcAft>
        <a:defRPr sz="2200" b="1">
          <a:solidFill>
            <a:schemeClr val="tx2"/>
          </a:solidFill>
          <a:latin typeface="Arial" charset="0"/>
          <a:ea typeface="ＭＳ Ｐゴシック" pitchFamily="34" charset="-128"/>
        </a:defRPr>
      </a:lvl8pPr>
      <a:lvl9pPr marL="1828800" algn="l" defTabSz="457200" rtl="0" fontAlgn="base">
        <a:spcBef>
          <a:spcPct val="20000"/>
        </a:spcBef>
        <a:spcAft>
          <a:spcPct val="0"/>
        </a:spcAft>
        <a:defRPr sz="2200" b="1">
          <a:solidFill>
            <a:schemeClr val="tx2"/>
          </a:solidFill>
          <a:latin typeface="Arial" charset="0"/>
          <a:ea typeface="ＭＳ Ｐゴシック" pitchFamily="34" charset="-128"/>
        </a:defRPr>
      </a:lvl9pPr>
    </p:titleStyle>
    <p:bodyStyle>
      <a:lvl1pPr marL="0" indent="0" algn="l" defTabSz="457200" rtl="0" fontAlgn="base">
        <a:spcBef>
          <a:spcPct val="20000"/>
        </a:spcBef>
        <a:spcAft>
          <a:spcPct val="0"/>
        </a:spcAft>
        <a:buClr>
          <a:schemeClr val="tx2"/>
        </a:buClr>
        <a:buFont typeface="Arial" charset="0"/>
        <a:buNone/>
        <a:defRPr sz="2000">
          <a:solidFill>
            <a:schemeClr val="tx1"/>
          </a:solidFill>
          <a:latin typeface="+mn-lt"/>
          <a:ea typeface="+mn-ea"/>
          <a:cs typeface="+mn-cs"/>
        </a:defRPr>
      </a:lvl1pPr>
      <a:lvl2pPr marL="349250" indent="-228600" algn="l" defTabSz="457200" rtl="0" fontAlgn="base">
        <a:spcBef>
          <a:spcPct val="20000"/>
        </a:spcBef>
        <a:spcAft>
          <a:spcPct val="0"/>
        </a:spcAft>
        <a:buClrTx/>
        <a:buFont typeface="Arial" pitchFamily="34" charset="0"/>
        <a:buChar char="•"/>
        <a:defRPr sz="1800">
          <a:solidFill>
            <a:schemeClr val="tx1"/>
          </a:solidFill>
          <a:latin typeface="+mn-lt"/>
          <a:ea typeface="+mn-ea"/>
        </a:defRPr>
      </a:lvl2pPr>
      <a:lvl3pPr marL="577850" indent="-174625" algn="l" defTabSz="457200" rtl="0" fontAlgn="base">
        <a:spcBef>
          <a:spcPct val="20000"/>
        </a:spcBef>
        <a:spcAft>
          <a:spcPct val="0"/>
        </a:spcAft>
        <a:buClrTx/>
        <a:buFont typeface="Arial" charset="0"/>
        <a:buChar char="•"/>
        <a:defRPr sz="1600">
          <a:solidFill>
            <a:schemeClr val="tx1"/>
          </a:solidFill>
          <a:latin typeface="+mn-lt"/>
          <a:ea typeface="+mn-ea"/>
        </a:defRPr>
      </a:lvl3pPr>
      <a:lvl4pPr marL="860425" indent="-168275" algn="l" defTabSz="457200" rtl="0" fontAlgn="base">
        <a:spcBef>
          <a:spcPct val="20000"/>
        </a:spcBef>
        <a:spcAft>
          <a:spcPct val="0"/>
        </a:spcAft>
        <a:buClrTx/>
        <a:buFont typeface="Arial" pitchFamily="34" charset="0"/>
        <a:buChar char="•"/>
        <a:defRPr sz="1400">
          <a:solidFill>
            <a:schemeClr val="tx1"/>
          </a:solidFill>
          <a:latin typeface="+mn-lt"/>
          <a:ea typeface="+mn-ea"/>
        </a:defRPr>
      </a:lvl4pPr>
      <a:lvl5pPr marL="1089025" indent="-120650" algn="l" defTabSz="457200" rtl="0" fontAlgn="base">
        <a:spcBef>
          <a:spcPct val="20000"/>
        </a:spcBef>
        <a:spcAft>
          <a:spcPct val="0"/>
        </a:spcAft>
        <a:buClrTx/>
        <a:buChar char="•"/>
        <a:defRPr sz="1200">
          <a:solidFill>
            <a:schemeClr val="tx1"/>
          </a:solidFill>
          <a:latin typeface="+mn-lt"/>
          <a:ea typeface="+mn-ea"/>
        </a:defRPr>
      </a:lvl5pPr>
      <a:lvl6pPr marL="1943100" indent="-171450" algn="l" defTabSz="457200" rtl="0" fontAlgn="base">
        <a:spcBef>
          <a:spcPct val="20000"/>
        </a:spcBef>
        <a:spcAft>
          <a:spcPct val="0"/>
        </a:spcAft>
        <a:buChar char="•"/>
        <a:defRPr sz="1200">
          <a:solidFill>
            <a:srgbClr val="646D72"/>
          </a:solidFill>
          <a:latin typeface="+mn-lt"/>
          <a:ea typeface="+mn-ea"/>
        </a:defRPr>
      </a:lvl6pPr>
      <a:lvl7pPr marL="2400300" indent="-171450" algn="l" defTabSz="457200" rtl="0" fontAlgn="base">
        <a:spcBef>
          <a:spcPct val="20000"/>
        </a:spcBef>
        <a:spcAft>
          <a:spcPct val="0"/>
        </a:spcAft>
        <a:buChar char="•"/>
        <a:defRPr sz="1200">
          <a:solidFill>
            <a:srgbClr val="646D72"/>
          </a:solidFill>
          <a:latin typeface="+mn-lt"/>
          <a:ea typeface="+mn-ea"/>
        </a:defRPr>
      </a:lvl7pPr>
      <a:lvl8pPr marL="2857500" indent="-171450" algn="l" defTabSz="457200" rtl="0" fontAlgn="base">
        <a:spcBef>
          <a:spcPct val="20000"/>
        </a:spcBef>
        <a:spcAft>
          <a:spcPct val="0"/>
        </a:spcAft>
        <a:buChar char="•"/>
        <a:defRPr sz="1200">
          <a:solidFill>
            <a:srgbClr val="646D72"/>
          </a:solidFill>
          <a:latin typeface="+mn-lt"/>
          <a:ea typeface="+mn-ea"/>
        </a:defRPr>
      </a:lvl8pPr>
      <a:lvl9pPr marL="3314700" indent="-171450" algn="l" defTabSz="457200" rtl="0" fontAlgn="base">
        <a:spcBef>
          <a:spcPct val="20000"/>
        </a:spcBef>
        <a:spcAft>
          <a:spcPct val="0"/>
        </a:spcAft>
        <a:buChar char="•"/>
        <a:defRPr sz="12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2"/>
        </a:solidFill>
        <a:effectLst/>
      </p:bgPr>
    </p:bg>
    <p:spTree>
      <p:nvGrpSpPr>
        <p:cNvPr id="1" name=""/>
        <p:cNvGrpSpPr/>
        <p:nvPr/>
      </p:nvGrpSpPr>
      <p:grpSpPr>
        <a:xfrm>
          <a:off x="0" y="0"/>
          <a:ext cx="0" cy="0"/>
          <a:chOff x="0" y="0"/>
          <a:chExt cx="0" cy="0"/>
        </a:xfrm>
      </p:grpSpPr>
      <p:pic>
        <p:nvPicPr>
          <p:cNvPr id="1604624" name="Picture 16" descr="Tinted_U"/>
          <p:cNvPicPr>
            <a:picLocks noChangeAspect="1" noChangeArrowheads="1"/>
          </p:cNvPicPr>
          <p:nvPr/>
        </p:nvPicPr>
        <p:blipFill>
          <a:blip r:embed="rId2" cstate="print">
            <a:extLst>
              <a:ext uri="{28A0092B-C50C-407E-A947-70E740481C1C}">
                <a14:useLocalDpi xmlns:a14="http://schemas.microsoft.com/office/drawing/2010/main" val="0"/>
              </a:ext>
            </a:extLst>
          </a:blip>
          <a:srcRect r="8913" b="5128"/>
          <a:stretch>
            <a:fillRect/>
          </a:stretch>
        </p:blipFill>
        <p:spPr bwMode="auto">
          <a:xfrm>
            <a:off x="228600" y="228600"/>
            <a:ext cx="508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604610" name="Rectangle 2"/>
          <p:cNvSpPr>
            <a:spLocks noChangeArrowheads="1"/>
          </p:cNvSpPr>
          <p:nvPr/>
        </p:nvSpPr>
        <p:spPr bwMode="auto">
          <a:xfrm>
            <a:off x="228600" y="6400800"/>
            <a:ext cx="8686800" cy="228600"/>
          </a:xfrm>
          <a:prstGeom prst="rect">
            <a:avLst/>
          </a:prstGeom>
          <a:solidFill>
            <a:schemeClr val="bg1"/>
          </a:solidFill>
          <a:ln>
            <a:noFill/>
          </a:ln>
          <a:effectLst/>
          <a:extLst/>
        </p:spPr>
        <p:txBody>
          <a:bodyPr wrap="none" anchor="ctr"/>
          <a:lstStyle/>
          <a:p>
            <a:pPr algn="ctr"/>
            <a:endParaRPr lang="en-US" b="0" dirty="0">
              <a:latin typeface="Arial"/>
            </a:endParaRPr>
          </a:p>
        </p:txBody>
      </p:sp>
      <p:sp>
        <p:nvSpPr>
          <p:cNvPr id="1604614" name="Rectangle 6"/>
          <p:cNvSpPr>
            <a:spLocks noChangeArrowheads="1"/>
          </p:cNvSpPr>
          <p:nvPr/>
        </p:nvSpPr>
        <p:spPr bwMode="auto">
          <a:xfrm>
            <a:off x="228600" y="228600"/>
            <a:ext cx="8686800" cy="6400800"/>
          </a:xfrm>
          <a:prstGeom prst="rect">
            <a:avLst/>
          </a:prstGeom>
          <a:noFill/>
          <a:ln w="12700" algn="ctr">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0" dirty="0">
              <a:ln>
                <a:solidFill>
                  <a:srgbClr val="FFFFFF"/>
                </a:solidFill>
              </a:ln>
              <a:latin typeface="Arial"/>
            </a:endParaRPr>
          </a:p>
        </p:txBody>
      </p:sp>
      <p:sp>
        <p:nvSpPr>
          <p:cNvPr id="1604615" name="Line 7"/>
          <p:cNvSpPr>
            <a:spLocks noChangeShapeType="1"/>
          </p:cNvSpPr>
          <p:nvPr/>
        </p:nvSpPr>
        <p:spPr bwMode="auto">
          <a:xfrm flipH="1">
            <a:off x="914400" y="990600"/>
            <a:ext cx="80010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b="0" dirty="0">
              <a:latin typeface="Arial"/>
            </a:endParaRPr>
          </a:p>
        </p:txBody>
      </p:sp>
      <p:sp>
        <p:nvSpPr>
          <p:cNvPr id="1604616" name="Rectangle 8"/>
          <p:cNvSpPr>
            <a:spLocks noGrp="1" noChangeArrowheads="1"/>
          </p:cNvSpPr>
          <p:nvPr>
            <p:ph type="body" idx="1"/>
          </p:nvPr>
        </p:nvSpPr>
        <p:spPr bwMode="auto">
          <a:xfrm>
            <a:off x="914400" y="15240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Slide Number Placeholder 5"/>
          <p:cNvSpPr>
            <a:spLocks noGrp="1"/>
          </p:cNvSpPr>
          <p:nvPr>
            <p:ph type="sldNum" sz="quarter" idx="4"/>
          </p:nvPr>
        </p:nvSpPr>
        <p:spPr bwMode="gray">
          <a:xfrm>
            <a:off x="228600" y="64008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0" bIns="0" numCol="1" anchor="ctr" anchorCtr="0" compatLnSpc="1">
            <a:prstTxWarp prst="textNoShape">
              <a:avLst/>
            </a:prstTxWarp>
          </a:bodyPr>
          <a:lstStyle>
            <a:lvl1pPr algn="l">
              <a:defRPr sz="1000">
                <a:solidFill>
                  <a:srgbClr val="FFFFFF"/>
                </a:solidFill>
                <a:latin typeface="+mn-lt"/>
              </a:defRPr>
            </a:lvl1pPr>
          </a:lstStyle>
          <a:p>
            <a:fld id="{34034F64-D7DA-4100-9F72-33C4D5A9F7B8}" type="slidenum">
              <a:rPr lang="en-US" b="0" smtClean="0"/>
              <a:pPr/>
              <a:t>‹#›</a:t>
            </a:fld>
            <a:endParaRPr lang="en-US" b="0" dirty="0"/>
          </a:p>
        </p:txBody>
      </p:sp>
      <p:sp>
        <p:nvSpPr>
          <p:cNvPr id="1604621" name="Rectangle 13"/>
          <p:cNvSpPr>
            <a:spLocks noGrp="1" noChangeArrowheads="1"/>
          </p:cNvSpPr>
          <p:nvPr>
            <p:ph type="ftr" sz="quarter" idx="3"/>
          </p:nvPr>
        </p:nvSpPr>
        <p:spPr bwMode="auto">
          <a:xfrm>
            <a:off x="228600" y="6629400"/>
            <a:ext cx="8686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800">
                <a:solidFill>
                  <a:schemeClr val="bg2"/>
                </a:solidFill>
              </a:defRPr>
            </a:lvl1pPr>
          </a:lstStyle>
          <a:p>
            <a:r>
              <a:rPr lang="en-US" b="0" dirty="0" smtClean="0">
                <a:solidFill>
                  <a:srgbClr val="879196"/>
                </a:solidFill>
                <a:latin typeface="Arial"/>
              </a:rPr>
              <a:t>Proprietary Information of UnitedHealth Group.  Do not distribute or reproduce without express permission of UnitedHealth Group.</a:t>
            </a:r>
            <a:endParaRPr lang="en-US" b="0" dirty="0">
              <a:solidFill>
                <a:srgbClr val="879196"/>
              </a:solidFill>
              <a:latin typeface="Arial"/>
            </a:endParaRPr>
          </a:p>
        </p:txBody>
      </p:sp>
      <p:sp>
        <p:nvSpPr>
          <p:cNvPr id="1604622" name="Title Placeholder 1"/>
          <p:cNvSpPr>
            <a:spLocks noGrp="1"/>
          </p:cNvSpPr>
          <p:nvPr>
            <p:ph type="title"/>
          </p:nvPr>
        </p:nvSpPr>
        <p:spPr bwMode="gray">
          <a:xfrm>
            <a:off x="914400" y="228600"/>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dirty="0" smtClean="0"/>
              <a:t>Click to edit Master title style</a:t>
            </a:r>
          </a:p>
        </p:txBody>
      </p:sp>
      <p:pic>
        <p:nvPicPr>
          <p:cNvPr id="13" name="Picture 2" descr="\\SVR-MT-CORP\Clients\UnitedHealthcare\_global_assets\00_2011_Brand_Guidelines\06_logos\Logos\UHC_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08907"/>
            <a:ext cx="1841500" cy="375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601449"/>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fontAlgn="base">
        <a:spcBef>
          <a:spcPct val="20000"/>
        </a:spcBef>
        <a:spcAft>
          <a:spcPct val="0"/>
        </a:spcAft>
        <a:defRPr sz="2200" b="1">
          <a:solidFill>
            <a:schemeClr val="bg1"/>
          </a:solidFill>
          <a:latin typeface="+mj-lt"/>
          <a:ea typeface="+mj-ea"/>
          <a:cs typeface="+mj-cs"/>
        </a:defRPr>
      </a:lvl1pPr>
      <a:lvl2pPr algn="l" defTabSz="457200" rtl="0" fontAlgn="base">
        <a:spcBef>
          <a:spcPct val="20000"/>
        </a:spcBef>
        <a:spcAft>
          <a:spcPct val="0"/>
        </a:spcAft>
        <a:defRPr sz="2200" b="1">
          <a:solidFill>
            <a:schemeClr val="tx2"/>
          </a:solidFill>
          <a:latin typeface="Arial" charset="0"/>
          <a:ea typeface="ＭＳ Ｐゴシック" pitchFamily="34" charset="-128"/>
        </a:defRPr>
      </a:lvl2pPr>
      <a:lvl3pPr algn="l" defTabSz="457200" rtl="0" fontAlgn="base">
        <a:spcBef>
          <a:spcPct val="20000"/>
        </a:spcBef>
        <a:spcAft>
          <a:spcPct val="0"/>
        </a:spcAft>
        <a:defRPr sz="2200" b="1">
          <a:solidFill>
            <a:schemeClr val="tx2"/>
          </a:solidFill>
          <a:latin typeface="Arial" charset="0"/>
          <a:ea typeface="ＭＳ Ｐゴシック" pitchFamily="34" charset="-128"/>
        </a:defRPr>
      </a:lvl3pPr>
      <a:lvl4pPr algn="l" defTabSz="457200" rtl="0" fontAlgn="base">
        <a:spcBef>
          <a:spcPct val="20000"/>
        </a:spcBef>
        <a:spcAft>
          <a:spcPct val="0"/>
        </a:spcAft>
        <a:defRPr sz="2200" b="1">
          <a:solidFill>
            <a:schemeClr val="tx2"/>
          </a:solidFill>
          <a:latin typeface="Arial" charset="0"/>
          <a:ea typeface="ＭＳ Ｐゴシック" pitchFamily="34" charset="-128"/>
        </a:defRPr>
      </a:lvl4pPr>
      <a:lvl5pPr algn="l" defTabSz="457200" rtl="0" fontAlgn="base">
        <a:spcBef>
          <a:spcPct val="20000"/>
        </a:spcBef>
        <a:spcAft>
          <a:spcPct val="0"/>
        </a:spcAft>
        <a:defRPr sz="2200" b="1">
          <a:solidFill>
            <a:schemeClr val="tx2"/>
          </a:solidFill>
          <a:latin typeface="Arial" charset="0"/>
          <a:ea typeface="ＭＳ Ｐゴシック" pitchFamily="34" charset="-128"/>
        </a:defRPr>
      </a:lvl5pPr>
      <a:lvl6pPr marL="457200" algn="l" defTabSz="457200" rtl="0" fontAlgn="base">
        <a:spcBef>
          <a:spcPct val="20000"/>
        </a:spcBef>
        <a:spcAft>
          <a:spcPct val="0"/>
        </a:spcAft>
        <a:defRPr sz="2200" b="1">
          <a:solidFill>
            <a:schemeClr val="tx2"/>
          </a:solidFill>
          <a:latin typeface="Arial" charset="0"/>
          <a:ea typeface="ＭＳ Ｐゴシック" pitchFamily="34" charset="-128"/>
        </a:defRPr>
      </a:lvl6pPr>
      <a:lvl7pPr marL="914400" algn="l" defTabSz="457200" rtl="0" fontAlgn="base">
        <a:spcBef>
          <a:spcPct val="20000"/>
        </a:spcBef>
        <a:spcAft>
          <a:spcPct val="0"/>
        </a:spcAft>
        <a:defRPr sz="2200" b="1">
          <a:solidFill>
            <a:schemeClr val="tx2"/>
          </a:solidFill>
          <a:latin typeface="Arial" charset="0"/>
          <a:ea typeface="ＭＳ Ｐゴシック" pitchFamily="34" charset="-128"/>
        </a:defRPr>
      </a:lvl7pPr>
      <a:lvl8pPr marL="1371600" algn="l" defTabSz="457200" rtl="0" fontAlgn="base">
        <a:spcBef>
          <a:spcPct val="20000"/>
        </a:spcBef>
        <a:spcAft>
          <a:spcPct val="0"/>
        </a:spcAft>
        <a:defRPr sz="2200" b="1">
          <a:solidFill>
            <a:schemeClr val="tx2"/>
          </a:solidFill>
          <a:latin typeface="Arial" charset="0"/>
          <a:ea typeface="ＭＳ Ｐゴシック" pitchFamily="34" charset="-128"/>
        </a:defRPr>
      </a:lvl8pPr>
      <a:lvl9pPr marL="1828800" algn="l" defTabSz="457200" rtl="0" fontAlgn="base">
        <a:spcBef>
          <a:spcPct val="20000"/>
        </a:spcBef>
        <a:spcAft>
          <a:spcPct val="0"/>
        </a:spcAft>
        <a:defRPr sz="2200" b="1">
          <a:solidFill>
            <a:schemeClr val="tx2"/>
          </a:solidFill>
          <a:latin typeface="Arial" charset="0"/>
          <a:ea typeface="ＭＳ Ｐゴシック" pitchFamily="34" charset="-128"/>
        </a:defRPr>
      </a:lvl9pPr>
    </p:titleStyle>
    <p:bodyStyle>
      <a:lvl1pPr marL="0" indent="0" algn="l" defTabSz="457200" rtl="0" fontAlgn="base">
        <a:spcBef>
          <a:spcPct val="20000"/>
        </a:spcBef>
        <a:spcAft>
          <a:spcPct val="0"/>
        </a:spcAft>
        <a:buClr>
          <a:schemeClr val="tx2"/>
        </a:buClr>
        <a:buFont typeface="Arial" charset="0"/>
        <a:buNone/>
        <a:defRPr sz="2000">
          <a:solidFill>
            <a:schemeClr val="tx1"/>
          </a:solidFill>
          <a:latin typeface="+mn-lt"/>
          <a:ea typeface="+mn-ea"/>
          <a:cs typeface="+mn-cs"/>
        </a:defRPr>
      </a:lvl1pPr>
      <a:lvl2pPr marL="349250" indent="-228600" algn="l" defTabSz="457200" rtl="0" fontAlgn="base">
        <a:spcBef>
          <a:spcPct val="20000"/>
        </a:spcBef>
        <a:spcAft>
          <a:spcPct val="0"/>
        </a:spcAft>
        <a:buClrTx/>
        <a:buFont typeface="Arial" pitchFamily="34" charset="0"/>
        <a:buChar char="•"/>
        <a:defRPr sz="1800">
          <a:solidFill>
            <a:schemeClr val="tx1"/>
          </a:solidFill>
          <a:latin typeface="+mn-lt"/>
          <a:ea typeface="+mn-ea"/>
        </a:defRPr>
      </a:lvl2pPr>
      <a:lvl3pPr marL="577850" indent="-174625" algn="l" defTabSz="457200" rtl="0" fontAlgn="base">
        <a:spcBef>
          <a:spcPct val="20000"/>
        </a:spcBef>
        <a:spcAft>
          <a:spcPct val="0"/>
        </a:spcAft>
        <a:buClrTx/>
        <a:buFont typeface="Arial" charset="0"/>
        <a:buChar char="•"/>
        <a:defRPr sz="1600">
          <a:solidFill>
            <a:schemeClr val="tx1"/>
          </a:solidFill>
          <a:latin typeface="+mn-lt"/>
          <a:ea typeface="+mn-ea"/>
        </a:defRPr>
      </a:lvl3pPr>
      <a:lvl4pPr marL="860425" indent="-168275" algn="l" defTabSz="457200" rtl="0" fontAlgn="base">
        <a:spcBef>
          <a:spcPct val="20000"/>
        </a:spcBef>
        <a:spcAft>
          <a:spcPct val="0"/>
        </a:spcAft>
        <a:buClrTx/>
        <a:buFont typeface="Arial" pitchFamily="34" charset="0"/>
        <a:buChar char="•"/>
        <a:defRPr sz="1400">
          <a:solidFill>
            <a:schemeClr val="tx1"/>
          </a:solidFill>
          <a:latin typeface="+mn-lt"/>
          <a:ea typeface="+mn-ea"/>
        </a:defRPr>
      </a:lvl4pPr>
      <a:lvl5pPr marL="1089025" indent="-120650" algn="l" defTabSz="457200" rtl="0" fontAlgn="base">
        <a:spcBef>
          <a:spcPct val="20000"/>
        </a:spcBef>
        <a:spcAft>
          <a:spcPct val="0"/>
        </a:spcAft>
        <a:buClrTx/>
        <a:buChar char="•"/>
        <a:defRPr sz="1200">
          <a:solidFill>
            <a:schemeClr val="tx1"/>
          </a:solidFill>
          <a:latin typeface="+mn-lt"/>
          <a:ea typeface="+mn-ea"/>
        </a:defRPr>
      </a:lvl5pPr>
      <a:lvl6pPr marL="1943100" indent="-171450" algn="l" defTabSz="457200" rtl="0" fontAlgn="base">
        <a:spcBef>
          <a:spcPct val="20000"/>
        </a:spcBef>
        <a:spcAft>
          <a:spcPct val="0"/>
        </a:spcAft>
        <a:buChar char="•"/>
        <a:defRPr sz="1200">
          <a:solidFill>
            <a:srgbClr val="646D72"/>
          </a:solidFill>
          <a:latin typeface="+mn-lt"/>
          <a:ea typeface="+mn-ea"/>
        </a:defRPr>
      </a:lvl6pPr>
      <a:lvl7pPr marL="2400300" indent="-171450" algn="l" defTabSz="457200" rtl="0" fontAlgn="base">
        <a:spcBef>
          <a:spcPct val="20000"/>
        </a:spcBef>
        <a:spcAft>
          <a:spcPct val="0"/>
        </a:spcAft>
        <a:buChar char="•"/>
        <a:defRPr sz="1200">
          <a:solidFill>
            <a:srgbClr val="646D72"/>
          </a:solidFill>
          <a:latin typeface="+mn-lt"/>
          <a:ea typeface="+mn-ea"/>
        </a:defRPr>
      </a:lvl7pPr>
      <a:lvl8pPr marL="2857500" indent="-171450" algn="l" defTabSz="457200" rtl="0" fontAlgn="base">
        <a:spcBef>
          <a:spcPct val="20000"/>
        </a:spcBef>
        <a:spcAft>
          <a:spcPct val="0"/>
        </a:spcAft>
        <a:buChar char="•"/>
        <a:defRPr sz="1200">
          <a:solidFill>
            <a:srgbClr val="646D72"/>
          </a:solidFill>
          <a:latin typeface="+mn-lt"/>
          <a:ea typeface="+mn-ea"/>
        </a:defRPr>
      </a:lvl8pPr>
      <a:lvl9pPr marL="3314700" indent="-171450" algn="l" defTabSz="457200" rtl="0" fontAlgn="base">
        <a:spcBef>
          <a:spcPct val="20000"/>
        </a:spcBef>
        <a:spcAft>
          <a:spcPct val="0"/>
        </a:spcAft>
        <a:buChar char="•"/>
        <a:defRPr sz="12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74754" name="Group 9"/>
          <p:cNvGrpSpPr>
            <a:grpSpLocks/>
          </p:cNvGrpSpPr>
          <p:nvPr/>
        </p:nvGrpSpPr>
        <p:grpSpPr bwMode="auto">
          <a:xfrm>
            <a:off x="6399213" y="1027113"/>
            <a:ext cx="2516187" cy="5426075"/>
            <a:chOff x="4031" y="647"/>
            <a:chExt cx="1585" cy="3418"/>
          </a:xfrm>
        </p:grpSpPr>
        <p:sp>
          <p:nvSpPr>
            <p:cNvPr id="402437" name="Rectangle 5"/>
            <p:cNvSpPr>
              <a:spLocks noChangeArrowheads="1"/>
            </p:cNvSpPr>
            <p:nvPr userDrawn="1"/>
          </p:nvSpPr>
          <p:spPr bwMode="gray">
            <a:xfrm>
              <a:off x="4031" y="2951"/>
              <a:ext cx="1585" cy="1114"/>
            </a:xfrm>
            <a:prstGeom prst="rect">
              <a:avLst/>
            </a:prstGeom>
            <a:solidFill>
              <a:schemeClr val="bg2"/>
            </a:solidFill>
            <a:ln w="9525" algn="ctr">
              <a:noFill/>
              <a:miter lim="800000"/>
              <a:headEnd/>
              <a:tailEnd/>
            </a:ln>
            <a:effectLst/>
          </p:spPr>
          <p:txBody>
            <a:bodyPr wrap="none" anchor="ctr"/>
            <a:lstStyle/>
            <a:p>
              <a:pPr algn="ctr">
                <a:defRPr/>
              </a:pPr>
              <a:endParaRPr lang="en-US" b="0" dirty="0">
                <a:ea typeface="ＭＳ Ｐゴシック" charset="-128"/>
                <a:cs typeface="+mn-cs"/>
              </a:endParaRPr>
            </a:p>
          </p:txBody>
        </p:sp>
        <p:sp>
          <p:nvSpPr>
            <p:cNvPr id="402438" name="Rectangle 6"/>
            <p:cNvSpPr>
              <a:spLocks noChangeArrowheads="1"/>
            </p:cNvSpPr>
            <p:nvPr userDrawn="1"/>
          </p:nvSpPr>
          <p:spPr bwMode="gray">
            <a:xfrm>
              <a:off x="4031" y="647"/>
              <a:ext cx="1585" cy="1017"/>
            </a:xfrm>
            <a:prstGeom prst="rect">
              <a:avLst/>
            </a:prstGeom>
            <a:solidFill>
              <a:schemeClr val="bg2"/>
            </a:solidFill>
            <a:ln w="9525" algn="ctr">
              <a:noFill/>
              <a:miter lim="800000"/>
              <a:headEnd/>
              <a:tailEnd/>
            </a:ln>
            <a:effectLst/>
          </p:spPr>
          <p:txBody>
            <a:bodyPr wrap="none" anchor="ctr"/>
            <a:lstStyle/>
            <a:p>
              <a:pPr algn="ctr">
                <a:defRPr/>
              </a:pPr>
              <a:endParaRPr lang="en-US" b="0" dirty="0">
                <a:ea typeface="ＭＳ Ｐゴシック" charset="-128"/>
                <a:cs typeface="+mn-cs"/>
              </a:endParaRPr>
            </a:p>
          </p:txBody>
        </p:sp>
        <p:sp>
          <p:nvSpPr>
            <p:cNvPr id="402439" name="Rectangle 7"/>
            <p:cNvSpPr>
              <a:spLocks noChangeArrowheads="1"/>
            </p:cNvSpPr>
            <p:nvPr userDrawn="1"/>
          </p:nvSpPr>
          <p:spPr bwMode="gray">
            <a:xfrm>
              <a:off x="4031" y="1690"/>
              <a:ext cx="1585" cy="1238"/>
            </a:xfrm>
            <a:prstGeom prst="rect">
              <a:avLst/>
            </a:prstGeom>
            <a:solidFill>
              <a:schemeClr val="bg2"/>
            </a:solidFill>
            <a:ln w="9525" algn="ctr">
              <a:noFill/>
              <a:miter lim="800000"/>
              <a:headEnd/>
              <a:tailEnd/>
            </a:ln>
            <a:effectLst/>
          </p:spPr>
          <p:txBody>
            <a:bodyPr wrap="none" anchor="ctr"/>
            <a:lstStyle/>
            <a:p>
              <a:pPr algn="ctr">
                <a:defRPr/>
              </a:pPr>
              <a:endParaRPr lang="en-US" b="0" dirty="0">
                <a:ea typeface="ＭＳ Ｐゴシック" charset="-128"/>
                <a:cs typeface="+mn-cs"/>
              </a:endParaRPr>
            </a:p>
          </p:txBody>
        </p:sp>
      </p:grpSp>
      <p:sp>
        <p:nvSpPr>
          <p:cNvPr id="74755" name="Title Placeholder 1"/>
          <p:cNvSpPr>
            <a:spLocks noGrp="1"/>
          </p:cNvSpPr>
          <p:nvPr>
            <p:ph type="title"/>
          </p:nvPr>
        </p:nvSpPr>
        <p:spPr bwMode="gray">
          <a:xfrm>
            <a:off x="915988" y="219075"/>
            <a:ext cx="5483225" cy="796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74756" name="Text Placeholder 2"/>
          <p:cNvSpPr>
            <a:spLocks noGrp="1"/>
          </p:cNvSpPr>
          <p:nvPr>
            <p:ph type="body" idx="1"/>
          </p:nvPr>
        </p:nvSpPr>
        <p:spPr bwMode="gray">
          <a:xfrm>
            <a:off x="915988" y="1600200"/>
            <a:ext cx="5243512" cy="3681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pic>
        <p:nvPicPr>
          <p:cNvPr id="74757" name="Picture 10" descr="UHC_Logo_large"/>
          <p:cNvPicPr>
            <a:picLocks noChangeAspect="1" noChangeArrowheads="1"/>
          </p:cNvPicPr>
          <p:nvPr/>
        </p:nvPicPr>
        <p:blipFill>
          <a:blip r:embed="rId14"/>
          <a:srcRect/>
          <a:stretch>
            <a:fillRect/>
          </a:stretch>
        </p:blipFill>
        <p:spPr bwMode="gray">
          <a:xfrm>
            <a:off x="6762750" y="427038"/>
            <a:ext cx="1841500" cy="388937"/>
          </a:xfrm>
          <a:prstGeom prst="rect">
            <a:avLst/>
          </a:prstGeom>
          <a:noFill/>
          <a:ln w="9525">
            <a:noFill/>
            <a:miter lim="800000"/>
            <a:headEnd/>
            <a:tailEnd/>
          </a:ln>
        </p:spPr>
      </p:pic>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9F86FB09-EBAA-4C6F-8FA9-31C7D4CAEC84}" type="slidenum">
              <a:rPr lang="en-US"/>
              <a:pPr>
                <a:defRPr/>
              </a:pPr>
              <a:t>‹#›</a:t>
            </a:fld>
            <a:endParaRPr lang="en-US" dirty="0"/>
          </a:p>
        </p:txBody>
      </p:sp>
      <p:sp>
        <p:nvSpPr>
          <p:cNvPr id="402444" name="Rectangle 12"/>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t>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p:sldLayoutIdLst>
    <p:sldLayoutId id="2147485741" r:id="rId1"/>
    <p:sldLayoutId id="2147485742" r:id="rId2"/>
    <p:sldLayoutId id="2147485743" r:id="rId3"/>
    <p:sldLayoutId id="2147485744" r:id="rId4"/>
    <p:sldLayoutId id="2147485745" r:id="rId5"/>
    <p:sldLayoutId id="2147485746" r:id="rId6"/>
    <p:sldLayoutId id="2147485747" r:id="rId7"/>
    <p:sldLayoutId id="2147485748" r:id="rId8"/>
    <p:sldLayoutId id="2147485749" r:id="rId9"/>
    <p:sldLayoutId id="2147485750" r:id="rId10"/>
    <p:sldLayoutId id="2147485751"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a:solidFill>
            <a:schemeClr val="tx2"/>
          </a:solidFill>
          <a:latin typeface="+mj-lt"/>
          <a:ea typeface="ＭＳ Ｐゴシック" pitchFamily="34" charset="-128"/>
          <a:cs typeface="ＭＳ Ｐゴシック"/>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5pPr>
      <a:lvl6pPr marL="457200" algn="l" defTabSz="457200" rtl="0" eaLnBrk="0" fontAlgn="base" hangingPunct="0">
        <a:spcBef>
          <a:spcPct val="20000"/>
        </a:spcBef>
        <a:spcAft>
          <a:spcPct val="0"/>
        </a:spcAft>
        <a:defRPr sz="2200" b="1">
          <a:solidFill>
            <a:schemeClr val="tx2"/>
          </a:solidFill>
          <a:latin typeface="Arial" charset="0"/>
          <a:ea typeface="ＭＳ Ｐゴシック" charset="-128"/>
        </a:defRPr>
      </a:lvl6pPr>
      <a:lvl7pPr marL="914400" algn="l" defTabSz="457200" rtl="0" eaLnBrk="0" fontAlgn="base" hangingPunct="0">
        <a:spcBef>
          <a:spcPct val="20000"/>
        </a:spcBef>
        <a:spcAft>
          <a:spcPct val="0"/>
        </a:spcAft>
        <a:defRPr sz="2200" b="1">
          <a:solidFill>
            <a:schemeClr val="tx2"/>
          </a:solidFill>
          <a:latin typeface="Arial" charset="0"/>
          <a:ea typeface="ＭＳ Ｐゴシック" charset="-128"/>
        </a:defRPr>
      </a:lvl7pPr>
      <a:lvl8pPr marL="1371600" algn="l" defTabSz="457200" rtl="0" eaLnBrk="0" fontAlgn="base" hangingPunct="0">
        <a:spcBef>
          <a:spcPct val="20000"/>
        </a:spcBef>
        <a:spcAft>
          <a:spcPct val="0"/>
        </a:spcAft>
        <a:defRPr sz="2200" b="1">
          <a:solidFill>
            <a:schemeClr val="tx2"/>
          </a:solidFill>
          <a:latin typeface="Arial" charset="0"/>
          <a:ea typeface="ＭＳ Ｐゴシック" charset="-128"/>
        </a:defRPr>
      </a:lvl8pPr>
      <a:lvl9pPr marL="1828800" algn="l" defTabSz="457200" rtl="0" eaLnBrk="0" fontAlgn="base" hangingPunct="0">
        <a:spcBef>
          <a:spcPct val="20000"/>
        </a:spcBef>
        <a:spcAft>
          <a:spcPct val="0"/>
        </a:spcAft>
        <a:defRPr sz="2200" b="1">
          <a:solidFill>
            <a:schemeClr val="tx2"/>
          </a:solidFill>
          <a:latin typeface="Arial" charset="0"/>
          <a:ea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1pPr>
      <a:lvl2pPr marL="547688" indent="-204788"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5pPr>
      <a:lvl6pPr marL="25146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6pPr>
      <a:lvl7pPr marL="29718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7pPr>
      <a:lvl8pPr marL="34290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8pPr>
      <a:lvl9pPr marL="38862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2"/>
        </a:solidFill>
        <a:effectLst/>
      </p:bgPr>
    </p:bg>
    <p:spTree>
      <p:nvGrpSpPr>
        <p:cNvPr id="1" name=""/>
        <p:cNvGrpSpPr/>
        <p:nvPr/>
      </p:nvGrpSpPr>
      <p:grpSpPr>
        <a:xfrm>
          <a:off x="0" y="0"/>
          <a:ext cx="0" cy="0"/>
          <a:chOff x="0" y="0"/>
          <a:chExt cx="0" cy="0"/>
        </a:xfrm>
      </p:grpSpPr>
      <p:pic>
        <p:nvPicPr>
          <p:cNvPr id="1604624" name="Picture 16" descr="Tinted_U"/>
          <p:cNvPicPr>
            <a:picLocks noChangeAspect="1" noChangeArrowheads="1"/>
          </p:cNvPicPr>
          <p:nvPr/>
        </p:nvPicPr>
        <p:blipFill>
          <a:blip r:embed="rId2">
            <a:extLst>
              <a:ext uri="{28A0092B-C50C-407E-A947-70E740481C1C}">
                <a14:useLocalDpi xmlns:a14="http://schemas.microsoft.com/office/drawing/2010/main" val="0"/>
              </a:ext>
            </a:extLst>
          </a:blip>
          <a:srcRect r="8913" b="5128"/>
          <a:stretch>
            <a:fillRect/>
          </a:stretch>
        </p:blipFill>
        <p:spPr bwMode="auto">
          <a:xfrm>
            <a:off x="228600" y="228600"/>
            <a:ext cx="508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604610" name="Rectangle 2"/>
          <p:cNvSpPr>
            <a:spLocks noChangeArrowheads="1"/>
          </p:cNvSpPr>
          <p:nvPr/>
        </p:nvSpPr>
        <p:spPr bwMode="auto">
          <a:xfrm>
            <a:off x="228600" y="6400800"/>
            <a:ext cx="8686800" cy="228600"/>
          </a:xfrm>
          <a:prstGeom prst="rect">
            <a:avLst/>
          </a:prstGeom>
          <a:solidFill>
            <a:schemeClr val="bg1"/>
          </a:solidFill>
          <a:ln>
            <a:noFill/>
          </a:ln>
          <a:effectLst/>
          <a:extLst/>
        </p:spPr>
        <p:txBody>
          <a:bodyPr wrap="none" anchor="ctr"/>
          <a:lstStyle/>
          <a:p>
            <a:pPr algn="ctr"/>
            <a:endParaRPr lang="en-US" b="0" dirty="0">
              <a:ea typeface="ＭＳ Ｐゴシック" pitchFamily="34" charset="-128"/>
            </a:endParaRPr>
          </a:p>
        </p:txBody>
      </p:sp>
      <p:sp>
        <p:nvSpPr>
          <p:cNvPr id="1604614" name="Rectangle 6"/>
          <p:cNvSpPr>
            <a:spLocks noChangeArrowheads="1"/>
          </p:cNvSpPr>
          <p:nvPr/>
        </p:nvSpPr>
        <p:spPr bwMode="auto">
          <a:xfrm>
            <a:off x="228600" y="228600"/>
            <a:ext cx="8686800" cy="6400800"/>
          </a:xfrm>
          <a:prstGeom prst="rect">
            <a:avLst/>
          </a:prstGeom>
          <a:noFill/>
          <a:ln w="12700" algn="ctr">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0" dirty="0">
              <a:ln>
                <a:solidFill>
                  <a:srgbClr val="FFFFFF"/>
                </a:solidFill>
              </a:ln>
              <a:ea typeface="ＭＳ Ｐゴシック" pitchFamily="34" charset="-128"/>
            </a:endParaRPr>
          </a:p>
        </p:txBody>
      </p:sp>
      <p:sp>
        <p:nvSpPr>
          <p:cNvPr id="1604615" name="Line 7"/>
          <p:cNvSpPr>
            <a:spLocks noChangeShapeType="1"/>
          </p:cNvSpPr>
          <p:nvPr/>
        </p:nvSpPr>
        <p:spPr bwMode="auto">
          <a:xfrm flipH="1">
            <a:off x="914400" y="990600"/>
            <a:ext cx="80010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b="0" dirty="0">
              <a:ea typeface="ＭＳ Ｐゴシック" pitchFamily="34" charset="-128"/>
            </a:endParaRPr>
          </a:p>
        </p:txBody>
      </p:sp>
      <p:sp>
        <p:nvSpPr>
          <p:cNvPr id="1604616" name="Rectangle 8"/>
          <p:cNvSpPr>
            <a:spLocks noGrp="1" noChangeArrowheads="1"/>
          </p:cNvSpPr>
          <p:nvPr>
            <p:ph type="body" idx="1"/>
          </p:nvPr>
        </p:nvSpPr>
        <p:spPr bwMode="auto">
          <a:xfrm>
            <a:off x="914400" y="15240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Slide Number Placeholder 5"/>
          <p:cNvSpPr>
            <a:spLocks noGrp="1"/>
          </p:cNvSpPr>
          <p:nvPr>
            <p:ph type="sldNum" sz="quarter" idx="4"/>
          </p:nvPr>
        </p:nvSpPr>
        <p:spPr bwMode="gray">
          <a:xfrm>
            <a:off x="228600" y="64008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0" bIns="0" numCol="1" anchor="ctr" anchorCtr="0" compatLnSpc="1">
            <a:prstTxWarp prst="textNoShape">
              <a:avLst/>
            </a:prstTxWarp>
          </a:bodyPr>
          <a:lstStyle>
            <a:lvl1pPr algn="l">
              <a:defRPr sz="1000">
                <a:solidFill>
                  <a:srgbClr val="FFFFFF"/>
                </a:solidFill>
                <a:latin typeface="+mn-lt"/>
              </a:defRPr>
            </a:lvl1pPr>
          </a:lstStyle>
          <a:p>
            <a:fld id="{34034F64-D7DA-4100-9F72-33C4D5A9F7B8}" type="slidenum">
              <a:rPr lang="en-US" b="0" smtClean="0">
                <a:ea typeface="ＭＳ Ｐゴシック" pitchFamily="34" charset="-128"/>
              </a:rPr>
              <a:pPr/>
              <a:t>‹#›</a:t>
            </a:fld>
            <a:endParaRPr lang="en-US" b="0" dirty="0">
              <a:ea typeface="ＭＳ Ｐゴシック" pitchFamily="34" charset="-128"/>
            </a:endParaRPr>
          </a:p>
        </p:txBody>
      </p:sp>
      <p:sp>
        <p:nvSpPr>
          <p:cNvPr id="1604621" name="Rectangle 13"/>
          <p:cNvSpPr>
            <a:spLocks noGrp="1" noChangeArrowheads="1"/>
          </p:cNvSpPr>
          <p:nvPr>
            <p:ph type="ftr" sz="quarter" idx="3"/>
          </p:nvPr>
        </p:nvSpPr>
        <p:spPr bwMode="auto">
          <a:xfrm>
            <a:off x="228600" y="6629400"/>
            <a:ext cx="8686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800">
                <a:solidFill>
                  <a:schemeClr val="bg2"/>
                </a:solidFill>
              </a:defRPr>
            </a:lvl1pPr>
          </a:lstStyle>
          <a:p>
            <a:r>
              <a:rPr lang="en-US" b="0" dirty="0" smtClean="0">
                <a:solidFill>
                  <a:srgbClr val="879196"/>
                </a:solidFill>
                <a:ea typeface="ＭＳ Ｐゴシック" pitchFamily="34" charset="-128"/>
              </a:rPr>
              <a:t>Proprietary Information of UnitedHealth Group.  Do not distribute or reproduce without express permission of UnitedHealth Group.</a:t>
            </a:r>
            <a:endParaRPr lang="en-US" b="0" dirty="0">
              <a:solidFill>
                <a:srgbClr val="879196"/>
              </a:solidFill>
              <a:ea typeface="ＭＳ Ｐゴシック" pitchFamily="34" charset="-128"/>
            </a:endParaRPr>
          </a:p>
        </p:txBody>
      </p:sp>
      <p:sp>
        <p:nvSpPr>
          <p:cNvPr id="1604622" name="Title Placeholder 1"/>
          <p:cNvSpPr>
            <a:spLocks noGrp="1"/>
          </p:cNvSpPr>
          <p:nvPr>
            <p:ph type="title"/>
          </p:nvPr>
        </p:nvSpPr>
        <p:spPr bwMode="gray">
          <a:xfrm>
            <a:off x="914400" y="228600"/>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dirty="0" smtClean="0"/>
              <a:t>Click to edit Master title style</a:t>
            </a:r>
          </a:p>
        </p:txBody>
      </p:sp>
      <p:pic>
        <p:nvPicPr>
          <p:cNvPr id="13" name="Picture 2" descr="\\SVR-MT-CORP\Clients\UnitedHealthcare\_global_assets\00_2011_Brand_Guidelines\06_logos\Logos\UHC_Bl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08907"/>
            <a:ext cx="1841500" cy="37531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fontAlgn="base">
        <a:spcBef>
          <a:spcPct val="20000"/>
        </a:spcBef>
        <a:spcAft>
          <a:spcPct val="0"/>
        </a:spcAft>
        <a:defRPr sz="2200" b="1">
          <a:solidFill>
            <a:schemeClr val="bg1"/>
          </a:solidFill>
          <a:latin typeface="+mj-lt"/>
          <a:ea typeface="+mj-ea"/>
          <a:cs typeface="+mj-cs"/>
        </a:defRPr>
      </a:lvl1pPr>
      <a:lvl2pPr algn="l" defTabSz="457200" rtl="0" fontAlgn="base">
        <a:spcBef>
          <a:spcPct val="20000"/>
        </a:spcBef>
        <a:spcAft>
          <a:spcPct val="0"/>
        </a:spcAft>
        <a:defRPr sz="2200" b="1">
          <a:solidFill>
            <a:schemeClr val="tx2"/>
          </a:solidFill>
          <a:latin typeface="Arial" charset="0"/>
          <a:ea typeface="ＭＳ Ｐゴシック" pitchFamily="34" charset="-128"/>
        </a:defRPr>
      </a:lvl2pPr>
      <a:lvl3pPr algn="l" defTabSz="457200" rtl="0" fontAlgn="base">
        <a:spcBef>
          <a:spcPct val="20000"/>
        </a:spcBef>
        <a:spcAft>
          <a:spcPct val="0"/>
        </a:spcAft>
        <a:defRPr sz="2200" b="1">
          <a:solidFill>
            <a:schemeClr val="tx2"/>
          </a:solidFill>
          <a:latin typeface="Arial" charset="0"/>
          <a:ea typeface="ＭＳ Ｐゴシック" pitchFamily="34" charset="-128"/>
        </a:defRPr>
      </a:lvl3pPr>
      <a:lvl4pPr algn="l" defTabSz="457200" rtl="0" fontAlgn="base">
        <a:spcBef>
          <a:spcPct val="20000"/>
        </a:spcBef>
        <a:spcAft>
          <a:spcPct val="0"/>
        </a:spcAft>
        <a:defRPr sz="2200" b="1">
          <a:solidFill>
            <a:schemeClr val="tx2"/>
          </a:solidFill>
          <a:latin typeface="Arial" charset="0"/>
          <a:ea typeface="ＭＳ Ｐゴシック" pitchFamily="34" charset="-128"/>
        </a:defRPr>
      </a:lvl4pPr>
      <a:lvl5pPr algn="l" defTabSz="457200" rtl="0" fontAlgn="base">
        <a:spcBef>
          <a:spcPct val="20000"/>
        </a:spcBef>
        <a:spcAft>
          <a:spcPct val="0"/>
        </a:spcAft>
        <a:defRPr sz="2200" b="1">
          <a:solidFill>
            <a:schemeClr val="tx2"/>
          </a:solidFill>
          <a:latin typeface="Arial" charset="0"/>
          <a:ea typeface="ＭＳ Ｐゴシック" pitchFamily="34" charset="-128"/>
        </a:defRPr>
      </a:lvl5pPr>
      <a:lvl6pPr marL="457200" algn="l" defTabSz="457200" rtl="0" fontAlgn="base">
        <a:spcBef>
          <a:spcPct val="20000"/>
        </a:spcBef>
        <a:spcAft>
          <a:spcPct val="0"/>
        </a:spcAft>
        <a:defRPr sz="2200" b="1">
          <a:solidFill>
            <a:schemeClr val="tx2"/>
          </a:solidFill>
          <a:latin typeface="Arial" charset="0"/>
          <a:ea typeface="ＭＳ Ｐゴシック" pitchFamily="34" charset="-128"/>
        </a:defRPr>
      </a:lvl6pPr>
      <a:lvl7pPr marL="914400" algn="l" defTabSz="457200" rtl="0" fontAlgn="base">
        <a:spcBef>
          <a:spcPct val="20000"/>
        </a:spcBef>
        <a:spcAft>
          <a:spcPct val="0"/>
        </a:spcAft>
        <a:defRPr sz="2200" b="1">
          <a:solidFill>
            <a:schemeClr val="tx2"/>
          </a:solidFill>
          <a:latin typeface="Arial" charset="0"/>
          <a:ea typeface="ＭＳ Ｐゴシック" pitchFamily="34" charset="-128"/>
        </a:defRPr>
      </a:lvl7pPr>
      <a:lvl8pPr marL="1371600" algn="l" defTabSz="457200" rtl="0" fontAlgn="base">
        <a:spcBef>
          <a:spcPct val="20000"/>
        </a:spcBef>
        <a:spcAft>
          <a:spcPct val="0"/>
        </a:spcAft>
        <a:defRPr sz="2200" b="1">
          <a:solidFill>
            <a:schemeClr val="tx2"/>
          </a:solidFill>
          <a:latin typeface="Arial" charset="0"/>
          <a:ea typeface="ＭＳ Ｐゴシック" pitchFamily="34" charset="-128"/>
        </a:defRPr>
      </a:lvl8pPr>
      <a:lvl9pPr marL="1828800" algn="l" defTabSz="457200" rtl="0" fontAlgn="base">
        <a:spcBef>
          <a:spcPct val="20000"/>
        </a:spcBef>
        <a:spcAft>
          <a:spcPct val="0"/>
        </a:spcAft>
        <a:defRPr sz="2200" b="1">
          <a:solidFill>
            <a:schemeClr val="tx2"/>
          </a:solidFill>
          <a:latin typeface="Arial" charset="0"/>
          <a:ea typeface="ＭＳ Ｐゴシック" pitchFamily="34" charset="-128"/>
        </a:defRPr>
      </a:lvl9pPr>
    </p:titleStyle>
    <p:bodyStyle>
      <a:lvl1pPr marL="0" indent="0" algn="l" defTabSz="457200" rtl="0" fontAlgn="base">
        <a:spcBef>
          <a:spcPct val="20000"/>
        </a:spcBef>
        <a:spcAft>
          <a:spcPct val="0"/>
        </a:spcAft>
        <a:buClr>
          <a:schemeClr val="tx2"/>
        </a:buClr>
        <a:buFont typeface="Arial" charset="0"/>
        <a:buNone/>
        <a:defRPr sz="2000">
          <a:solidFill>
            <a:schemeClr val="tx1"/>
          </a:solidFill>
          <a:latin typeface="+mn-lt"/>
          <a:ea typeface="+mn-ea"/>
          <a:cs typeface="+mn-cs"/>
        </a:defRPr>
      </a:lvl1pPr>
      <a:lvl2pPr marL="349250" indent="-228600" algn="l" defTabSz="457200" rtl="0" fontAlgn="base">
        <a:spcBef>
          <a:spcPct val="20000"/>
        </a:spcBef>
        <a:spcAft>
          <a:spcPct val="0"/>
        </a:spcAft>
        <a:buClrTx/>
        <a:buFont typeface="Arial" pitchFamily="34" charset="0"/>
        <a:buChar char="•"/>
        <a:defRPr sz="1800">
          <a:solidFill>
            <a:schemeClr val="tx1"/>
          </a:solidFill>
          <a:latin typeface="+mn-lt"/>
          <a:ea typeface="+mn-ea"/>
        </a:defRPr>
      </a:lvl2pPr>
      <a:lvl3pPr marL="577850" indent="-174625" algn="l" defTabSz="457200" rtl="0" fontAlgn="base">
        <a:spcBef>
          <a:spcPct val="20000"/>
        </a:spcBef>
        <a:spcAft>
          <a:spcPct val="0"/>
        </a:spcAft>
        <a:buClrTx/>
        <a:buFont typeface="Arial" charset="0"/>
        <a:buChar char="•"/>
        <a:defRPr sz="1600">
          <a:solidFill>
            <a:schemeClr val="tx1"/>
          </a:solidFill>
          <a:latin typeface="+mn-lt"/>
          <a:ea typeface="+mn-ea"/>
        </a:defRPr>
      </a:lvl3pPr>
      <a:lvl4pPr marL="860425" indent="-168275" algn="l" defTabSz="457200" rtl="0" fontAlgn="base">
        <a:spcBef>
          <a:spcPct val="20000"/>
        </a:spcBef>
        <a:spcAft>
          <a:spcPct val="0"/>
        </a:spcAft>
        <a:buClrTx/>
        <a:buFont typeface="Arial" pitchFamily="34" charset="0"/>
        <a:buChar char="•"/>
        <a:defRPr sz="1400">
          <a:solidFill>
            <a:schemeClr val="tx1"/>
          </a:solidFill>
          <a:latin typeface="+mn-lt"/>
          <a:ea typeface="+mn-ea"/>
        </a:defRPr>
      </a:lvl4pPr>
      <a:lvl5pPr marL="1089025" indent="-120650" algn="l" defTabSz="457200" rtl="0" fontAlgn="base">
        <a:spcBef>
          <a:spcPct val="20000"/>
        </a:spcBef>
        <a:spcAft>
          <a:spcPct val="0"/>
        </a:spcAft>
        <a:buClrTx/>
        <a:buChar char="•"/>
        <a:defRPr sz="1200">
          <a:solidFill>
            <a:schemeClr val="tx1"/>
          </a:solidFill>
          <a:latin typeface="+mn-lt"/>
          <a:ea typeface="+mn-ea"/>
        </a:defRPr>
      </a:lvl5pPr>
      <a:lvl6pPr marL="1943100" indent="-171450" algn="l" defTabSz="457200" rtl="0" fontAlgn="base">
        <a:spcBef>
          <a:spcPct val="20000"/>
        </a:spcBef>
        <a:spcAft>
          <a:spcPct val="0"/>
        </a:spcAft>
        <a:buChar char="•"/>
        <a:defRPr sz="1200">
          <a:solidFill>
            <a:srgbClr val="646D72"/>
          </a:solidFill>
          <a:latin typeface="+mn-lt"/>
          <a:ea typeface="+mn-ea"/>
        </a:defRPr>
      </a:lvl6pPr>
      <a:lvl7pPr marL="2400300" indent="-171450" algn="l" defTabSz="457200" rtl="0" fontAlgn="base">
        <a:spcBef>
          <a:spcPct val="20000"/>
        </a:spcBef>
        <a:spcAft>
          <a:spcPct val="0"/>
        </a:spcAft>
        <a:buChar char="•"/>
        <a:defRPr sz="1200">
          <a:solidFill>
            <a:srgbClr val="646D72"/>
          </a:solidFill>
          <a:latin typeface="+mn-lt"/>
          <a:ea typeface="+mn-ea"/>
        </a:defRPr>
      </a:lvl7pPr>
      <a:lvl8pPr marL="2857500" indent="-171450" algn="l" defTabSz="457200" rtl="0" fontAlgn="base">
        <a:spcBef>
          <a:spcPct val="20000"/>
        </a:spcBef>
        <a:spcAft>
          <a:spcPct val="0"/>
        </a:spcAft>
        <a:buChar char="•"/>
        <a:defRPr sz="1200">
          <a:solidFill>
            <a:srgbClr val="646D72"/>
          </a:solidFill>
          <a:latin typeface="+mn-lt"/>
          <a:ea typeface="+mn-ea"/>
        </a:defRPr>
      </a:lvl8pPr>
      <a:lvl9pPr marL="3314700" indent="-171450" algn="l" defTabSz="457200" rtl="0" fontAlgn="base">
        <a:spcBef>
          <a:spcPct val="20000"/>
        </a:spcBef>
        <a:spcAft>
          <a:spcPct val="0"/>
        </a:spcAft>
        <a:buChar char="•"/>
        <a:defRPr sz="12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2"/>
        </a:solidFill>
        <a:effectLst/>
      </p:bgPr>
    </p:bg>
    <p:spTree>
      <p:nvGrpSpPr>
        <p:cNvPr id="1" name=""/>
        <p:cNvGrpSpPr/>
        <p:nvPr/>
      </p:nvGrpSpPr>
      <p:grpSpPr>
        <a:xfrm>
          <a:off x="0" y="0"/>
          <a:ext cx="0" cy="0"/>
          <a:chOff x="0" y="0"/>
          <a:chExt cx="0" cy="0"/>
        </a:xfrm>
      </p:grpSpPr>
      <p:pic>
        <p:nvPicPr>
          <p:cNvPr id="1604624" name="Picture 16" descr="Tinted_U"/>
          <p:cNvPicPr>
            <a:picLocks noChangeAspect="1" noChangeArrowheads="1"/>
          </p:cNvPicPr>
          <p:nvPr/>
        </p:nvPicPr>
        <p:blipFill>
          <a:blip r:embed="rId2">
            <a:extLst>
              <a:ext uri="{28A0092B-C50C-407E-A947-70E740481C1C}">
                <a14:useLocalDpi xmlns:a14="http://schemas.microsoft.com/office/drawing/2010/main" val="0"/>
              </a:ext>
            </a:extLst>
          </a:blip>
          <a:srcRect r="8913" b="5128"/>
          <a:stretch>
            <a:fillRect/>
          </a:stretch>
        </p:blipFill>
        <p:spPr bwMode="auto">
          <a:xfrm>
            <a:off x="228600" y="228600"/>
            <a:ext cx="508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604610" name="Rectangle 2"/>
          <p:cNvSpPr>
            <a:spLocks noChangeArrowheads="1"/>
          </p:cNvSpPr>
          <p:nvPr/>
        </p:nvSpPr>
        <p:spPr bwMode="auto">
          <a:xfrm>
            <a:off x="228600" y="6400800"/>
            <a:ext cx="8686800" cy="228600"/>
          </a:xfrm>
          <a:prstGeom prst="rect">
            <a:avLst/>
          </a:prstGeom>
          <a:solidFill>
            <a:schemeClr val="bg1"/>
          </a:solidFill>
          <a:ln>
            <a:noFill/>
          </a:ln>
          <a:effectLst/>
          <a:extLst/>
        </p:spPr>
        <p:txBody>
          <a:bodyPr wrap="none" anchor="ctr"/>
          <a:lstStyle/>
          <a:p>
            <a:pPr algn="ctr"/>
            <a:endParaRPr lang="en-US" b="0" dirty="0">
              <a:ea typeface="ＭＳ Ｐゴシック" pitchFamily="34" charset="-128"/>
            </a:endParaRPr>
          </a:p>
        </p:txBody>
      </p:sp>
      <p:sp>
        <p:nvSpPr>
          <p:cNvPr id="1604614" name="Rectangle 6"/>
          <p:cNvSpPr>
            <a:spLocks noChangeArrowheads="1"/>
          </p:cNvSpPr>
          <p:nvPr/>
        </p:nvSpPr>
        <p:spPr bwMode="auto">
          <a:xfrm>
            <a:off x="228600" y="228600"/>
            <a:ext cx="8686800" cy="6400800"/>
          </a:xfrm>
          <a:prstGeom prst="rect">
            <a:avLst/>
          </a:prstGeom>
          <a:noFill/>
          <a:ln w="12700" algn="ctr">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0" dirty="0">
              <a:ln>
                <a:solidFill>
                  <a:srgbClr val="FFFFFF"/>
                </a:solidFill>
              </a:ln>
              <a:ea typeface="ＭＳ Ｐゴシック" pitchFamily="34" charset="-128"/>
            </a:endParaRPr>
          </a:p>
        </p:txBody>
      </p:sp>
      <p:sp>
        <p:nvSpPr>
          <p:cNvPr id="1604615" name="Line 7"/>
          <p:cNvSpPr>
            <a:spLocks noChangeShapeType="1"/>
          </p:cNvSpPr>
          <p:nvPr/>
        </p:nvSpPr>
        <p:spPr bwMode="auto">
          <a:xfrm flipH="1">
            <a:off x="914400" y="990600"/>
            <a:ext cx="80010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b="0" dirty="0">
              <a:ea typeface="ＭＳ Ｐゴシック" pitchFamily="34" charset="-128"/>
            </a:endParaRPr>
          </a:p>
        </p:txBody>
      </p:sp>
      <p:sp>
        <p:nvSpPr>
          <p:cNvPr id="1604616" name="Rectangle 8"/>
          <p:cNvSpPr>
            <a:spLocks noGrp="1" noChangeArrowheads="1"/>
          </p:cNvSpPr>
          <p:nvPr>
            <p:ph type="body" idx="1"/>
          </p:nvPr>
        </p:nvSpPr>
        <p:spPr bwMode="auto">
          <a:xfrm>
            <a:off x="914400" y="15240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Slide Number Placeholder 5"/>
          <p:cNvSpPr>
            <a:spLocks noGrp="1"/>
          </p:cNvSpPr>
          <p:nvPr>
            <p:ph type="sldNum" sz="quarter" idx="4"/>
          </p:nvPr>
        </p:nvSpPr>
        <p:spPr bwMode="gray">
          <a:xfrm>
            <a:off x="228600" y="64008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0" bIns="0" numCol="1" anchor="ctr" anchorCtr="0" compatLnSpc="1">
            <a:prstTxWarp prst="textNoShape">
              <a:avLst/>
            </a:prstTxWarp>
          </a:bodyPr>
          <a:lstStyle>
            <a:lvl1pPr algn="l">
              <a:defRPr sz="1000">
                <a:solidFill>
                  <a:srgbClr val="FFFFFF"/>
                </a:solidFill>
                <a:latin typeface="+mn-lt"/>
              </a:defRPr>
            </a:lvl1pPr>
          </a:lstStyle>
          <a:p>
            <a:fld id="{34034F64-D7DA-4100-9F72-33C4D5A9F7B8}" type="slidenum">
              <a:rPr lang="en-US" b="0" smtClean="0">
                <a:ea typeface="ＭＳ Ｐゴシック" pitchFamily="34" charset="-128"/>
              </a:rPr>
              <a:pPr/>
              <a:t>‹#›</a:t>
            </a:fld>
            <a:endParaRPr lang="en-US" b="0" dirty="0">
              <a:ea typeface="ＭＳ Ｐゴシック" pitchFamily="34" charset="-128"/>
            </a:endParaRPr>
          </a:p>
        </p:txBody>
      </p:sp>
      <p:sp>
        <p:nvSpPr>
          <p:cNvPr id="1604621" name="Rectangle 13"/>
          <p:cNvSpPr>
            <a:spLocks noGrp="1" noChangeArrowheads="1"/>
          </p:cNvSpPr>
          <p:nvPr>
            <p:ph type="ftr" sz="quarter" idx="3"/>
          </p:nvPr>
        </p:nvSpPr>
        <p:spPr bwMode="auto">
          <a:xfrm>
            <a:off x="228600" y="6629400"/>
            <a:ext cx="8686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800">
                <a:solidFill>
                  <a:schemeClr val="bg2"/>
                </a:solidFill>
              </a:defRPr>
            </a:lvl1pPr>
          </a:lstStyle>
          <a:p>
            <a:r>
              <a:rPr lang="en-US" b="0" dirty="0" smtClean="0">
                <a:solidFill>
                  <a:srgbClr val="879196"/>
                </a:solidFill>
                <a:ea typeface="ＭＳ Ｐゴシック" pitchFamily="34" charset="-128"/>
              </a:rPr>
              <a:t>Proprietary Information of UnitedHealth Group.  Do not distribute or reproduce without express permission of UnitedHealth Group.</a:t>
            </a:r>
            <a:endParaRPr lang="en-US" b="0" dirty="0">
              <a:solidFill>
                <a:srgbClr val="879196"/>
              </a:solidFill>
              <a:ea typeface="ＭＳ Ｐゴシック" pitchFamily="34" charset="-128"/>
            </a:endParaRPr>
          </a:p>
        </p:txBody>
      </p:sp>
      <p:sp>
        <p:nvSpPr>
          <p:cNvPr id="1604622" name="Title Placeholder 1"/>
          <p:cNvSpPr>
            <a:spLocks noGrp="1"/>
          </p:cNvSpPr>
          <p:nvPr>
            <p:ph type="title"/>
          </p:nvPr>
        </p:nvSpPr>
        <p:spPr bwMode="gray">
          <a:xfrm>
            <a:off x="914400" y="228600"/>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dirty="0" smtClean="0"/>
              <a:t>Click to edit Master title style</a:t>
            </a:r>
          </a:p>
        </p:txBody>
      </p:sp>
      <p:pic>
        <p:nvPicPr>
          <p:cNvPr id="13" name="Picture 2" descr="\\SVR-MT-CORP\Clients\UnitedHealthcare\_global_assets\00_2011_Brand_Guidelines\06_logos\Logos\UHC_Bl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08907"/>
            <a:ext cx="1841500" cy="37531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fontAlgn="base">
        <a:spcBef>
          <a:spcPct val="20000"/>
        </a:spcBef>
        <a:spcAft>
          <a:spcPct val="0"/>
        </a:spcAft>
        <a:defRPr sz="2200" b="1">
          <a:solidFill>
            <a:schemeClr val="bg1"/>
          </a:solidFill>
          <a:latin typeface="+mj-lt"/>
          <a:ea typeface="+mj-ea"/>
          <a:cs typeface="+mj-cs"/>
        </a:defRPr>
      </a:lvl1pPr>
      <a:lvl2pPr algn="l" defTabSz="457200" rtl="0" fontAlgn="base">
        <a:spcBef>
          <a:spcPct val="20000"/>
        </a:spcBef>
        <a:spcAft>
          <a:spcPct val="0"/>
        </a:spcAft>
        <a:defRPr sz="2200" b="1">
          <a:solidFill>
            <a:schemeClr val="tx2"/>
          </a:solidFill>
          <a:latin typeface="Arial" charset="0"/>
          <a:ea typeface="ＭＳ Ｐゴシック" pitchFamily="34" charset="-128"/>
        </a:defRPr>
      </a:lvl2pPr>
      <a:lvl3pPr algn="l" defTabSz="457200" rtl="0" fontAlgn="base">
        <a:spcBef>
          <a:spcPct val="20000"/>
        </a:spcBef>
        <a:spcAft>
          <a:spcPct val="0"/>
        </a:spcAft>
        <a:defRPr sz="2200" b="1">
          <a:solidFill>
            <a:schemeClr val="tx2"/>
          </a:solidFill>
          <a:latin typeface="Arial" charset="0"/>
          <a:ea typeface="ＭＳ Ｐゴシック" pitchFamily="34" charset="-128"/>
        </a:defRPr>
      </a:lvl3pPr>
      <a:lvl4pPr algn="l" defTabSz="457200" rtl="0" fontAlgn="base">
        <a:spcBef>
          <a:spcPct val="20000"/>
        </a:spcBef>
        <a:spcAft>
          <a:spcPct val="0"/>
        </a:spcAft>
        <a:defRPr sz="2200" b="1">
          <a:solidFill>
            <a:schemeClr val="tx2"/>
          </a:solidFill>
          <a:latin typeface="Arial" charset="0"/>
          <a:ea typeface="ＭＳ Ｐゴシック" pitchFamily="34" charset="-128"/>
        </a:defRPr>
      </a:lvl4pPr>
      <a:lvl5pPr algn="l" defTabSz="457200" rtl="0" fontAlgn="base">
        <a:spcBef>
          <a:spcPct val="20000"/>
        </a:spcBef>
        <a:spcAft>
          <a:spcPct val="0"/>
        </a:spcAft>
        <a:defRPr sz="2200" b="1">
          <a:solidFill>
            <a:schemeClr val="tx2"/>
          </a:solidFill>
          <a:latin typeface="Arial" charset="0"/>
          <a:ea typeface="ＭＳ Ｐゴシック" pitchFamily="34" charset="-128"/>
        </a:defRPr>
      </a:lvl5pPr>
      <a:lvl6pPr marL="457200" algn="l" defTabSz="457200" rtl="0" fontAlgn="base">
        <a:spcBef>
          <a:spcPct val="20000"/>
        </a:spcBef>
        <a:spcAft>
          <a:spcPct val="0"/>
        </a:spcAft>
        <a:defRPr sz="2200" b="1">
          <a:solidFill>
            <a:schemeClr val="tx2"/>
          </a:solidFill>
          <a:latin typeface="Arial" charset="0"/>
          <a:ea typeface="ＭＳ Ｐゴシック" pitchFamily="34" charset="-128"/>
        </a:defRPr>
      </a:lvl6pPr>
      <a:lvl7pPr marL="914400" algn="l" defTabSz="457200" rtl="0" fontAlgn="base">
        <a:spcBef>
          <a:spcPct val="20000"/>
        </a:spcBef>
        <a:spcAft>
          <a:spcPct val="0"/>
        </a:spcAft>
        <a:defRPr sz="2200" b="1">
          <a:solidFill>
            <a:schemeClr val="tx2"/>
          </a:solidFill>
          <a:latin typeface="Arial" charset="0"/>
          <a:ea typeface="ＭＳ Ｐゴシック" pitchFamily="34" charset="-128"/>
        </a:defRPr>
      </a:lvl7pPr>
      <a:lvl8pPr marL="1371600" algn="l" defTabSz="457200" rtl="0" fontAlgn="base">
        <a:spcBef>
          <a:spcPct val="20000"/>
        </a:spcBef>
        <a:spcAft>
          <a:spcPct val="0"/>
        </a:spcAft>
        <a:defRPr sz="2200" b="1">
          <a:solidFill>
            <a:schemeClr val="tx2"/>
          </a:solidFill>
          <a:latin typeface="Arial" charset="0"/>
          <a:ea typeface="ＭＳ Ｐゴシック" pitchFamily="34" charset="-128"/>
        </a:defRPr>
      </a:lvl8pPr>
      <a:lvl9pPr marL="1828800" algn="l" defTabSz="457200" rtl="0" fontAlgn="base">
        <a:spcBef>
          <a:spcPct val="20000"/>
        </a:spcBef>
        <a:spcAft>
          <a:spcPct val="0"/>
        </a:spcAft>
        <a:defRPr sz="2200" b="1">
          <a:solidFill>
            <a:schemeClr val="tx2"/>
          </a:solidFill>
          <a:latin typeface="Arial" charset="0"/>
          <a:ea typeface="ＭＳ Ｐゴシック" pitchFamily="34" charset="-128"/>
        </a:defRPr>
      </a:lvl9pPr>
    </p:titleStyle>
    <p:bodyStyle>
      <a:lvl1pPr marL="0" indent="0" algn="l" defTabSz="457200" rtl="0" fontAlgn="base">
        <a:spcBef>
          <a:spcPct val="20000"/>
        </a:spcBef>
        <a:spcAft>
          <a:spcPct val="0"/>
        </a:spcAft>
        <a:buClr>
          <a:schemeClr val="tx2"/>
        </a:buClr>
        <a:buFont typeface="Arial" charset="0"/>
        <a:buNone/>
        <a:defRPr sz="2000">
          <a:solidFill>
            <a:schemeClr val="tx1"/>
          </a:solidFill>
          <a:latin typeface="+mn-lt"/>
          <a:ea typeface="+mn-ea"/>
          <a:cs typeface="+mn-cs"/>
        </a:defRPr>
      </a:lvl1pPr>
      <a:lvl2pPr marL="349250" indent="-228600" algn="l" defTabSz="457200" rtl="0" fontAlgn="base">
        <a:spcBef>
          <a:spcPct val="20000"/>
        </a:spcBef>
        <a:spcAft>
          <a:spcPct val="0"/>
        </a:spcAft>
        <a:buClrTx/>
        <a:buFont typeface="Arial" pitchFamily="34" charset="0"/>
        <a:buChar char="•"/>
        <a:defRPr sz="1800">
          <a:solidFill>
            <a:schemeClr val="tx1"/>
          </a:solidFill>
          <a:latin typeface="+mn-lt"/>
          <a:ea typeface="+mn-ea"/>
        </a:defRPr>
      </a:lvl2pPr>
      <a:lvl3pPr marL="577850" indent="-174625" algn="l" defTabSz="457200" rtl="0" fontAlgn="base">
        <a:spcBef>
          <a:spcPct val="20000"/>
        </a:spcBef>
        <a:spcAft>
          <a:spcPct val="0"/>
        </a:spcAft>
        <a:buClrTx/>
        <a:buFont typeface="Arial" charset="0"/>
        <a:buChar char="•"/>
        <a:defRPr sz="1600">
          <a:solidFill>
            <a:schemeClr val="tx1"/>
          </a:solidFill>
          <a:latin typeface="+mn-lt"/>
          <a:ea typeface="+mn-ea"/>
        </a:defRPr>
      </a:lvl3pPr>
      <a:lvl4pPr marL="860425" indent="-168275" algn="l" defTabSz="457200" rtl="0" fontAlgn="base">
        <a:spcBef>
          <a:spcPct val="20000"/>
        </a:spcBef>
        <a:spcAft>
          <a:spcPct val="0"/>
        </a:spcAft>
        <a:buClrTx/>
        <a:buFont typeface="Arial" pitchFamily="34" charset="0"/>
        <a:buChar char="•"/>
        <a:defRPr sz="1400">
          <a:solidFill>
            <a:schemeClr val="tx1"/>
          </a:solidFill>
          <a:latin typeface="+mn-lt"/>
          <a:ea typeface="+mn-ea"/>
        </a:defRPr>
      </a:lvl4pPr>
      <a:lvl5pPr marL="1089025" indent="-120650" algn="l" defTabSz="457200" rtl="0" fontAlgn="base">
        <a:spcBef>
          <a:spcPct val="20000"/>
        </a:spcBef>
        <a:spcAft>
          <a:spcPct val="0"/>
        </a:spcAft>
        <a:buClrTx/>
        <a:buChar char="•"/>
        <a:defRPr sz="1200">
          <a:solidFill>
            <a:schemeClr val="tx1"/>
          </a:solidFill>
          <a:latin typeface="+mn-lt"/>
          <a:ea typeface="+mn-ea"/>
        </a:defRPr>
      </a:lvl5pPr>
      <a:lvl6pPr marL="1943100" indent="-171450" algn="l" defTabSz="457200" rtl="0" fontAlgn="base">
        <a:spcBef>
          <a:spcPct val="20000"/>
        </a:spcBef>
        <a:spcAft>
          <a:spcPct val="0"/>
        </a:spcAft>
        <a:buChar char="•"/>
        <a:defRPr sz="1200">
          <a:solidFill>
            <a:srgbClr val="646D72"/>
          </a:solidFill>
          <a:latin typeface="+mn-lt"/>
          <a:ea typeface="+mn-ea"/>
        </a:defRPr>
      </a:lvl6pPr>
      <a:lvl7pPr marL="2400300" indent="-171450" algn="l" defTabSz="457200" rtl="0" fontAlgn="base">
        <a:spcBef>
          <a:spcPct val="20000"/>
        </a:spcBef>
        <a:spcAft>
          <a:spcPct val="0"/>
        </a:spcAft>
        <a:buChar char="•"/>
        <a:defRPr sz="1200">
          <a:solidFill>
            <a:srgbClr val="646D72"/>
          </a:solidFill>
          <a:latin typeface="+mn-lt"/>
          <a:ea typeface="+mn-ea"/>
        </a:defRPr>
      </a:lvl7pPr>
      <a:lvl8pPr marL="2857500" indent="-171450" algn="l" defTabSz="457200" rtl="0" fontAlgn="base">
        <a:spcBef>
          <a:spcPct val="20000"/>
        </a:spcBef>
        <a:spcAft>
          <a:spcPct val="0"/>
        </a:spcAft>
        <a:buChar char="•"/>
        <a:defRPr sz="1200">
          <a:solidFill>
            <a:srgbClr val="646D72"/>
          </a:solidFill>
          <a:latin typeface="+mn-lt"/>
          <a:ea typeface="+mn-ea"/>
        </a:defRPr>
      </a:lvl8pPr>
      <a:lvl9pPr marL="3314700" indent="-171450" algn="l" defTabSz="457200" rtl="0" fontAlgn="base">
        <a:spcBef>
          <a:spcPct val="20000"/>
        </a:spcBef>
        <a:spcAft>
          <a:spcPct val="0"/>
        </a:spcAft>
        <a:buChar char="•"/>
        <a:defRPr sz="12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2"/>
        </a:solidFill>
        <a:effectLst/>
      </p:bgPr>
    </p:bg>
    <p:spTree>
      <p:nvGrpSpPr>
        <p:cNvPr id="1" name=""/>
        <p:cNvGrpSpPr/>
        <p:nvPr/>
      </p:nvGrpSpPr>
      <p:grpSpPr>
        <a:xfrm>
          <a:off x="0" y="0"/>
          <a:ext cx="0" cy="0"/>
          <a:chOff x="0" y="0"/>
          <a:chExt cx="0" cy="0"/>
        </a:xfrm>
      </p:grpSpPr>
      <p:pic>
        <p:nvPicPr>
          <p:cNvPr id="1604624" name="Picture 16" descr="Tinted_U"/>
          <p:cNvPicPr>
            <a:picLocks noChangeAspect="1" noChangeArrowheads="1"/>
          </p:cNvPicPr>
          <p:nvPr/>
        </p:nvPicPr>
        <p:blipFill>
          <a:blip r:embed="rId2">
            <a:extLst>
              <a:ext uri="{28A0092B-C50C-407E-A947-70E740481C1C}">
                <a14:useLocalDpi xmlns:a14="http://schemas.microsoft.com/office/drawing/2010/main" val="0"/>
              </a:ext>
            </a:extLst>
          </a:blip>
          <a:srcRect r="8913" b="5128"/>
          <a:stretch>
            <a:fillRect/>
          </a:stretch>
        </p:blipFill>
        <p:spPr bwMode="auto">
          <a:xfrm>
            <a:off x="228600" y="228600"/>
            <a:ext cx="508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604610" name="Rectangle 2"/>
          <p:cNvSpPr>
            <a:spLocks noChangeArrowheads="1"/>
          </p:cNvSpPr>
          <p:nvPr/>
        </p:nvSpPr>
        <p:spPr bwMode="auto">
          <a:xfrm>
            <a:off x="228600" y="6400800"/>
            <a:ext cx="8686800" cy="228600"/>
          </a:xfrm>
          <a:prstGeom prst="rect">
            <a:avLst/>
          </a:prstGeom>
          <a:solidFill>
            <a:schemeClr val="bg1"/>
          </a:solidFill>
          <a:ln>
            <a:noFill/>
          </a:ln>
          <a:effectLst/>
          <a:extLst/>
        </p:spPr>
        <p:txBody>
          <a:bodyPr wrap="none" anchor="ctr"/>
          <a:lstStyle/>
          <a:p>
            <a:pPr algn="ctr"/>
            <a:endParaRPr lang="en-US" b="0" dirty="0">
              <a:ea typeface="ＭＳ Ｐゴシック" pitchFamily="34" charset="-128"/>
            </a:endParaRPr>
          </a:p>
        </p:txBody>
      </p:sp>
      <p:sp>
        <p:nvSpPr>
          <p:cNvPr id="1604614" name="Rectangle 6"/>
          <p:cNvSpPr>
            <a:spLocks noChangeArrowheads="1"/>
          </p:cNvSpPr>
          <p:nvPr/>
        </p:nvSpPr>
        <p:spPr bwMode="auto">
          <a:xfrm>
            <a:off x="228600" y="228600"/>
            <a:ext cx="8686800" cy="6400800"/>
          </a:xfrm>
          <a:prstGeom prst="rect">
            <a:avLst/>
          </a:prstGeom>
          <a:noFill/>
          <a:ln w="12700" algn="ctr">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0" dirty="0">
              <a:ln>
                <a:solidFill>
                  <a:srgbClr val="FFFFFF"/>
                </a:solidFill>
              </a:ln>
              <a:ea typeface="ＭＳ Ｐゴシック" pitchFamily="34" charset="-128"/>
            </a:endParaRPr>
          </a:p>
        </p:txBody>
      </p:sp>
      <p:sp>
        <p:nvSpPr>
          <p:cNvPr id="1604615" name="Line 7"/>
          <p:cNvSpPr>
            <a:spLocks noChangeShapeType="1"/>
          </p:cNvSpPr>
          <p:nvPr/>
        </p:nvSpPr>
        <p:spPr bwMode="auto">
          <a:xfrm flipH="1">
            <a:off x="914400" y="990600"/>
            <a:ext cx="80010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b="0" dirty="0">
              <a:ea typeface="ＭＳ Ｐゴシック" pitchFamily="34" charset="-128"/>
            </a:endParaRPr>
          </a:p>
        </p:txBody>
      </p:sp>
      <p:sp>
        <p:nvSpPr>
          <p:cNvPr id="1604616" name="Rectangle 8"/>
          <p:cNvSpPr>
            <a:spLocks noGrp="1" noChangeArrowheads="1"/>
          </p:cNvSpPr>
          <p:nvPr>
            <p:ph type="body" idx="1"/>
          </p:nvPr>
        </p:nvSpPr>
        <p:spPr bwMode="auto">
          <a:xfrm>
            <a:off x="914400" y="15240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Slide Number Placeholder 5"/>
          <p:cNvSpPr>
            <a:spLocks noGrp="1"/>
          </p:cNvSpPr>
          <p:nvPr>
            <p:ph type="sldNum" sz="quarter" idx="4"/>
          </p:nvPr>
        </p:nvSpPr>
        <p:spPr bwMode="gray">
          <a:xfrm>
            <a:off x="228600" y="64008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0" bIns="0" numCol="1" anchor="ctr" anchorCtr="0" compatLnSpc="1">
            <a:prstTxWarp prst="textNoShape">
              <a:avLst/>
            </a:prstTxWarp>
          </a:bodyPr>
          <a:lstStyle>
            <a:lvl1pPr algn="l">
              <a:defRPr sz="1000">
                <a:solidFill>
                  <a:srgbClr val="FFFFFF"/>
                </a:solidFill>
                <a:latin typeface="+mn-lt"/>
              </a:defRPr>
            </a:lvl1pPr>
          </a:lstStyle>
          <a:p>
            <a:fld id="{34034F64-D7DA-4100-9F72-33C4D5A9F7B8}" type="slidenum">
              <a:rPr lang="en-US" b="0" smtClean="0">
                <a:ea typeface="ＭＳ Ｐゴシック" pitchFamily="34" charset="-128"/>
              </a:rPr>
              <a:pPr/>
              <a:t>‹#›</a:t>
            </a:fld>
            <a:endParaRPr lang="en-US" b="0" dirty="0">
              <a:ea typeface="ＭＳ Ｐゴシック" pitchFamily="34" charset="-128"/>
            </a:endParaRPr>
          </a:p>
        </p:txBody>
      </p:sp>
      <p:sp>
        <p:nvSpPr>
          <p:cNvPr id="1604621" name="Rectangle 13"/>
          <p:cNvSpPr>
            <a:spLocks noGrp="1" noChangeArrowheads="1"/>
          </p:cNvSpPr>
          <p:nvPr>
            <p:ph type="ftr" sz="quarter" idx="3"/>
          </p:nvPr>
        </p:nvSpPr>
        <p:spPr bwMode="auto">
          <a:xfrm>
            <a:off x="228600" y="6629400"/>
            <a:ext cx="8686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800">
                <a:solidFill>
                  <a:schemeClr val="bg2"/>
                </a:solidFill>
              </a:defRPr>
            </a:lvl1pPr>
          </a:lstStyle>
          <a:p>
            <a:r>
              <a:rPr lang="en-US" b="0" dirty="0" smtClean="0">
                <a:solidFill>
                  <a:srgbClr val="879196"/>
                </a:solidFill>
                <a:ea typeface="ＭＳ Ｐゴシック" pitchFamily="34" charset="-128"/>
              </a:rPr>
              <a:t>Proprietary Information of UnitedHealth Group.  Do not distribute or reproduce without express permission of UnitedHealth Group.</a:t>
            </a:r>
            <a:endParaRPr lang="en-US" b="0" dirty="0">
              <a:solidFill>
                <a:srgbClr val="879196"/>
              </a:solidFill>
              <a:ea typeface="ＭＳ Ｐゴシック" pitchFamily="34" charset="-128"/>
            </a:endParaRPr>
          </a:p>
        </p:txBody>
      </p:sp>
      <p:sp>
        <p:nvSpPr>
          <p:cNvPr id="1604622" name="Title Placeholder 1"/>
          <p:cNvSpPr>
            <a:spLocks noGrp="1"/>
          </p:cNvSpPr>
          <p:nvPr>
            <p:ph type="title"/>
          </p:nvPr>
        </p:nvSpPr>
        <p:spPr bwMode="gray">
          <a:xfrm>
            <a:off x="914400" y="228600"/>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dirty="0" smtClean="0"/>
              <a:t>Click to edit Master title style</a:t>
            </a:r>
          </a:p>
        </p:txBody>
      </p:sp>
      <p:pic>
        <p:nvPicPr>
          <p:cNvPr id="13" name="Picture 2" descr="\\SVR-MT-CORP\Clients\UnitedHealthcare\_global_assets\00_2011_Brand_Guidelines\06_logos\Logos\UHC_Bl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08907"/>
            <a:ext cx="1841500" cy="37531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fontAlgn="base">
        <a:spcBef>
          <a:spcPct val="20000"/>
        </a:spcBef>
        <a:spcAft>
          <a:spcPct val="0"/>
        </a:spcAft>
        <a:defRPr sz="2200" b="1">
          <a:solidFill>
            <a:schemeClr val="bg1"/>
          </a:solidFill>
          <a:latin typeface="+mj-lt"/>
          <a:ea typeface="+mj-ea"/>
          <a:cs typeface="+mj-cs"/>
        </a:defRPr>
      </a:lvl1pPr>
      <a:lvl2pPr algn="l" defTabSz="457200" rtl="0" fontAlgn="base">
        <a:spcBef>
          <a:spcPct val="20000"/>
        </a:spcBef>
        <a:spcAft>
          <a:spcPct val="0"/>
        </a:spcAft>
        <a:defRPr sz="2200" b="1">
          <a:solidFill>
            <a:schemeClr val="tx2"/>
          </a:solidFill>
          <a:latin typeface="Arial" charset="0"/>
          <a:ea typeface="ＭＳ Ｐゴシック" pitchFamily="34" charset="-128"/>
        </a:defRPr>
      </a:lvl2pPr>
      <a:lvl3pPr algn="l" defTabSz="457200" rtl="0" fontAlgn="base">
        <a:spcBef>
          <a:spcPct val="20000"/>
        </a:spcBef>
        <a:spcAft>
          <a:spcPct val="0"/>
        </a:spcAft>
        <a:defRPr sz="2200" b="1">
          <a:solidFill>
            <a:schemeClr val="tx2"/>
          </a:solidFill>
          <a:latin typeface="Arial" charset="0"/>
          <a:ea typeface="ＭＳ Ｐゴシック" pitchFamily="34" charset="-128"/>
        </a:defRPr>
      </a:lvl3pPr>
      <a:lvl4pPr algn="l" defTabSz="457200" rtl="0" fontAlgn="base">
        <a:spcBef>
          <a:spcPct val="20000"/>
        </a:spcBef>
        <a:spcAft>
          <a:spcPct val="0"/>
        </a:spcAft>
        <a:defRPr sz="2200" b="1">
          <a:solidFill>
            <a:schemeClr val="tx2"/>
          </a:solidFill>
          <a:latin typeface="Arial" charset="0"/>
          <a:ea typeface="ＭＳ Ｐゴシック" pitchFamily="34" charset="-128"/>
        </a:defRPr>
      </a:lvl4pPr>
      <a:lvl5pPr algn="l" defTabSz="457200" rtl="0" fontAlgn="base">
        <a:spcBef>
          <a:spcPct val="20000"/>
        </a:spcBef>
        <a:spcAft>
          <a:spcPct val="0"/>
        </a:spcAft>
        <a:defRPr sz="2200" b="1">
          <a:solidFill>
            <a:schemeClr val="tx2"/>
          </a:solidFill>
          <a:latin typeface="Arial" charset="0"/>
          <a:ea typeface="ＭＳ Ｐゴシック" pitchFamily="34" charset="-128"/>
        </a:defRPr>
      </a:lvl5pPr>
      <a:lvl6pPr marL="457200" algn="l" defTabSz="457200" rtl="0" fontAlgn="base">
        <a:spcBef>
          <a:spcPct val="20000"/>
        </a:spcBef>
        <a:spcAft>
          <a:spcPct val="0"/>
        </a:spcAft>
        <a:defRPr sz="2200" b="1">
          <a:solidFill>
            <a:schemeClr val="tx2"/>
          </a:solidFill>
          <a:latin typeface="Arial" charset="0"/>
          <a:ea typeface="ＭＳ Ｐゴシック" pitchFamily="34" charset="-128"/>
        </a:defRPr>
      </a:lvl6pPr>
      <a:lvl7pPr marL="914400" algn="l" defTabSz="457200" rtl="0" fontAlgn="base">
        <a:spcBef>
          <a:spcPct val="20000"/>
        </a:spcBef>
        <a:spcAft>
          <a:spcPct val="0"/>
        </a:spcAft>
        <a:defRPr sz="2200" b="1">
          <a:solidFill>
            <a:schemeClr val="tx2"/>
          </a:solidFill>
          <a:latin typeface="Arial" charset="0"/>
          <a:ea typeface="ＭＳ Ｐゴシック" pitchFamily="34" charset="-128"/>
        </a:defRPr>
      </a:lvl7pPr>
      <a:lvl8pPr marL="1371600" algn="l" defTabSz="457200" rtl="0" fontAlgn="base">
        <a:spcBef>
          <a:spcPct val="20000"/>
        </a:spcBef>
        <a:spcAft>
          <a:spcPct val="0"/>
        </a:spcAft>
        <a:defRPr sz="2200" b="1">
          <a:solidFill>
            <a:schemeClr val="tx2"/>
          </a:solidFill>
          <a:latin typeface="Arial" charset="0"/>
          <a:ea typeface="ＭＳ Ｐゴシック" pitchFamily="34" charset="-128"/>
        </a:defRPr>
      </a:lvl8pPr>
      <a:lvl9pPr marL="1828800" algn="l" defTabSz="457200" rtl="0" fontAlgn="base">
        <a:spcBef>
          <a:spcPct val="20000"/>
        </a:spcBef>
        <a:spcAft>
          <a:spcPct val="0"/>
        </a:spcAft>
        <a:defRPr sz="2200" b="1">
          <a:solidFill>
            <a:schemeClr val="tx2"/>
          </a:solidFill>
          <a:latin typeface="Arial" charset="0"/>
          <a:ea typeface="ＭＳ Ｐゴシック" pitchFamily="34" charset="-128"/>
        </a:defRPr>
      </a:lvl9pPr>
    </p:titleStyle>
    <p:bodyStyle>
      <a:lvl1pPr marL="0" indent="0" algn="l" defTabSz="457200" rtl="0" fontAlgn="base">
        <a:spcBef>
          <a:spcPct val="20000"/>
        </a:spcBef>
        <a:spcAft>
          <a:spcPct val="0"/>
        </a:spcAft>
        <a:buClr>
          <a:schemeClr val="tx2"/>
        </a:buClr>
        <a:buFont typeface="Arial" charset="0"/>
        <a:buNone/>
        <a:defRPr sz="2000">
          <a:solidFill>
            <a:schemeClr val="tx1"/>
          </a:solidFill>
          <a:latin typeface="+mn-lt"/>
          <a:ea typeface="+mn-ea"/>
          <a:cs typeface="+mn-cs"/>
        </a:defRPr>
      </a:lvl1pPr>
      <a:lvl2pPr marL="349250" indent="-228600" algn="l" defTabSz="457200" rtl="0" fontAlgn="base">
        <a:spcBef>
          <a:spcPct val="20000"/>
        </a:spcBef>
        <a:spcAft>
          <a:spcPct val="0"/>
        </a:spcAft>
        <a:buClrTx/>
        <a:buFont typeface="Arial" pitchFamily="34" charset="0"/>
        <a:buChar char="•"/>
        <a:defRPr sz="1800">
          <a:solidFill>
            <a:schemeClr val="tx1"/>
          </a:solidFill>
          <a:latin typeface="+mn-lt"/>
          <a:ea typeface="+mn-ea"/>
        </a:defRPr>
      </a:lvl2pPr>
      <a:lvl3pPr marL="577850" indent="-174625" algn="l" defTabSz="457200" rtl="0" fontAlgn="base">
        <a:spcBef>
          <a:spcPct val="20000"/>
        </a:spcBef>
        <a:spcAft>
          <a:spcPct val="0"/>
        </a:spcAft>
        <a:buClrTx/>
        <a:buFont typeface="Arial" charset="0"/>
        <a:buChar char="•"/>
        <a:defRPr sz="1600">
          <a:solidFill>
            <a:schemeClr val="tx1"/>
          </a:solidFill>
          <a:latin typeface="+mn-lt"/>
          <a:ea typeface="+mn-ea"/>
        </a:defRPr>
      </a:lvl3pPr>
      <a:lvl4pPr marL="860425" indent="-168275" algn="l" defTabSz="457200" rtl="0" fontAlgn="base">
        <a:spcBef>
          <a:spcPct val="20000"/>
        </a:spcBef>
        <a:spcAft>
          <a:spcPct val="0"/>
        </a:spcAft>
        <a:buClrTx/>
        <a:buFont typeface="Arial" pitchFamily="34" charset="0"/>
        <a:buChar char="•"/>
        <a:defRPr sz="1400">
          <a:solidFill>
            <a:schemeClr val="tx1"/>
          </a:solidFill>
          <a:latin typeface="+mn-lt"/>
          <a:ea typeface="+mn-ea"/>
        </a:defRPr>
      </a:lvl4pPr>
      <a:lvl5pPr marL="1089025" indent="-120650" algn="l" defTabSz="457200" rtl="0" fontAlgn="base">
        <a:spcBef>
          <a:spcPct val="20000"/>
        </a:spcBef>
        <a:spcAft>
          <a:spcPct val="0"/>
        </a:spcAft>
        <a:buClrTx/>
        <a:buChar char="•"/>
        <a:defRPr sz="1200">
          <a:solidFill>
            <a:schemeClr val="tx1"/>
          </a:solidFill>
          <a:latin typeface="+mn-lt"/>
          <a:ea typeface="+mn-ea"/>
        </a:defRPr>
      </a:lvl5pPr>
      <a:lvl6pPr marL="1943100" indent="-171450" algn="l" defTabSz="457200" rtl="0" fontAlgn="base">
        <a:spcBef>
          <a:spcPct val="20000"/>
        </a:spcBef>
        <a:spcAft>
          <a:spcPct val="0"/>
        </a:spcAft>
        <a:buChar char="•"/>
        <a:defRPr sz="1200">
          <a:solidFill>
            <a:srgbClr val="646D72"/>
          </a:solidFill>
          <a:latin typeface="+mn-lt"/>
          <a:ea typeface="+mn-ea"/>
        </a:defRPr>
      </a:lvl6pPr>
      <a:lvl7pPr marL="2400300" indent="-171450" algn="l" defTabSz="457200" rtl="0" fontAlgn="base">
        <a:spcBef>
          <a:spcPct val="20000"/>
        </a:spcBef>
        <a:spcAft>
          <a:spcPct val="0"/>
        </a:spcAft>
        <a:buChar char="•"/>
        <a:defRPr sz="1200">
          <a:solidFill>
            <a:srgbClr val="646D72"/>
          </a:solidFill>
          <a:latin typeface="+mn-lt"/>
          <a:ea typeface="+mn-ea"/>
        </a:defRPr>
      </a:lvl7pPr>
      <a:lvl8pPr marL="2857500" indent="-171450" algn="l" defTabSz="457200" rtl="0" fontAlgn="base">
        <a:spcBef>
          <a:spcPct val="20000"/>
        </a:spcBef>
        <a:spcAft>
          <a:spcPct val="0"/>
        </a:spcAft>
        <a:buChar char="•"/>
        <a:defRPr sz="1200">
          <a:solidFill>
            <a:srgbClr val="646D72"/>
          </a:solidFill>
          <a:latin typeface="+mn-lt"/>
          <a:ea typeface="+mn-ea"/>
        </a:defRPr>
      </a:lvl8pPr>
      <a:lvl9pPr marL="3314700" indent="-171450" algn="l" defTabSz="457200" rtl="0" fontAlgn="base">
        <a:spcBef>
          <a:spcPct val="20000"/>
        </a:spcBef>
        <a:spcAft>
          <a:spcPct val="0"/>
        </a:spcAft>
        <a:buChar char="•"/>
        <a:defRPr sz="12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2"/>
        </a:solidFill>
        <a:effectLst/>
      </p:bgPr>
    </p:bg>
    <p:spTree>
      <p:nvGrpSpPr>
        <p:cNvPr id="1" name=""/>
        <p:cNvGrpSpPr/>
        <p:nvPr/>
      </p:nvGrpSpPr>
      <p:grpSpPr>
        <a:xfrm>
          <a:off x="0" y="0"/>
          <a:ext cx="0" cy="0"/>
          <a:chOff x="0" y="0"/>
          <a:chExt cx="0" cy="0"/>
        </a:xfrm>
      </p:grpSpPr>
      <p:pic>
        <p:nvPicPr>
          <p:cNvPr id="1604624" name="Picture 16" descr="Tinted_U"/>
          <p:cNvPicPr>
            <a:picLocks noChangeAspect="1" noChangeArrowheads="1"/>
          </p:cNvPicPr>
          <p:nvPr/>
        </p:nvPicPr>
        <p:blipFill>
          <a:blip r:embed="rId2">
            <a:extLst>
              <a:ext uri="{28A0092B-C50C-407E-A947-70E740481C1C}">
                <a14:useLocalDpi xmlns:a14="http://schemas.microsoft.com/office/drawing/2010/main" val="0"/>
              </a:ext>
            </a:extLst>
          </a:blip>
          <a:srcRect r="8913" b="5128"/>
          <a:stretch>
            <a:fillRect/>
          </a:stretch>
        </p:blipFill>
        <p:spPr bwMode="auto">
          <a:xfrm>
            <a:off x="228600" y="228600"/>
            <a:ext cx="508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604610" name="Rectangle 2"/>
          <p:cNvSpPr>
            <a:spLocks noChangeArrowheads="1"/>
          </p:cNvSpPr>
          <p:nvPr/>
        </p:nvSpPr>
        <p:spPr bwMode="auto">
          <a:xfrm>
            <a:off x="228600" y="6400800"/>
            <a:ext cx="8686800" cy="228600"/>
          </a:xfrm>
          <a:prstGeom prst="rect">
            <a:avLst/>
          </a:prstGeom>
          <a:solidFill>
            <a:schemeClr val="bg1"/>
          </a:solidFill>
          <a:ln>
            <a:noFill/>
          </a:ln>
          <a:effectLst/>
          <a:extLst/>
        </p:spPr>
        <p:txBody>
          <a:bodyPr wrap="none" anchor="ctr"/>
          <a:lstStyle/>
          <a:p>
            <a:pPr algn="ctr"/>
            <a:endParaRPr lang="en-US" b="0" dirty="0">
              <a:ea typeface="ＭＳ Ｐゴシック" pitchFamily="34" charset="-128"/>
            </a:endParaRPr>
          </a:p>
        </p:txBody>
      </p:sp>
      <p:sp>
        <p:nvSpPr>
          <p:cNvPr id="1604614" name="Rectangle 6"/>
          <p:cNvSpPr>
            <a:spLocks noChangeArrowheads="1"/>
          </p:cNvSpPr>
          <p:nvPr/>
        </p:nvSpPr>
        <p:spPr bwMode="auto">
          <a:xfrm>
            <a:off x="228600" y="228600"/>
            <a:ext cx="8686800" cy="6400800"/>
          </a:xfrm>
          <a:prstGeom prst="rect">
            <a:avLst/>
          </a:prstGeom>
          <a:noFill/>
          <a:ln w="12700" algn="ctr">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0" dirty="0">
              <a:ln>
                <a:solidFill>
                  <a:srgbClr val="FFFFFF"/>
                </a:solidFill>
              </a:ln>
              <a:ea typeface="ＭＳ Ｐゴシック" pitchFamily="34" charset="-128"/>
            </a:endParaRPr>
          </a:p>
        </p:txBody>
      </p:sp>
      <p:sp>
        <p:nvSpPr>
          <p:cNvPr id="1604615" name="Line 7"/>
          <p:cNvSpPr>
            <a:spLocks noChangeShapeType="1"/>
          </p:cNvSpPr>
          <p:nvPr/>
        </p:nvSpPr>
        <p:spPr bwMode="auto">
          <a:xfrm flipH="1">
            <a:off x="914400" y="990600"/>
            <a:ext cx="80010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b="0" dirty="0">
              <a:ea typeface="ＭＳ Ｐゴシック" pitchFamily="34" charset="-128"/>
            </a:endParaRPr>
          </a:p>
        </p:txBody>
      </p:sp>
      <p:sp>
        <p:nvSpPr>
          <p:cNvPr id="1604616" name="Rectangle 8"/>
          <p:cNvSpPr>
            <a:spLocks noGrp="1" noChangeArrowheads="1"/>
          </p:cNvSpPr>
          <p:nvPr>
            <p:ph type="body" idx="1"/>
          </p:nvPr>
        </p:nvSpPr>
        <p:spPr bwMode="auto">
          <a:xfrm>
            <a:off x="914400" y="15240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Slide Number Placeholder 5"/>
          <p:cNvSpPr>
            <a:spLocks noGrp="1"/>
          </p:cNvSpPr>
          <p:nvPr>
            <p:ph type="sldNum" sz="quarter" idx="4"/>
          </p:nvPr>
        </p:nvSpPr>
        <p:spPr bwMode="gray">
          <a:xfrm>
            <a:off x="228600" y="64008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0" bIns="0" numCol="1" anchor="ctr" anchorCtr="0" compatLnSpc="1">
            <a:prstTxWarp prst="textNoShape">
              <a:avLst/>
            </a:prstTxWarp>
          </a:bodyPr>
          <a:lstStyle>
            <a:lvl1pPr algn="l">
              <a:defRPr sz="1000">
                <a:solidFill>
                  <a:srgbClr val="FFFFFF"/>
                </a:solidFill>
                <a:latin typeface="+mn-lt"/>
              </a:defRPr>
            </a:lvl1pPr>
          </a:lstStyle>
          <a:p>
            <a:fld id="{34034F64-D7DA-4100-9F72-33C4D5A9F7B8}" type="slidenum">
              <a:rPr lang="en-US" b="0" smtClean="0">
                <a:ea typeface="ＭＳ Ｐゴシック" pitchFamily="34" charset="-128"/>
              </a:rPr>
              <a:pPr/>
              <a:t>‹#›</a:t>
            </a:fld>
            <a:endParaRPr lang="en-US" b="0" dirty="0">
              <a:ea typeface="ＭＳ Ｐゴシック" pitchFamily="34" charset="-128"/>
            </a:endParaRPr>
          </a:p>
        </p:txBody>
      </p:sp>
      <p:sp>
        <p:nvSpPr>
          <p:cNvPr id="1604621" name="Rectangle 13"/>
          <p:cNvSpPr>
            <a:spLocks noGrp="1" noChangeArrowheads="1"/>
          </p:cNvSpPr>
          <p:nvPr>
            <p:ph type="ftr" sz="quarter" idx="3"/>
          </p:nvPr>
        </p:nvSpPr>
        <p:spPr bwMode="auto">
          <a:xfrm>
            <a:off x="228600" y="6629400"/>
            <a:ext cx="8686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800">
                <a:solidFill>
                  <a:schemeClr val="bg2"/>
                </a:solidFill>
              </a:defRPr>
            </a:lvl1pPr>
          </a:lstStyle>
          <a:p>
            <a:r>
              <a:rPr lang="en-US" b="0" dirty="0" smtClean="0">
                <a:solidFill>
                  <a:srgbClr val="879196"/>
                </a:solidFill>
                <a:ea typeface="ＭＳ Ｐゴシック" pitchFamily="34" charset="-128"/>
              </a:rPr>
              <a:t>Proprietary Information of UnitedHealth Group.  Do not distribute or reproduce without express permission of UnitedHealth Group.</a:t>
            </a:r>
            <a:endParaRPr lang="en-US" b="0" dirty="0">
              <a:solidFill>
                <a:srgbClr val="879196"/>
              </a:solidFill>
              <a:ea typeface="ＭＳ Ｐゴシック" pitchFamily="34" charset="-128"/>
            </a:endParaRPr>
          </a:p>
        </p:txBody>
      </p:sp>
      <p:sp>
        <p:nvSpPr>
          <p:cNvPr id="1604622" name="Title Placeholder 1"/>
          <p:cNvSpPr>
            <a:spLocks noGrp="1"/>
          </p:cNvSpPr>
          <p:nvPr>
            <p:ph type="title"/>
          </p:nvPr>
        </p:nvSpPr>
        <p:spPr bwMode="gray">
          <a:xfrm>
            <a:off x="914400" y="228600"/>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dirty="0" smtClean="0"/>
              <a:t>Click to edit Master title style</a:t>
            </a:r>
          </a:p>
        </p:txBody>
      </p:sp>
      <p:pic>
        <p:nvPicPr>
          <p:cNvPr id="13" name="Picture 2" descr="\\SVR-MT-CORP\Clients\UnitedHealthcare\_global_assets\00_2011_Brand_Guidelines\06_logos\Logos\UHC_Bl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08907"/>
            <a:ext cx="1841500" cy="37531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fontAlgn="base">
        <a:spcBef>
          <a:spcPct val="20000"/>
        </a:spcBef>
        <a:spcAft>
          <a:spcPct val="0"/>
        </a:spcAft>
        <a:defRPr sz="2200" b="1">
          <a:solidFill>
            <a:schemeClr val="bg1"/>
          </a:solidFill>
          <a:latin typeface="+mj-lt"/>
          <a:ea typeface="+mj-ea"/>
          <a:cs typeface="+mj-cs"/>
        </a:defRPr>
      </a:lvl1pPr>
      <a:lvl2pPr algn="l" defTabSz="457200" rtl="0" fontAlgn="base">
        <a:spcBef>
          <a:spcPct val="20000"/>
        </a:spcBef>
        <a:spcAft>
          <a:spcPct val="0"/>
        </a:spcAft>
        <a:defRPr sz="2200" b="1">
          <a:solidFill>
            <a:schemeClr val="tx2"/>
          </a:solidFill>
          <a:latin typeface="Arial" charset="0"/>
          <a:ea typeface="ＭＳ Ｐゴシック" pitchFamily="34" charset="-128"/>
        </a:defRPr>
      </a:lvl2pPr>
      <a:lvl3pPr algn="l" defTabSz="457200" rtl="0" fontAlgn="base">
        <a:spcBef>
          <a:spcPct val="20000"/>
        </a:spcBef>
        <a:spcAft>
          <a:spcPct val="0"/>
        </a:spcAft>
        <a:defRPr sz="2200" b="1">
          <a:solidFill>
            <a:schemeClr val="tx2"/>
          </a:solidFill>
          <a:latin typeface="Arial" charset="0"/>
          <a:ea typeface="ＭＳ Ｐゴシック" pitchFamily="34" charset="-128"/>
        </a:defRPr>
      </a:lvl3pPr>
      <a:lvl4pPr algn="l" defTabSz="457200" rtl="0" fontAlgn="base">
        <a:spcBef>
          <a:spcPct val="20000"/>
        </a:spcBef>
        <a:spcAft>
          <a:spcPct val="0"/>
        </a:spcAft>
        <a:defRPr sz="2200" b="1">
          <a:solidFill>
            <a:schemeClr val="tx2"/>
          </a:solidFill>
          <a:latin typeface="Arial" charset="0"/>
          <a:ea typeface="ＭＳ Ｐゴシック" pitchFamily="34" charset="-128"/>
        </a:defRPr>
      </a:lvl4pPr>
      <a:lvl5pPr algn="l" defTabSz="457200" rtl="0" fontAlgn="base">
        <a:spcBef>
          <a:spcPct val="20000"/>
        </a:spcBef>
        <a:spcAft>
          <a:spcPct val="0"/>
        </a:spcAft>
        <a:defRPr sz="2200" b="1">
          <a:solidFill>
            <a:schemeClr val="tx2"/>
          </a:solidFill>
          <a:latin typeface="Arial" charset="0"/>
          <a:ea typeface="ＭＳ Ｐゴシック" pitchFamily="34" charset="-128"/>
        </a:defRPr>
      </a:lvl5pPr>
      <a:lvl6pPr marL="457200" algn="l" defTabSz="457200" rtl="0" fontAlgn="base">
        <a:spcBef>
          <a:spcPct val="20000"/>
        </a:spcBef>
        <a:spcAft>
          <a:spcPct val="0"/>
        </a:spcAft>
        <a:defRPr sz="2200" b="1">
          <a:solidFill>
            <a:schemeClr val="tx2"/>
          </a:solidFill>
          <a:latin typeface="Arial" charset="0"/>
          <a:ea typeface="ＭＳ Ｐゴシック" pitchFamily="34" charset="-128"/>
        </a:defRPr>
      </a:lvl6pPr>
      <a:lvl7pPr marL="914400" algn="l" defTabSz="457200" rtl="0" fontAlgn="base">
        <a:spcBef>
          <a:spcPct val="20000"/>
        </a:spcBef>
        <a:spcAft>
          <a:spcPct val="0"/>
        </a:spcAft>
        <a:defRPr sz="2200" b="1">
          <a:solidFill>
            <a:schemeClr val="tx2"/>
          </a:solidFill>
          <a:latin typeface="Arial" charset="0"/>
          <a:ea typeface="ＭＳ Ｐゴシック" pitchFamily="34" charset="-128"/>
        </a:defRPr>
      </a:lvl7pPr>
      <a:lvl8pPr marL="1371600" algn="l" defTabSz="457200" rtl="0" fontAlgn="base">
        <a:spcBef>
          <a:spcPct val="20000"/>
        </a:spcBef>
        <a:spcAft>
          <a:spcPct val="0"/>
        </a:spcAft>
        <a:defRPr sz="2200" b="1">
          <a:solidFill>
            <a:schemeClr val="tx2"/>
          </a:solidFill>
          <a:latin typeface="Arial" charset="0"/>
          <a:ea typeface="ＭＳ Ｐゴシック" pitchFamily="34" charset="-128"/>
        </a:defRPr>
      </a:lvl8pPr>
      <a:lvl9pPr marL="1828800" algn="l" defTabSz="457200" rtl="0" fontAlgn="base">
        <a:spcBef>
          <a:spcPct val="20000"/>
        </a:spcBef>
        <a:spcAft>
          <a:spcPct val="0"/>
        </a:spcAft>
        <a:defRPr sz="2200" b="1">
          <a:solidFill>
            <a:schemeClr val="tx2"/>
          </a:solidFill>
          <a:latin typeface="Arial" charset="0"/>
          <a:ea typeface="ＭＳ Ｐゴシック" pitchFamily="34" charset="-128"/>
        </a:defRPr>
      </a:lvl9pPr>
    </p:titleStyle>
    <p:bodyStyle>
      <a:lvl1pPr marL="0" indent="0" algn="l" defTabSz="457200" rtl="0" fontAlgn="base">
        <a:spcBef>
          <a:spcPct val="20000"/>
        </a:spcBef>
        <a:spcAft>
          <a:spcPct val="0"/>
        </a:spcAft>
        <a:buClr>
          <a:schemeClr val="tx2"/>
        </a:buClr>
        <a:buFont typeface="Arial" charset="0"/>
        <a:buNone/>
        <a:defRPr sz="2000">
          <a:solidFill>
            <a:schemeClr val="tx1"/>
          </a:solidFill>
          <a:latin typeface="+mn-lt"/>
          <a:ea typeface="+mn-ea"/>
          <a:cs typeface="+mn-cs"/>
        </a:defRPr>
      </a:lvl1pPr>
      <a:lvl2pPr marL="349250" indent="-228600" algn="l" defTabSz="457200" rtl="0" fontAlgn="base">
        <a:spcBef>
          <a:spcPct val="20000"/>
        </a:spcBef>
        <a:spcAft>
          <a:spcPct val="0"/>
        </a:spcAft>
        <a:buClrTx/>
        <a:buFont typeface="Arial" pitchFamily="34" charset="0"/>
        <a:buChar char="•"/>
        <a:defRPr sz="1800">
          <a:solidFill>
            <a:schemeClr val="tx1"/>
          </a:solidFill>
          <a:latin typeface="+mn-lt"/>
          <a:ea typeface="+mn-ea"/>
        </a:defRPr>
      </a:lvl2pPr>
      <a:lvl3pPr marL="577850" indent="-174625" algn="l" defTabSz="457200" rtl="0" fontAlgn="base">
        <a:spcBef>
          <a:spcPct val="20000"/>
        </a:spcBef>
        <a:spcAft>
          <a:spcPct val="0"/>
        </a:spcAft>
        <a:buClrTx/>
        <a:buFont typeface="Arial" charset="0"/>
        <a:buChar char="•"/>
        <a:defRPr sz="1600">
          <a:solidFill>
            <a:schemeClr val="tx1"/>
          </a:solidFill>
          <a:latin typeface="+mn-lt"/>
          <a:ea typeface="+mn-ea"/>
        </a:defRPr>
      </a:lvl3pPr>
      <a:lvl4pPr marL="860425" indent="-168275" algn="l" defTabSz="457200" rtl="0" fontAlgn="base">
        <a:spcBef>
          <a:spcPct val="20000"/>
        </a:spcBef>
        <a:spcAft>
          <a:spcPct val="0"/>
        </a:spcAft>
        <a:buClrTx/>
        <a:buFont typeface="Arial" pitchFamily="34" charset="0"/>
        <a:buChar char="•"/>
        <a:defRPr sz="1400">
          <a:solidFill>
            <a:schemeClr val="tx1"/>
          </a:solidFill>
          <a:latin typeface="+mn-lt"/>
          <a:ea typeface="+mn-ea"/>
        </a:defRPr>
      </a:lvl4pPr>
      <a:lvl5pPr marL="1089025" indent="-120650" algn="l" defTabSz="457200" rtl="0" fontAlgn="base">
        <a:spcBef>
          <a:spcPct val="20000"/>
        </a:spcBef>
        <a:spcAft>
          <a:spcPct val="0"/>
        </a:spcAft>
        <a:buClrTx/>
        <a:buChar char="•"/>
        <a:defRPr sz="1200">
          <a:solidFill>
            <a:schemeClr val="tx1"/>
          </a:solidFill>
          <a:latin typeface="+mn-lt"/>
          <a:ea typeface="+mn-ea"/>
        </a:defRPr>
      </a:lvl5pPr>
      <a:lvl6pPr marL="1943100" indent="-171450" algn="l" defTabSz="457200" rtl="0" fontAlgn="base">
        <a:spcBef>
          <a:spcPct val="20000"/>
        </a:spcBef>
        <a:spcAft>
          <a:spcPct val="0"/>
        </a:spcAft>
        <a:buChar char="•"/>
        <a:defRPr sz="1200">
          <a:solidFill>
            <a:srgbClr val="646D72"/>
          </a:solidFill>
          <a:latin typeface="+mn-lt"/>
          <a:ea typeface="+mn-ea"/>
        </a:defRPr>
      </a:lvl6pPr>
      <a:lvl7pPr marL="2400300" indent="-171450" algn="l" defTabSz="457200" rtl="0" fontAlgn="base">
        <a:spcBef>
          <a:spcPct val="20000"/>
        </a:spcBef>
        <a:spcAft>
          <a:spcPct val="0"/>
        </a:spcAft>
        <a:buChar char="•"/>
        <a:defRPr sz="1200">
          <a:solidFill>
            <a:srgbClr val="646D72"/>
          </a:solidFill>
          <a:latin typeface="+mn-lt"/>
          <a:ea typeface="+mn-ea"/>
        </a:defRPr>
      </a:lvl7pPr>
      <a:lvl8pPr marL="2857500" indent="-171450" algn="l" defTabSz="457200" rtl="0" fontAlgn="base">
        <a:spcBef>
          <a:spcPct val="20000"/>
        </a:spcBef>
        <a:spcAft>
          <a:spcPct val="0"/>
        </a:spcAft>
        <a:buChar char="•"/>
        <a:defRPr sz="1200">
          <a:solidFill>
            <a:srgbClr val="646D72"/>
          </a:solidFill>
          <a:latin typeface="+mn-lt"/>
          <a:ea typeface="+mn-ea"/>
        </a:defRPr>
      </a:lvl8pPr>
      <a:lvl9pPr marL="3314700" indent="-171450" algn="l" defTabSz="457200" rtl="0" fontAlgn="base">
        <a:spcBef>
          <a:spcPct val="20000"/>
        </a:spcBef>
        <a:spcAft>
          <a:spcPct val="0"/>
        </a:spcAft>
        <a:buChar char="•"/>
        <a:defRPr sz="12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2"/>
        </a:solidFill>
        <a:effectLst/>
      </p:bgPr>
    </p:bg>
    <p:spTree>
      <p:nvGrpSpPr>
        <p:cNvPr id="1" name=""/>
        <p:cNvGrpSpPr/>
        <p:nvPr/>
      </p:nvGrpSpPr>
      <p:grpSpPr>
        <a:xfrm>
          <a:off x="0" y="0"/>
          <a:ext cx="0" cy="0"/>
          <a:chOff x="0" y="0"/>
          <a:chExt cx="0" cy="0"/>
        </a:xfrm>
      </p:grpSpPr>
      <p:pic>
        <p:nvPicPr>
          <p:cNvPr id="89090" name="Picture 16" descr="Tinted_U"/>
          <p:cNvPicPr>
            <a:picLocks noChangeAspect="1" noChangeArrowheads="1"/>
          </p:cNvPicPr>
          <p:nvPr/>
        </p:nvPicPr>
        <p:blipFill>
          <a:blip r:embed="rId2" cstate="print"/>
          <a:srcRect/>
          <a:stretch>
            <a:fillRect/>
          </a:stretch>
        </p:blipFill>
        <p:spPr bwMode="auto">
          <a:xfrm>
            <a:off x="228600" y="228600"/>
            <a:ext cx="508000" cy="1143000"/>
          </a:xfrm>
          <a:prstGeom prst="rect">
            <a:avLst/>
          </a:prstGeom>
          <a:noFill/>
          <a:ln w="9525">
            <a:noFill/>
            <a:miter lim="800000"/>
            <a:headEnd/>
            <a:tailEnd/>
          </a:ln>
        </p:spPr>
      </p:pic>
      <p:sp>
        <p:nvSpPr>
          <p:cNvPr id="1604610" name="Rectangle 2"/>
          <p:cNvSpPr>
            <a:spLocks noChangeArrowheads="1"/>
          </p:cNvSpPr>
          <p:nvPr/>
        </p:nvSpPr>
        <p:spPr bwMode="auto">
          <a:xfrm>
            <a:off x="228600" y="6400800"/>
            <a:ext cx="8686800" cy="228600"/>
          </a:xfrm>
          <a:prstGeom prst="rect">
            <a:avLst/>
          </a:prstGeom>
          <a:solidFill>
            <a:schemeClr val="accent2"/>
          </a:solidFill>
          <a:ln>
            <a:noFill/>
          </a:ln>
          <a:effectLst/>
          <a:extLst/>
        </p:spPr>
        <p:txBody>
          <a:bodyPr wrap="none" anchor="ctr"/>
          <a:lstStyle/>
          <a:p>
            <a:pPr algn="ctr">
              <a:defRPr/>
            </a:pPr>
            <a:endParaRPr lang="en-US" b="0" dirty="0">
              <a:ea typeface="ＭＳ Ｐゴシック" pitchFamily="34" charset="-128"/>
            </a:endParaRPr>
          </a:p>
        </p:txBody>
      </p:sp>
      <p:sp>
        <p:nvSpPr>
          <p:cNvPr id="1604614" name="Rectangle 6"/>
          <p:cNvSpPr>
            <a:spLocks noChangeArrowheads="1"/>
          </p:cNvSpPr>
          <p:nvPr/>
        </p:nvSpPr>
        <p:spPr bwMode="auto">
          <a:xfrm>
            <a:off x="228600" y="228600"/>
            <a:ext cx="8686800" cy="6400800"/>
          </a:xfrm>
          <a:prstGeom prst="rect">
            <a:avLst/>
          </a:prstGeom>
          <a:noFill/>
          <a:ln w="12700" algn="ctr">
            <a:solidFill>
              <a:schemeClr val="bg1"/>
            </a:solidFill>
            <a:miter lim="800000"/>
            <a:headEnd/>
            <a:tailEnd/>
          </a:ln>
          <a:effectLst/>
          <a:extLst/>
        </p:spPr>
        <p:txBody>
          <a:bodyPr wrap="none" anchor="ctr"/>
          <a:lstStyle/>
          <a:p>
            <a:pPr algn="ctr">
              <a:defRPr/>
            </a:pPr>
            <a:endParaRPr lang="en-US" b="0" dirty="0">
              <a:ea typeface="ＭＳ Ｐゴシック" pitchFamily="34" charset="-128"/>
            </a:endParaRPr>
          </a:p>
        </p:txBody>
      </p:sp>
      <p:sp>
        <p:nvSpPr>
          <p:cNvPr id="1604615" name="Line 7"/>
          <p:cNvSpPr>
            <a:spLocks noChangeShapeType="1"/>
          </p:cNvSpPr>
          <p:nvPr/>
        </p:nvSpPr>
        <p:spPr bwMode="auto">
          <a:xfrm flipH="1">
            <a:off x="914400" y="990600"/>
            <a:ext cx="8001000" cy="0"/>
          </a:xfrm>
          <a:prstGeom prst="line">
            <a:avLst/>
          </a:prstGeom>
          <a:noFill/>
          <a:ln w="9525">
            <a:solidFill>
              <a:schemeClr val="bg1"/>
            </a:solidFill>
            <a:round/>
            <a:headEnd/>
            <a:tailEnd/>
          </a:ln>
          <a:effectLst/>
          <a:extLst/>
        </p:spPr>
        <p:txBody>
          <a:bodyPr anchor="ctr"/>
          <a:lstStyle/>
          <a:p>
            <a:pPr algn="ctr">
              <a:defRPr/>
            </a:pPr>
            <a:endParaRPr lang="en-US" b="0" dirty="0">
              <a:ea typeface="ＭＳ Ｐゴシック" pitchFamily="34" charset="-128"/>
            </a:endParaRPr>
          </a:p>
        </p:txBody>
      </p:sp>
      <p:sp>
        <p:nvSpPr>
          <p:cNvPr id="89094" name="Rectangle 8"/>
          <p:cNvSpPr>
            <a:spLocks noGrp="1" noChangeArrowheads="1"/>
          </p:cNvSpPr>
          <p:nvPr>
            <p:ph type="body" idx="1"/>
          </p:nvPr>
        </p:nvSpPr>
        <p:spPr bwMode="auto">
          <a:xfrm>
            <a:off x="914400" y="1524000"/>
            <a:ext cx="7315200" cy="419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Slide Number Placeholder 5"/>
          <p:cNvSpPr>
            <a:spLocks noGrp="1"/>
          </p:cNvSpPr>
          <p:nvPr>
            <p:ph type="sldNum" sz="quarter" idx="4"/>
          </p:nvPr>
        </p:nvSpPr>
        <p:spPr bwMode="gray">
          <a:xfrm>
            <a:off x="228600" y="6400800"/>
            <a:ext cx="609600" cy="228600"/>
          </a:xfrm>
          <a:prstGeom prst="rect">
            <a:avLst/>
          </a:prstGeom>
          <a:noFill/>
          <a:ln>
            <a:noFill/>
          </a:ln>
          <a:extLst/>
        </p:spPr>
        <p:txBody>
          <a:bodyPr vert="horz" wrap="square" lIns="91440" tIns="0" rIns="0" bIns="0" numCol="1" anchor="ctr" anchorCtr="0" compatLnSpc="1">
            <a:prstTxWarp prst="textNoShape">
              <a:avLst/>
            </a:prstTxWarp>
          </a:bodyPr>
          <a:lstStyle>
            <a:lvl1pPr>
              <a:defRPr sz="1000">
                <a:solidFill>
                  <a:srgbClr val="FFFFFF"/>
                </a:solidFill>
                <a:ea typeface="ＭＳ Ｐゴシック"/>
                <a:cs typeface="ＭＳ Ｐゴシック"/>
              </a:defRPr>
            </a:lvl1pPr>
          </a:lstStyle>
          <a:p>
            <a:pPr defTabSz="914400">
              <a:defRPr/>
            </a:pPr>
            <a:fld id="{406CABC0-DBE4-41AF-A7BF-0FCF26EB82D8}" type="slidenum">
              <a:rPr lang="en-US" b="0"/>
              <a:pPr defTabSz="914400">
                <a:defRPr/>
              </a:pPr>
              <a:t>‹#›</a:t>
            </a:fld>
            <a:endParaRPr lang="en-US" b="0" dirty="0"/>
          </a:p>
        </p:txBody>
      </p:sp>
      <p:sp>
        <p:nvSpPr>
          <p:cNvPr id="1604621" name="Rectangle 13"/>
          <p:cNvSpPr>
            <a:spLocks noGrp="1" noChangeArrowheads="1"/>
          </p:cNvSpPr>
          <p:nvPr>
            <p:ph type="ftr" sz="quarter" idx="3"/>
          </p:nvPr>
        </p:nvSpPr>
        <p:spPr bwMode="auto">
          <a:xfrm>
            <a:off x="228600" y="6629400"/>
            <a:ext cx="8686800"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800">
                <a:solidFill>
                  <a:srgbClr val="879196"/>
                </a:solidFill>
                <a:ea typeface="ＭＳ Ｐゴシック"/>
                <a:cs typeface="ＭＳ Ｐゴシック"/>
              </a:defRPr>
            </a:lvl1pPr>
          </a:lstStyle>
          <a:p>
            <a:pPr defTabSz="914400">
              <a:defRPr/>
            </a:pPr>
            <a:r>
              <a:rPr lang="en-US" b="0" dirty="0"/>
              <a:t>Proprietary information of UnitedHealth Group.  Do not distribute or reproduce without express permission of UnitedHealth Group.</a:t>
            </a:r>
          </a:p>
        </p:txBody>
      </p:sp>
      <p:sp>
        <p:nvSpPr>
          <p:cNvPr id="89097" name="Title Placeholder 1"/>
          <p:cNvSpPr>
            <a:spLocks noGrp="1"/>
          </p:cNvSpPr>
          <p:nvPr>
            <p:ph type="title"/>
          </p:nvPr>
        </p:nvSpPr>
        <p:spPr bwMode="gray">
          <a:xfrm>
            <a:off x="914400" y="228600"/>
            <a:ext cx="5486400" cy="762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pic>
        <p:nvPicPr>
          <p:cNvPr id="89098" name="Picture 2" descr="\\SVR-MT-CORP\Clients\UnitedHealthcare\_global_assets\00_2011_Brand_Guidelines\06_logos\Logos\UHC_Blue.png"/>
          <p:cNvPicPr>
            <a:picLocks noChangeAspect="1" noChangeArrowheads="1"/>
          </p:cNvPicPr>
          <p:nvPr/>
        </p:nvPicPr>
        <p:blipFill>
          <a:blip r:embed="rId3" cstate="print"/>
          <a:srcRect/>
          <a:stretch>
            <a:fillRect/>
          </a:stretch>
        </p:blipFill>
        <p:spPr bwMode="auto">
          <a:xfrm>
            <a:off x="6781800" y="409575"/>
            <a:ext cx="1841500" cy="3746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1600" b="1">
          <a:solidFill>
            <a:schemeClr val="accent2"/>
          </a:solidFill>
          <a:latin typeface="+mj-lt"/>
          <a:ea typeface="MS PGothic"/>
          <a:cs typeface="MS PGothic"/>
        </a:defRPr>
      </a:lvl1pPr>
      <a:lvl2pPr algn="l" defTabSz="457200" rtl="0" eaLnBrk="0" fontAlgn="base" hangingPunct="0">
        <a:spcBef>
          <a:spcPct val="20000"/>
        </a:spcBef>
        <a:spcAft>
          <a:spcPct val="0"/>
        </a:spcAft>
        <a:defRPr sz="1600" b="1">
          <a:solidFill>
            <a:schemeClr val="accent2"/>
          </a:solidFill>
          <a:latin typeface="Arial" charset="0"/>
          <a:ea typeface="MS PGothic"/>
          <a:cs typeface="MS PGothic"/>
        </a:defRPr>
      </a:lvl2pPr>
      <a:lvl3pPr algn="l" defTabSz="457200" rtl="0" eaLnBrk="0" fontAlgn="base" hangingPunct="0">
        <a:spcBef>
          <a:spcPct val="20000"/>
        </a:spcBef>
        <a:spcAft>
          <a:spcPct val="0"/>
        </a:spcAft>
        <a:defRPr sz="1600" b="1">
          <a:solidFill>
            <a:schemeClr val="accent2"/>
          </a:solidFill>
          <a:latin typeface="Arial" charset="0"/>
          <a:ea typeface="MS PGothic"/>
          <a:cs typeface="MS PGothic"/>
        </a:defRPr>
      </a:lvl3pPr>
      <a:lvl4pPr algn="l" defTabSz="457200" rtl="0" eaLnBrk="0" fontAlgn="base" hangingPunct="0">
        <a:spcBef>
          <a:spcPct val="20000"/>
        </a:spcBef>
        <a:spcAft>
          <a:spcPct val="0"/>
        </a:spcAft>
        <a:defRPr sz="1600" b="1">
          <a:solidFill>
            <a:schemeClr val="accent2"/>
          </a:solidFill>
          <a:latin typeface="Arial" charset="0"/>
          <a:ea typeface="MS PGothic"/>
          <a:cs typeface="MS PGothic"/>
        </a:defRPr>
      </a:lvl4pPr>
      <a:lvl5pPr algn="l" defTabSz="457200" rtl="0" eaLnBrk="0" fontAlgn="base" hangingPunct="0">
        <a:spcBef>
          <a:spcPct val="20000"/>
        </a:spcBef>
        <a:spcAft>
          <a:spcPct val="0"/>
        </a:spcAft>
        <a:defRPr sz="1600" b="1">
          <a:solidFill>
            <a:schemeClr val="accent2"/>
          </a:solidFill>
          <a:latin typeface="Arial" charset="0"/>
          <a:ea typeface="MS PGothic"/>
          <a:cs typeface="MS PGothic"/>
        </a:defRPr>
      </a:lvl5pPr>
      <a:lvl6pPr marL="457200" algn="l" defTabSz="457200" rtl="0" eaLnBrk="1" fontAlgn="base" hangingPunct="1">
        <a:spcBef>
          <a:spcPct val="20000"/>
        </a:spcBef>
        <a:spcAft>
          <a:spcPct val="0"/>
        </a:spcAft>
        <a:defRPr sz="2200" b="1">
          <a:solidFill>
            <a:schemeClr val="tx2"/>
          </a:solidFill>
          <a:latin typeface="Arial" charset="0"/>
          <a:ea typeface="ＭＳ Ｐゴシック" pitchFamily="34" charset="-128"/>
        </a:defRPr>
      </a:lvl6pPr>
      <a:lvl7pPr marL="914400" algn="l" defTabSz="457200" rtl="0" eaLnBrk="1" fontAlgn="base" hangingPunct="1">
        <a:spcBef>
          <a:spcPct val="20000"/>
        </a:spcBef>
        <a:spcAft>
          <a:spcPct val="0"/>
        </a:spcAft>
        <a:defRPr sz="2200" b="1">
          <a:solidFill>
            <a:schemeClr val="tx2"/>
          </a:solidFill>
          <a:latin typeface="Arial" charset="0"/>
          <a:ea typeface="ＭＳ Ｐゴシック" pitchFamily="34" charset="-128"/>
        </a:defRPr>
      </a:lvl7pPr>
      <a:lvl8pPr marL="1371600" algn="l" defTabSz="457200" rtl="0" eaLnBrk="1" fontAlgn="base" hangingPunct="1">
        <a:spcBef>
          <a:spcPct val="20000"/>
        </a:spcBef>
        <a:spcAft>
          <a:spcPct val="0"/>
        </a:spcAft>
        <a:defRPr sz="2200" b="1">
          <a:solidFill>
            <a:schemeClr val="tx2"/>
          </a:solidFill>
          <a:latin typeface="Arial" charset="0"/>
          <a:ea typeface="ＭＳ Ｐゴシック" pitchFamily="34" charset="-128"/>
        </a:defRPr>
      </a:lvl8pPr>
      <a:lvl9pPr marL="1828800" algn="l" defTabSz="457200" rtl="0" eaLnBrk="1" fontAlgn="base" hangingPunct="1">
        <a:spcBef>
          <a:spcPct val="20000"/>
        </a:spcBef>
        <a:spcAft>
          <a:spcPct val="0"/>
        </a:spcAft>
        <a:defRPr sz="2200" b="1">
          <a:solidFill>
            <a:schemeClr val="tx2"/>
          </a:solidFill>
          <a:latin typeface="Arial" charset="0"/>
          <a:ea typeface="ＭＳ Ｐゴシック" pitchFamily="34" charset="-128"/>
        </a:defRPr>
      </a:lvl9pPr>
    </p:titleStyle>
    <p:bodyStyle>
      <a:lvl1pPr algn="l" defTabSz="457200" rtl="0" eaLnBrk="0" fontAlgn="base" hangingPunct="0">
        <a:spcBef>
          <a:spcPct val="20000"/>
        </a:spcBef>
        <a:spcAft>
          <a:spcPct val="0"/>
        </a:spcAft>
        <a:buClr>
          <a:schemeClr val="tx2"/>
        </a:buClr>
        <a:buFont typeface="Arial" charset="0"/>
        <a:defRPr sz="2000">
          <a:solidFill>
            <a:schemeClr val="tx1"/>
          </a:solidFill>
          <a:latin typeface="+mn-lt"/>
          <a:ea typeface="MS PGothic"/>
          <a:cs typeface="MS PGothic"/>
        </a:defRPr>
      </a:lvl1pPr>
      <a:lvl2pPr marL="349250" indent="-228600" algn="l" defTabSz="457200" rtl="0" eaLnBrk="0" fontAlgn="base" hangingPunct="0">
        <a:spcBef>
          <a:spcPct val="20000"/>
        </a:spcBef>
        <a:spcAft>
          <a:spcPct val="0"/>
        </a:spcAft>
        <a:buFont typeface="Arial" charset="0"/>
        <a:buChar char="•"/>
        <a:defRPr>
          <a:solidFill>
            <a:schemeClr val="tx1"/>
          </a:solidFill>
          <a:latin typeface="+mn-lt"/>
          <a:ea typeface="MS PGothic"/>
          <a:cs typeface="MS PGothic"/>
        </a:defRPr>
      </a:lvl2pPr>
      <a:lvl3pPr marL="577850" indent="-174625" algn="l" defTabSz="457200" rtl="0" eaLnBrk="0" fontAlgn="base" hangingPunct="0">
        <a:spcBef>
          <a:spcPct val="20000"/>
        </a:spcBef>
        <a:spcAft>
          <a:spcPct val="0"/>
        </a:spcAft>
        <a:buFont typeface="Arial" charset="0"/>
        <a:buChar char="•"/>
        <a:defRPr sz="1600">
          <a:solidFill>
            <a:schemeClr val="tx1"/>
          </a:solidFill>
          <a:latin typeface="+mn-lt"/>
          <a:ea typeface="MS PGothic"/>
          <a:cs typeface="MS PGothic"/>
        </a:defRPr>
      </a:lvl3pPr>
      <a:lvl4pPr marL="860425" indent="-168275" algn="l" defTabSz="457200" rtl="0" eaLnBrk="0" fontAlgn="base" hangingPunct="0">
        <a:spcBef>
          <a:spcPct val="20000"/>
        </a:spcBef>
        <a:spcAft>
          <a:spcPct val="0"/>
        </a:spcAft>
        <a:buFont typeface="Arial" charset="0"/>
        <a:buChar char="•"/>
        <a:defRPr sz="1400">
          <a:solidFill>
            <a:schemeClr val="tx1"/>
          </a:solidFill>
          <a:latin typeface="+mn-lt"/>
          <a:ea typeface="MS PGothic"/>
          <a:cs typeface="MS PGothic"/>
        </a:defRPr>
      </a:lvl4pPr>
      <a:lvl5pPr marL="1089025" indent="-120650" algn="l" defTabSz="457200" rtl="0" eaLnBrk="0" fontAlgn="base" hangingPunct="0">
        <a:spcBef>
          <a:spcPct val="20000"/>
        </a:spcBef>
        <a:spcAft>
          <a:spcPct val="0"/>
        </a:spcAft>
        <a:buChar char="•"/>
        <a:defRPr sz="1200">
          <a:solidFill>
            <a:schemeClr val="tx1"/>
          </a:solidFill>
          <a:latin typeface="+mn-lt"/>
          <a:ea typeface="MS PGothic"/>
          <a:cs typeface="MS PGothic"/>
        </a:defRPr>
      </a:lvl5pPr>
      <a:lvl6pPr marL="1943100" indent="-171450" algn="l" defTabSz="457200" rtl="0" eaLnBrk="1" fontAlgn="base" hangingPunct="1">
        <a:spcBef>
          <a:spcPct val="20000"/>
        </a:spcBef>
        <a:spcAft>
          <a:spcPct val="0"/>
        </a:spcAft>
        <a:buChar char="•"/>
        <a:defRPr sz="1200">
          <a:solidFill>
            <a:srgbClr val="646D72"/>
          </a:solidFill>
          <a:latin typeface="+mn-lt"/>
          <a:ea typeface="+mn-ea"/>
        </a:defRPr>
      </a:lvl6pPr>
      <a:lvl7pPr marL="2400300" indent="-171450" algn="l" defTabSz="457200" rtl="0" eaLnBrk="1" fontAlgn="base" hangingPunct="1">
        <a:spcBef>
          <a:spcPct val="20000"/>
        </a:spcBef>
        <a:spcAft>
          <a:spcPct val="0"/>
        </a:spcAft>
        <a:buChar char="•"/>
        <a:defRPr sz="1200">
          <a:solidFill>
            <a:srgbClr val="646D72"/>
          </a:solidFill>
          <a:latin typeface="+mn-lt"/>
          <a:ea typeface="+mn-ea"/>
        </a:defRPr>
      </a:lvl7pPr>
      <a:lvl8pPr marL="2857500" indent="-171450" algn="l" defTabSz="457200" rtl="0" eaLnBrk="1" fontAlgn="base" hangingPunct="1">
        <a:spcBef>
          <a:spcPct val="20000"/>
        </a:spcBef>
        <a:spcAft>
          <a:spcPct val="0"/>
        </a:spcAft>
        <a:buChar char="•"/>
        <a:defRPr sz="1200">
          <a:solidFill>
            <a:srgbClr val="646D72"/>
          </a:solidFill>
          <a:latin typeface="+mn-lt"/>
          <a:ea typeface="+mn-ea"/>
        </a:defRPr>
      </a:lvl8pPr>
      <a:lvl9pPr marL="3314700" indent="-171450" algn="l" defTabSz="457200" rtl="0" eaLnBrk="1" fontAlgn="base" hangingPunct="1">
        <a:spcBef>
          <a:spcPct val="20000"/>
        </a:spcBef>
        <a:spcAft>
          <a:spcPct val="0"/>
        </a:spcAft>
        <a:buChar char="•"/>
        <a:defRPr sz="12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gray">
          <a:xfrm>
            <a:off x="915988" y="219075"/>
            <a:ext cx="54832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10243" name="Text Placeholder 2"/>
          <p:cNvSpPr>
            <a:spLocks noGrp="1"/>
          </p:cNvSpPr>
          <p:nvPr>
            <p:ph type="body" idx="1"/>
          </p:nvPr>
        </p:nvSpPr>
        <p:spPr bwMode="gray">
          <a:xfrm>
            <a:off x="915988" y="1600200"/>
            <a:ext cx="5243512"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pic>
        <p:nvPicPr>
          <p:cNvPr id="10244" name="Picture 4" descr="UHC_Logo_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0" y="427038"/>
            <a:ext cx="18415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p:cNvSpPr>
            <a:spLocks noGrp="1"/>
          </p:cNvSpPr>
          <p:nvPr>
            <p:ph type="sldNum" sz="quarter" idx="4"/>
          </p:nvPr>
        </p:nvSpPr>
        <p:spPr bwMode="gray">
          <a:xfrm>
            <a:off x="260350" y="6354763"/>
            <a:ext cx="6016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a:defRPr sz="1000" smtClean="0">
                <a:solidFill>
                  <a:srgbClr val="FFFFFF"/>
                </a:solidFill>
                <a:latin typeface="Verdana" pitchFamily="34" charset="0"/>
              </a:defRPr>
            </a:lvl1pPr>
          </a:lstStyle>
          <a:p>
            <a:pPr>
              <a:defRPr/>
            </a:pPr>
            <a:fld id="{F2D0B2DC-B81C-4BB3-ADF5-B46A9D172696}" type="slidenum">
              <a:rPr lang="en-US" altLang="en-US" b="0">
                <a:ea typeface="ＭＳ Ｐゴシック" pitchFamily="34" charset="-128"/>
              </a:rPr>
              <a:pPr>
                <a:defRPr/>
              </a:pPr>
              <a:t>‹#›</a:t>
            </a:fld>
            <a:endParaRPr lang="en-US" altLang="en-US" b="0" dirty="0">
              <a:ea typeface="ＭＳ Ｐゴシック" pitchFamily="34" charset="-128"/>
            </a:endParaRPr>
          </a:p>
        </p:txBody>
      </p:sp>
      <p:sp>
        <p:nvSpPr>
          <p:cNvPr id="1474566" name="Rectangle 6"/>
          <p:cNvSpPr>
            <a:spLocks noGrp="1" noChangeArrowheads="1"/>
          </p:cNvSpPr>
          <p:nvPr>
            <p:ph type="ftr" sz="quarter" idx="3"/>
          </p:nvPr>
        </p:nvSpPr>
        <p:spPr bwMode="auto">
          <a:xfrm>
            <a:off x="252413" y="6337300"/>
            <a:ext cx="61499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defRPr sz="800" smtClean="0">
                <a:solidFill>
                  <a:schemeClr val="bg2"/>
                </a:solidFill>
              </a:defRPr>
            </a:lvl1pPr>
          </a:lstStyle>
          <a:p>
            <a:pPr>
              <a:defRPr/>
            </a:pPr>
            <a:r>
              <a:rPr lang="en-US" altLang="en-US" b="0" dirty="0">
                <a:solidFill>
                  <a:srgbClr val="879196"/>
                </a:solidFill>
                <a:ea typeface="ＭＳ Ｐゴシック" pitchFamily="34" charset="-128"/>
              </a:rPr>
              <a:t>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a:solidFill>
            <a:schemeClr val="tx2"/>
          </a:solidFill>
          <a:latin typeface="+mj-lt"/>
          <a:ea typeface="+mj-ea"/>
          <a:cs typeface="+mj-cs"/>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defRPr>
      </a:lvl5pPr>
      <a:lvl6pPr marL="457200" algn="l" defTabSz="457200" rtl="0" fontAlgn="base">
        <a:spcBef>
          <a:spcPct val="20000"/>
        </a:spcBef>
        <a:spcAft>
          <a:spcPct val="0"/>
        </a:spcAft>
        <a:defRPr sz="2200" b="1">
          <a:solidFill>
            <a:schemeClr val="tx2"/>
          </a:solidFill>
          <a:latin typeface="Arial" charset="0"/>
          <a:ea typeface="ＭＳ Ｐゴシック" pitchFamily="34" charset="-128"/>
        </a:defRPr>
      </a:lvl6pPr>
      <a:lvl7pPr marL="914400" algn="l" defTabSz="457200" rtl="0" fontAlgn="base">
        <a:spcBef>
          <a:spcPct val="20000"/>
        </a:spcBef>
        <a:spcAft>
          <a:spcPct val="0"/>
        </a:spcAft>
        <a:defRPr sz="2200" b="1">
          <a:solidFill>
            <a:schemeClr val="tx2"/>
          </a:solidFill>
          <a:latin typeface="Arial" charset="0"/>
          <a:ea typeface="ＭＳ Ｐゴシック" pitchFamily="34" charset="-128"/>
        </a:defRPr>
      </a:lvl7pPr>
      <a:lvl8pPr marL="1371600" algn="l" defTabSz="457200" rtl="0" fontAlgn="base">
        <a:spcBef>
          <a:spcPct val="20000"/>
        </a:spcBef>
        <a:spcAft>
          <a:spcPct val="0"/>
        </a:spcAft>
        <a:defRPr sz="2200" b="1">
          <a:solidFill>
            <a:schemeClr val="tx2"/>
          </a:solidFill>
          <a:latin typeface="Arial" charset="0"/>
          <a:ea typeface="ＭＳ Ｐゴシック" pitchFamily="34" charset="-128"/>
        </a:defRPr>
      </a:lvl8pPr>
      <a:lvl9pPr marL="1828800" algn="l" defTabSz="457200" rtl="0" fontAlgn="base">
        <a:spcBef>
          <a:spcPct val="20000"/>
        </a:spcBef>
        <a:spcAft>
          <a:spcPct val="0"/>
        </a:spcAft>
        <a:defRPr sz="2200" b="1">
          <a:solidFill>
            <a:schemeClr val="tx2"/>
          </a:solidFill>
          <a:latin typeface="Arial" charset="0"/>
          <a:ea typeface="ＭＳ Ｐゴシック" pitchFamily="34"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mn-ea"/>
          <a:cs typeface="+mn-cs"/>
        </a:defRPr>
      </a:lvl1pPr>
      <a:lvl2pPr marL="547688" indent="-204788"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mn-ea"/>
        </a:defRPr>
      </a:lvl2pPr>
      <a:lvl3pPr marL="11430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3pPr>
      <a:lvl4pPr marL="16002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4pPr>
      <a:lvl5pPr marL="20574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5pPr>
      <a:lvl6pPr marL="2514600" indent="-228600" algn="l" defTabSz="457200" rtl="0" fontAlgn="base">
        <a:spcBef>
          <a:spcPct val="20000"/>
        </a:spcBef>
        <a:spcAft>
          <a:spcPct val="0"/>
        </a:spcAft>
        <a:buFont typeface="Arial" charset="0"/>
        <a:buChar char="»"/>
        <a:defRPr sz="1600">
          <a:solidFill>
            <a:srgbClr val="646D72"/>
          </a:solidFill>
          <a:latin typeface="+mn-lt"/>
          <a:ea typeface="+mn-ea"/>
        </a:defRPr>
      </a:lvl6pPr>
      <a:lvl7pPr marL="2971800" indent="-228600" algn="l" defTabSz="457200" rtl="0" fontAlgn="base">
        <a:spcBef>
          <a:spcPct val="20000"/>
        </a:spcBef>
        <a:spcAft>
          <a:spcPct val="0"/>
        </a:spcAft>
        <a:buFont typeface="Arial" charset="0"/>
        <a:buChar char="»"/>
        <a:defRPr sz="1600">
          <a:solidFill>
            <a:srgbClr val="646D72"/>
          </a:solidFill>
          <a:latin typeface="+mn-lt"/>
          <a:ea typeface="+mn-ea"/>
        </a:defRPr>
      </a:lvl7pPr>
      <a:lvl8pPr marL="3429000" indent="-228600" algn="l" defTabSz="457200" rtl="0" fontAlgn="base">
        <a:spcBef>
          <a:spcPct val="20000"/>
        </a:spcBef>
        <a:spcAft>
          <a:spcPct val="0"/>
        </a:spcAft>
        <a:buFont typeface="Arial" charset="0"/>
        <a:buChar char="»"/>
        <a:defRPr sz="1600">
          <a:solidFill>
            <a:srgbClr val="646D72"/>
          </a:solidFill>
          <a:latin typeface="+mn-lt"/>
          <a:ea typeface="+mn-ea"/>
        </a:defRPr>
      </a:lvl8pPr>
      <a:lvl9pPr marL="3886200" indent="-228600" algn="l" defTabSz="457200" rtl="0" fontAlgn="base">
        <a:spcBef>
          <a:spcPct val="20000"/>
        </a:spcBef>
        <a:spcAft>
          <a:spcPct val="0"/>
        </a:spcAft>
        <a:buFont typeface="Arial" charset="0"/>
        <a:buChar char="»"/>
        <a:defRPr sz="16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gray">
          <a:xfrm>
            <a:off x="915988" y="219075"/>
            <a:ext cx="54832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gray">
          <a:xfrm>
            <a:off x="915988" y="1600200"/>
            <a:ext cx="5243512"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2" name="Slide Number Placeholder 5"/>
          <p:cNvSpPr>
            <a:spLocks noGrp="1"/>
          </p:cNvSpPr>
          <p:nvPr>
            <p:ph type="sldNum" sz="quarter" idx="4"/>
          </p:nvPr>
        </p:nvSpPr>
        <p:spPr bwMode="gray">
          <a:xfrm>
            <a:off x="260350" y="6354763"/>
            <a:ext cx="6016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a:defRPr sz="1000">
                <a:solidFill>
                  <a:srgbClr val="FFFFFF"/>
                </a:solidFill>
                <a:latin typeface="Verdana" pitchFamily="34" charset="0"/>
                <a:ea typeface="ＭＳ Ｐゴシック" pitchFamily="34" charset="-128"/>
              </a:defRPr>
            </a:lvl1pPr>
          </a:lstStyle>
          <a:p>
            <a:pPr>
              <a:defRPr/>
            </a:pPr>
            <a:fld id="{C0D98F76-5C41-4B33-A82D-7BC434AB55F0}" type="slidenum">
              <a:rPr lang="en-US" b="0"/>
              <a:pPr>
                <a:defRPr/>
              </a:pPr>
              <a:t>‹#›</a:t>
            </a:fld>
            <a:endParaRPr lang="en-US" b="0" dirty="0"/>
          </a:p>
        </p:txBody>
      </p:sp>
      <p:sp>
        <p:nvSpPr>
          <p:cNvPr id="61453" name="Rectangle 13"/>
          <p:cNvSpPr>
            <a:spLocks noGrp="1" noChangeArrowheads="1"/>
          </p:cNvSpPr>
          <p:nvPr>
            <p:ph type="ftr" sz="quarter" idx="3"/>
          </p:nvPr>
        </p:nvSpPr>
        <p:spPr bwMode="auto">
          <a:xfrm>
            <a:off x="252413" y="6337300"/>
            <a:ext cx="61499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defRPr sz="800">
                <a:solidFill>
                  <a:schemeClr val="bg2"/>
                </a:solidFill>
                <a:latin typeface="Arial" charset="0"/>
                <a:ea typeface="ＭＳ Ｐゴシック" pitchFamily="34" charset="-128"/>
              </a:defRPr>
            </a:lvl1pPr>
          </a:lstStyle>
          <a:p>
            <a:pPr>
              <a:defRPr/>
            </a:pPr>
            <a:r>
              <a:rPr lang="en-US" b="0" dirty="0">
                <a:solidFill>
                  <a:srgbClr val="879196"/>
                </a:solidFill>
              </a:rPr>
              <a:t>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kern="1200">
          <a:solidFill>
            <a:schemeClr val="tx2"/>
          </a:solidFill>
          <a:latin typeface="+mj-lt"/>
          <a:ea typeface="+mj-ea"/>
          <a:cs typeface="+mj-cs"/>
        </a:defRPr>
      </a:lvl1pPr>
      <a:lvl2pPr algn="l" defTabSz="457200" rtl="0" eaLnBrk="0" fontAlgn="base" hangingPunct="0">
        <a:spcBef>
          <a:spcPct val="20000"/>
        </a:spcBef>
        <a:spcAft>
          <a:spcPct val="0"/>
        </a:spcAft>
        <a:defRPr sz="2200" b="1">
          <a:solidFill>
            <a:schemeClr val="tx2"/>
          </a:solidFill>
          <a:latin typeface="Arial" charset="0"/>
          <a:ea typeface="ＭＳ Ｐゴシック" charset="-128"/>
          <a:cs typeface="ＭＳ Ｐゴシック" charset="-128"/>
        </a:defRPr>
      </a:lvl2pPr>
      <a:lvl3pPr algn="l" defTabSz="457200" rtl="0" eaLnBrk="0" fontAlgn="base" hangingPunct="0">
        <a:spcBef>
          <a:spcPct val="20000"/>
        </a:spcBef>
        <a:spcAft>
          <a:spcPct val="0"/>
        </a:spcAft>
        <a:defRPr sz="2200" b="1">
          <a:solidFill>
            <a:schemeClr val="tx2"/>
          </a:solidFill>
          <a:latin typeface="Arial" charset="0"/>
          <a:ea typeface="ＭＳ Ｐゴシック" charset="-128"/>
          <a:cs typeface="ＭＳ Ｐゴシック" charset="-128"/>
        </a:defRPr>
      </a:lvl3pPr>
      <a:lvl4pPr algn="l" defTabSz="457200" rtl="0" eaLnBrk="0" fontAlgn="base" hangingPunct="0">
        <a:spcBef>
          <a:spcPct val="20000"/>
        </a:spcBef>
        <a:spcAft>
          <a:spcPct val="0"/>
        </a:spcAft>
        <a:defRPr sz="2200" b="1">
          <a:solidFill>
            <a:schemeClr val="tx2"/>
          </a:solidFill>
          <a:latin typeface="Arial" charset="0"/>
          <a:ea typeface="ＭＳ Ｐゴシック" charset="-128"/>
          <a:cs typeface="ＭＳ Ｐゴシック" charset="-128"/>
        </a:defRPr>
      </a:lvl4pPr>
      <a:lvl5pPr algn="l" defTabSz="457200" rtl="0" eaLnBrk="0" fontAlgn="base" hangingPunct="0">
        <a:spcBef>
          <a:spcPct val="20000"/>
        </a:spcBef>
        <a:spcAft>
          <a:spcPct val="0"/>
        </a:spcAft>
        <a:defRPr sz="2200" b="1">
          <a:solidFill>
            <a:schemeClr val="tx2"/>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kern="1200">
          <a:solidFill>
            <a:srgbClr val="646D72"/>
          </a:solidFill>
          <a:latin typeface="+mn-lt"/>
          <a:ea typeface="+mn-ea"/>
          <a:cs typeface="+mn-cs"/>
        </a:defRPr>
      </a:lvl1pPr>
      <a:lvl2pPr marL="547688" indent="-204788" algn="l" defTabSz="457200" rtl="0" eaLnBrk="0" fontAlgn="base" hangingPunct="0">
        <a:spcBef>
          <a:spcPct val="20000"/>
        </a:spcBef>
        <a:spcAft>
          <a:spcPct val="0"/>
        </a:spcAft>
        <a:buClr>
          <a:schemeClr val="tx2"/>
        </a:buClr>
        <a:buFont typeface="Arial" charset="0"/>
        <a:buChar char="–"/>
        <a:defRPr sz="2200" kern="1200">
          <a:solidFill>
            <a:srgbClr val="646D72"/>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646D72"/>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1600" kern="1200">
          <a:solidFill>
            <a:srgbClr val="646D72"/>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1600" kern="1200">
          <a:solidFill>
            <a:srgbClr val="646D7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gray">
          <a:xfrm>
            <a:off x="915988" y="219075"/>
            <a:ext cx="54832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gray">
          <a:xfrm>
            <a:off x="915988" y="1600200"/>
            <a:ext cx="5243512"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2" name="Slide Number Placeholder 5"/>
          <p:cNvSpPr>
            <a:spLocks noGrp="1"/>
          </p:cNvSpPr>
          <p:nvPr>
            <p:ph type="sldNum" sz="quarter" idx="4"/>
          </p:nvPr>
        </p:nvSpPr>
        <p:spPr bwMode="gray">
          <a:xfrm>
            <a:off x="260350" y="6354763"/>
            <a:ext cx="6016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a:defRPr sz="1000">
                <a:solidFill>
                  <a:srgbClr val="FFFFFF"/>
                </a:solidFill>
                <a:latin typeface="Verdana" pitchFamily="34" charset="0"/>
                <a:ea typeface="ＭＳ Ｐゴシック" pitchFamily="34" charset="-128"/>
              </a:defRPr>
            </a:lvl1pPr>
          </a:lstStyle>
          <a:p>
            <a:pPr>
              <a:defRPr/>
            </a:pPr>
            <a:fld id="{C0D98F76-5C41-4B33-A82D-7BC434AB55F0}" type="slidenum">
              <a:rPr lang="en-US" b="0"/>
              <a:pPr>
                <a:defRPr/>
              </a:pPr>
              <a:t>‹#›</a:t>
            </a:fld>
            <a:endParaRPr lang="en-US" b="0" dirty="0"/>
          </a:p>
        </p:txBody>
      </p:sp>
      <p:sp>
        <p:nvSpPr>
          <p:cNvPr id="61453" name="Rectangle 13"/>
          <p:cNvSpPr>
            <a:spLocks noGrp="1" noChangeArrowheads="1"/>
          </p:cNvSpPr>
          <p:nvPr>
            <p:ph type="ftr" sz="quarter" idx="3"/>
          </p:nvPr>
        </p:nvSpPr>
        <p:spPr bwMode="auto">
          <a:xfrm>
            <a:off x="252413" y="6337300"/>
            <a:ext cx="61499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defRPr sz="800">
                <a:solidFill>
                  <a:schemeClr val="bg2"/>
                </a:solidFill>
                <a:latin typeface="Arial" charset="0"/>
                <a:ea typeface="ＭＳ Ｐゴシック" pitchFamily="34" charset="-128"/>
              </a:defRPr>
            </a:lvl1pPr>
          </a:lstStyle>
          <a:p>
            <a:pPr>
              <a:defRPr/>
            </a:pPr>
            <a:r>
              <a:rPr lang="en-US" b="0" dirty="0">
                <a:solidFill>
                  <a:srgbClr val="879196"/>
                </a:solidFill>
              </a:rPr>
              <a:t>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kern="1200">
          <a:solidFill>
            <a:schemeClr val="tx2"/>
          </a:solidFill>
          <a:latin typeface="+mj-lt"/>
          <a:ea typeface="+mj-ea"/>
          <a:cs typeface="+mj-cs"/>
        </a:defRPr>
      </a:lvl1pPr>
      <a:lvl2pPr algn="l" defTabSz="457200" rtl="0" eaLnBrk="0" fontAlgn="base" hangingPunct="0">
        <a:spcBef>
          <a:spcPct val="20000"/>
        </a:spcBef>
        <a:spcAft>
          <a:spcPct val="0"/>
        </a:spcAft>
        <a:defRPr sz="2200" b="1">
          <a:solidFill>
            <a:schemeClr val="tx2"/>
          </a:solidFill>
          <a:latin typeface="Arial" charset="0"/>
          <a:ea typeface="ＭＳ Ｐゴシック" charset="-128"/>
          <a:cs typeface="ＭＳ Ｐゴシック" charset="-128"/>
        </a:defRPr>
      </a:lvl2pPr>
      <a:lvl3pPr algn="l" defTabSz="457200" rtl="0" eaLnBrk="0" fontAlgn="base" hangingPunct="0">
        <a:spcBef>
          <a:spcPct val="20000"/>
        </a:spcBef>
        <a:spcAft>
          <a:spcPct val="0"/>
        </a:spcAft>
        <a:defRPr sz="2200" b="1">
          <a:solidFill>
            <a:schemeClr val="tx2"/>
          </a:solidFill>
          <a:latin typeface="Arial" charset="0"/>
          <a:ea typeface="ＭＳ Ｐゴシック" charset="-128"/>
          <a:cs typeface="ＭＳ Ｐゴシック" charset="-128"/>
        </a:defRPr>
      </a:lvl3pPr>
      <a:lvl4pPr algn="l" defTabSz="457200" rtl="0" eaLnBrk="0" fontAlgn="base" hangingPunct="0">
        <a:spcBef>
          <a:spcPct val="20000"/>
        </a:spcBef>
        <a:spcAft>
          <a:spcPct val="0"/>
        </a:spcAft>
        <a:defRPr sz="2200" b="1">
          <a:solidFill>
            <a:schemeClr val="tx2"/>
          </a:solidFill>
          <a:latin typeface="Arial" charset="0"/>
          <a:ea typeface="ＭＳ Ｐゴシック" charset="-128"/>
          <a:cs typeface="ＭＳ Ｐゴシック" charset="-128"/>
        </a:defRPr>
      </a:lvl4pPr>
      <a:lvl5pPr algn="l" defTabSz="457200" rtl="0" eaLnBrk="0" fontAlgn="base" hangingPunct="0">
        <a:spcBef>
          <a:spcPct val="20000"/>
        </a:spcBef>
        <a:spcAft>
          <a:spcPct val="0"/>
        </a:spcAft>
        <a:defRPr sz="2200" b="1">
          <a:solidFill>
            <a:schemeClr val="tx2"/>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kern="1200">
          <a:solidFill>
            <a:srgbClr val="646D72"/>
          </a:solidFill>
          <a:latin typeface="+mn-lt"/>
          <a:ea typeface="+mn-ea"/>
          <a:cs typeface="+mn-cs"/>
        </a:defRPr>
      </a:lvl1pPr>
      <a:lvl2pPr marL="547688" indent="-204788" algn="l" defTabSz="457200" rtl="0" eaLnBrk="0" fontAlgn="base" hangingPunct="0">
        <a:spcBef>
          <a:spcPct val="20000"/>
        </a:spcBef>
        <a:spcAft>
          <a:spcPct val="0"/>
        </a:spcAft>
        <a:buClr>
          <a:schemeClr val="tx2"/>
        </a:buClr>
        <a:buFont typeface="Arial" charset="0"/>
        <a:buChar char="–"/>
        <a:defRPr sz="2200" kern="1200">
          <a:solidFill>
            <a:srgbClr val="646D72"/>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646D72"/>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1600" kern="1200">
          <a:solidFill>
            <a:srgbClr val="646D72"/>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1600" kern="1200">
          <a:solidFill>
            <a:srgbClr val="646D7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gray">
          <a:xfrm>
            <a:off x="915988" y="219075"/>
            <a:ext cx="54832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gray">
          <a:xfrm>
            <a:off x="915988" y="1600200"/>
            <a:ext cx="5243512"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2" name="Slide Number Placeholder 5"/>
          <p:cNvSpPr>
            <a:spLocks noGrp="1"/>
          </p:cNvSpPr>
          <p:nvPr>
            <p:ph type="sldNum" sz="quarter" idx="4"/>
          </p:nvPr>
        </p:nvSpPr>
        <p:spPr bwMode="gray">
          <a:xfrm>
            <a:off x="260350" y="6354763"/>
            <a:ext cx="6016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a:defRPr sz="1000">
                <a:solidFill>
                  <a:srgbClr val="FFFFFF"/>
                </a:solidFill>
                <a:latin typeface="Verdana" pitchFamily="34" charset="0"/>
                <a:ea typeface="ＭＳ Ｐゴシック" pitchFamily="34" charset="-128"/>
              </a:defRPr>
            </a:lvl1pPr>
          </a:lstStyle>
          <a:p>
            <a:pPr>
              <a:defRPr/>
            </a:pPr>
            <a:fld id="{C0D98F76-5C41-4B33-A82D-7BC434AB55F0}" type="slidenum">
              <a:rPr lang="en-US" b="0"/>
              <a:pPr>
                <a:defRPr/>
              </a:pPr>
              <a:t>‹#›</a:t>
            </a:fld>
            <a:endParaRPr lang="en-US" b="0" dirty="0"/>
          </a:p>
        </p:txBody>
      </p:sp>
      <p:sp>
        <p:nvSpPr>
          <p:cNvPr id="61453" name="Rectangle 13"/>
          <p:cNvSpPr>
            <a:spLocks noGrp="1" noChangeArrowheads="1"/>
          </p:cNvSpPr>
          <p:nvPr>
            <p:ph type="ftr" sz="quarter" idx="3"/>
          </p:nvPr>
        </p:nvSpPr>
        <p:spPr bwMode="auto">
          <a:xfrm>
            <a:off x="252413" y="6337300"/>
            <a:ext cx="61499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defRPr sz="800">
                <a:solidFill>
                  <a:schemeClr val="bg2"/>
                </a:solidFill>
                <a:latin typeface="Arial" charset="0"/>
                <a:ea typeface="ＭＳ Ｐゴシック" pitchFamily="34" charset="-128"/>
              </a:defRPr>
            </a:lvl1pPr>
          </a:lstStyle>
          <a:p>
            <a:pPr>
              <a:defRPr/>
            </a:pPr>
            <a:r>
              <a:rPr lang="en-US" b="0" dirty="0">
                <a:solidFill>
                  <a:srgbClr val="879196"/>
                </a:solidFill>
              </a:rPr>
              <a:t>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kern="1200">
          <a:solidFill>
            <a:schemeClr val="tx2"/>
          </a:solidFill>
          <a:latin typeface="+mj-lt"/>
          <a:ea typeface="+mj-ea"/>
          <a:cs typeface="+mj-cs"/>
        </a:defRPr>
      </a:lvl1pPr>
      <a:lvl2pPr algn="l" defTabSz="457200" rtl="0" eaLnBrk="0" fontAlgn="base" hangingPunct="0">
        <a:spcBef>
          <a:spcPct val="20000"/>
        </a:spcBef>
        <a:spcAft>
          <a:spcPct val="0"/>
        </a:spcAft>
        <a:defRPr sz="2200" b="1">
          <a:solidFill>
            <a:schemeClr val="tx2"/>
          </a:solidFill>
          <a:latin typeface="Arial" charset="0"/>
          <a:ea typeface="ＭＳ Ｐゴシック" charset="-128"/>
          <a:cs typeface="ＭＳ Ｐゴシック" charset="-128"/>
        </a:defRPr>
      </a:lvl2pPr>
      <a:lvl3pPr algn="l" defTabSz="457200" rtl="0" eaLnBrk="0" fontAlgn="base" hangingPunct="0">
        <a:spcBef>
          <a:spcPct val="20000"/>
        </a:spcBef>
        <a:spcAft>
          <a:spcPct val="0"/>
        </a:spcAft>
        <a:defRPr sz="2200" b="1">
          <a:solidFill>
            <a:schemeClr val="tx2"/>
          </a:solidFill>
          <a:latin typeface="Arial" charset="0"/>
          <a:ea typeface="ＭＳ Ｐゴシック" charset="-128"/>
          <a:cs typeface="ＭＳ Ｐゴシック" charset="-128"/>
        </a:defRPr>
      </a:lvl3pPr>
      <a:lvl4pPr algn="l" defTabSz="457200" rtl="0" eaLnBrk="0" fontAlgn="base" hangingPunct="0">
        <a:spcBef>
          <a:spcPct val="20000"/>
        </a:spcBef>
        <a:spcAft>
          <a:spcPct val="0"/>
        </a:spcAft>
        <a:defRPr sz="2200" b="1">
          <a:solidFill>
            <a:schemeClr val="tx2"/>
          </a:solidFill>
          <a:latin typeface="Arial" charset="0"/>
          <a:ea typeface="ＭＳ Ｐゴシック" charset="-128"/>
          <a:cs typeface="ＭＳ Ｐゴシック" charset="-128"/>
        </a:defRPr>
      </a:lvl4pPr>
      <a:lvl5pPr algn="l" defTabSz="457200" rtl="0" eaLnBrk="0" fontAlgn="base" hangingPunct="0">
        <a:spcBef>
          <a:spcPct val="20000"/>
        </a:spcBef>
        <a:spcAft>
          <a:spcPct val="0"/>
        </a:spcAft>
        <a:defRPr sz="2200" b="1">
          <a:solidFill>
            <a:schemeClr val="tx2"/>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kern="1200">
          <a:solidFill>
            <a:srgbClr val="646D72"/>
          </a:solidFill>
          <a:latin typeface="+mn-lt"/>
          <a:ea typeface="+mn-ea"/>
          <a:cs typeface="+mn-cs"/>
        </a:defRPr>
      </a:lvl1pPr>
      <a:lvl2pPr marL="547688" indent="-204788" algn="l" defTabSz="457200" rtl="0" eaLnBrk="0" fontAlgn="base" hangingPunct="0">
        <a:spcBef>
          <a:spcPct val="20000"/>
        </a:spcBef>
        <a:spcAft>
          <a:spcPct val="0"/>
        </a:spcAft>
        <a:buClr>
          <a:schemeClr val="tx2"/>
        </a:buClr>
        <a:buFont typeface="Arial" charset="0"/>
        <a:buChar char="–"/>
        <a:defRPr sz="2200" kern="1200">
          <a:solidFill>
            <a:srgbClr val="646D72"/>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646D72"/>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1600" kern="1200">
          <a:solidFill>
            <a:srgbClr val="646D72"/>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1600" kern="1200">
          <a:solidFill>
            <a:srgbClr val="646D7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2"/>
        </a:solidFill>
        <a:effectLst/>
      </p:bgPr>
    </p:bg>
    <p:spTree>
      <p:nvGrpSpPr>
        <p:cNvPr id="1" name=""/>
        <p:cNvGrpSpPr/>
        <p:nvPr/>
      </p:nvGrpSpPr>
      <p:grpSpPr>
        <a:xfrm>
          <a:off x="0" y="0"/>
          <a:ext cx="0" cy="0"/>
          <a:chOff x="0" y="0"/>
          <a:chExt cx="0" cy="0"/>
        </a:xfrm>
      </p:grpSpPr>
      <p:pic>
        <p:nvPicPr>
          <p:cNvPr id="13314" name="Picture 16" descr="Tinted_U"/>
          <p:cNvPicPr>
            <a:picLocks noChangeAspect="1" noChangeArrowheads="1"/>
          </p:cNvPicPr>
          <p:nvPr/>
        </p:nvPicPr>
        <p:blipFill>
          <a:blip r:embed="rId2"/>
          <a:srcRect/>
          <a:stretch>
            <a:fillRect/>
          </a:stretch>
        </p:blipFill>
        <p:spPr bwMode="auto">
          <a:xfrm>
            <a:off x="228600" y="228600"/>
            <a:ext cx="508000" cy="1143000"/>
          </a:xfrm>
          <a:prstGeom prst="rect">
            <a:avLst/>
          </a:prstGeom>
          <a:noFill/>
          <a:ln w="9525">
            <a:noFill/>
            <a:miter lim="800000"/>
            <a:headEnd/>
            <a:tailEnd/>
          </a:ln>
        </p:spPr>
      </p:pic>
      <p:sp>
        <p:nvSpPr>
          <p:cNvPr id="2051" name="Rectangle 2"/>
          <p:cNvSpPr>
            <a:spLocks noChangeArrowheads="1"/>
          </p:cNvSpPr>
          <p:nvPr/>
        </p:nvSpPr>
        <p:spPr bwMode="auto">
          <a:xfrm>
            <a:off x="228600" y="6400800"/>
            <a:ext cx="8686800" cy="228600"/>
          </a:xfrm>
          <a:prstGeom prst="rect">
            <a:avLst/>
          </a:prstGeom>
          <a:solidFill>
            <a:schemeClr val="accent2"/>
          </a:solidFill>
          <a:ln>
            <a:noFill/>
          </a:ln>
          <a:extLst/>
        </p:spPr>
        <p:txBody>
          <a:bodyPr wrap="none" anchor="ctr"/>
          <a:lstStyle/>
          <a:p>
            <a:pPr algn="ctr">
              <a:defRPr/>
            </a:pPr>
            <a:endParaRPr lang="en-US" b="0" dirty="0">
              <a:ea typeface="ＭＳ Ｐゴシック" pitchFamily="34" charset="-128"/>
              <a:cs typeface="+mn-cs"/>
            </a:endParaRPr>
          </a:p>
        </p:txBody>
      </p:sp>
      <p:sp>
        <p:nvSpPr>
          <p:cNvPr id="2052" name="Rectangle 6"/>
          <p:cNvSpPr>
            <a:spLocks noChangeArrowheads="1"/>
          </p:cNvSpPr>
          <p:nvPr/>
        </p:nvSpPr>
        <p:spPr bwMode="auto">
          <a:xfrm>
            <a:off x="228600" y="228600"/>
            <a:ext cx="8686800" cy="6400800"/>
          </a:xfrm>
          <a:prstGeom prst="rect">
            <a:avLst/>
          </a:prstGeom>
          <a:noFill/>
          <a:ln w="12700" algn="ctr">
            <a:solidFill>
              <a:schemeClr val="bg1"/>
            </a:solidFill>
            <a:miter lim="800000"/>
            <a:headEnd/>
            <a:tailEnd/>
          </a:ln>
          <a:extLst/>
        </p:spPr>
        <p:txBody>
          <a:bodyPr wrap="none" anchor="ctr"/>
          <a:lstStyle/>
          <a:p>
            <a:pPr algn="ctr">
              <a:defRPr/>
            </a:pPr>
            <a:endParaRPr lang="en-US" b="0" dirty="0">
              <a:ea typeface="ＭＳ Ｐゴシック" pitchFamily="34" charset="-128"/>
              <a:cs typeface="+mn-cs"/>
            </a:endParaRPr>
          </a:p>
        </p:txBody>
      </p:sp>
      <p:sp>
        <p:nvSpPr>
          <p:cNvPr id="2053" name="Line 7"/>
          <p:cNvSpPr>
            <a:spLocks noChangeShapeType="1"/>
          </p:cNvSpPr>
          <p:nvPr/>
        </p:nvSpPr>
        <p:spPr bwMode="auto">
          <a:xfrm flipH="1">
            <a:off x="914400" y="990600"/>
            <a:ext cx="8001000" cy="0"/>
          </a:xfrm>
          <a:prstGeom prst="line">
            <a:avLst/>
          </a:prstGeom>
          <a:noFill/>
          <a:ln w="9525">
            <a:solidFill>
              <a:schemeClr val="bg1"/>
            </a:solidFill>
            <a:round/>
            <a:headEnd/>
            <a:tailEnd/>
          </a:ln>
          <a:extLst/>
        </p:spPr>
        <p:txBody>
          <a:bodyPr anchor="ctr"/>
          <a:lstStyle/>
          <a:p>
            <a:pPr defTabSz="914400">
              <a:defRPr/>
            </a:pPr>
            <a:endParaRPr lang="en-US" sz="1800" b="0" dirty="0">
              <a:ea typeface="ＭＳ Ｐゴシック" pitchFamily="34" charset="-128"/>
              <a:cs typeface="+mn-cs"/>
            </a:endParaRPr>
          </a:p>
        </p:txBody>
      </p:sp>
      <p:sp>
        <p:nvSpPr>
          <p:cNvPr id="13318" name="Rectangle 8"/>
          <p:cNvSpPr>
            <a:spLocks noGrp="1" noChangeArrowheads="1"/>
          </p:cNvSpPr>
          <p:nvPr>
            <p:ph type="body" idx="1"/>
          </p:nvPr>
        </p:nvSpPr>
        <p:spPr bwMode="auto">
          <a:xfrm>
            <a:off x="914400" y="1524000"/>
            <a:ext cx="7315200" cy="419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Slide Number Placeholder 5"/>
          <p:cNvSpPr>
            <a:spLocks noGrp="1"/>
          </p:cNvSpPr>
          <p:nvPr>
            <p:ph type="sldNum" sz="quarter" idx="4"/>
          </p:nvPr>
        </p:nvSpPr>
        <p:spPr bwMode="gray">
          <a:xfrm>
            <a:off x="228600" y="6400800"/>
            <a:ext cx="609600" cy="228600"/>
          </a:xfrm>
          <a:prstGeom prst="rect">
            <a:avLst/>
          </a:prstGeom>
          <a:noFill/>
          <a:ln>
            <a:noFill/>
          </a:ln>
          <a:extLst/>
        </p:spPr>
        <p:txBody>
          <a:bodyPr vert="horz" wrap="square" lIns="91440" tIns="0" rIns="0" bIns="0" numCol="1" anchor="ctr" anchorCtr="0" compatLnSpc="1">
            <a:prstTxWarp prst="textNoShape">
              <a:avLst/>
            </a:prstTxWarp>
          </a:bodyPr>
          <a:lstStyle>
            <a:lvl1pPr>
              <a:defRPr sz="1000">
                <a:solidFill>
                  <a:srgbClr val="FFFFFF"/>
                </a:solidFill>
                <a:ea typeface="+mn-ea"/>
                <a:cs typeface="+mn-cs"/>
              </a:defRPr>
            </a:lvl1pPr>
          </a:lstStyle>
          <a:p>
            <a:pPr defTabSz="914400">
              <a:defRPr/>
            </a:pPr>
            <a:fld id="{8021D90D-3EC1-4341-8D5F-DEA8F331FD95}" type="slidenum">
              <a:rPr lang="en-US" b="0"/>
              <a:pPr defTabSz="914400">
                <a:defRPr/>
              </a:pPr>
              <a:t>‹#›</a:t>
            </a:fld>
            <a:endParaRPr lang="en-US" b="0" dirty="0"/>
          </a:p>
        </p:txBody>
      </p:sp>
      <p:sp>
        <p:nvSpPr>
          <p:cNvPr id="1604621" name="Rectangle 13"/>
          <p:cNvSpPr>
            <a:spLocks noGrp="1" noChangeArrowheads="1"/>
          </p:cNvSpPr>
          <p:nvPr>
            <p:ph type="ftr" sz="quarter" idx="3"/>
          </p:nvPr>
        </p:nvSpPr>
        <p:spPr bwMode="auto">
          <a:xfrm>
            <a:off x="228600" y="6629400"/>
            <a:ext cx="8686800"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800">
                <a:solidFill>
                  <a:schemeClr val="bg1"/>
                </a:solidFill>
                <a:ea typeface="+mn-ea"/>
                <a:cs typeface="+mn-cs"/>
              </a:defRPr>
            </a:lvl1pPr>
          </a:lstStyle>
          <a:p>
            <a:pPr defTabSz="914400">
              <a:defRPr/>
            </a:pPr>
            <a:r>
              <a:rPr lang="en-US" b="0" dirty="0">
                <a:solidFill>
                  <a:srgbClr val="879196"/>
                </a:solidFill>
              </a:rPr>
              <a:t>Proprietary information of UnitedHealth Group.  Do not distribute or reproduce without express permission of UnitedHealth Group.</a:t>
            </a:r>
          </a:p>
        </p:txBody>
      </p:sp>
      <p:sp>
        <p:nvSpPr>
          <p:cNvPr id="13321" name="Title Placeholder 1"/>
          <p:cNvSpPr>
            <a:spLocks noGrp="1"/>
          </p:cNvSpPr>
          <p:nvPr>
            <p:ph type="title"/>
          </p:nvPr>
        </p:nvSpPr>
        <p:spPr bwMode="gray">
          <a:xfrm>
            <a:off x="914400" y="228600"/>
            <a:ext cx="5486400" cy="762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pic>
        <p:nvPicPr>
          <p:cNvPr id="13322" name="Picture 2" descr="\\SVR-MT-CORP\Clients\UnitedHealthcare\_global_assets\00_2011_Brand_Guidelines\06_logos\Logos\UHC_Blue.png"/>
          <p:cNvPicPr>
            <a:picLocks noChangeAspect="1" noChangeArrowheads="1"/>
          </p:cNvPicPr>
          <p:nvPr/>
        </p:nvPicPr>
        <p:blipFill>
          <a:blip r:embed="rId3"/>
          <a:srcRect/>
          <a:stretch>
            <a:fillRect/>
          </a:stretch>
        </p:blipFill>
        <p:spPr bwMode="auto">
          <a:xfrm>
            <a:off x="6781800" y="409575"/>
            <a:ext cx="1841500" cy="3746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1600" b="1">
          <a:solidFill>
            <a:schemeClr val="accent2"/>
          </a:solidFill>
          <a:latin typeface="+mj-lt"/>
          <a:ea typeface="MS PGothic"/>
          <a:cs typeface="MS PGothic"/>
        </a:defRPr>
      </a:lvl1pPr>
      <a:lvl2pPr algn="l" defTabSz="457200" rtl="0" eaLnBrk="0" fontAlgn="base" hangingPunct="0">
        <a:spcBef>
          <a:spcPct val="20000"/>
        </a:spcBef>
        <a:spcAft>
          <a:spcPct val="0"/>
        </a:spcAft>
        <a:defRPr sz="1600" b="1">
          <a:solidFill>
            <a:schemeClr val="accent2"/>
          </a:solidFill>
          <a:latin typeface="Arial" charset="0"/>
          <a:ea typeface="MS PGothic"/>
          <a:cs typeface="MS PGothic"/>
        </a:defRPr>
      </a:lvl2pPr>
      <a:lvl3pPr algn="l" defTabSz="457200" rtl="0" eaLnBrk="0" fontAlgn="base" hangingPunct="0">
        <a:spcBef>
          <a:spcPct val="20000"/>
        </a:spcBef>
        <a:spcAft>
          <a:spcPct val="0"/>
        </a:spcAft>
        <a:defRPr sz="1600" b="1">
          <a:solidFill>
            <a:schemeClr val="accent2"/>
          </a:solidFill>
          <a:latin typeface="Arial" charset="0"/>
          <a:ea typeface="MS PGothic"/>
          <a:cs typeface="MS PGothic"/>
        </a:defRPr>
      </a:lvl3pPr>
      <a:lvl4pPr algn="l" defTabSz="457200" rtl="0" eaLnBrk="0" fontAlgn="base" hangingPunct="0">
        <a:spcBef>
          <a:spcPct val="20000"/>
        </a:spcBef>
        <a:spcAft>
          <a:spcPct val="0"/>
        </a:spcAft>
        <a:defRPr sz="1600" b="1">
          <a:solidFill>
            <a:schemeClr val="accent2"/>
          </a:solidFill>
          <a:latin typeface="Arial" charset="0"/>
          <a:ea typeface="MS PGothic"/>
          <a:cs typeface="MS PGothic"/>
        </a:defRPr>
      </a:lvl4pPr>
      <a:lvl5pPr algn="l" defTabSz="457200" rtl="0" eaLnBrk="0" fontAlgn="base" hangingPunct="0">
        <a:spcBef>
          <a:spcPct val="20000"/>
        </a:spcBef>
        <a:spcAft>
          <a:spcPct val="0"/>
        </a:spcAft>
        <a:defRPr sz="1600" b="1">
          <a:solidFill>
            <a:schemeClr val="accent2"/>
          </a:solidFill>
          <a:latin typeface="Arial" charset="0"/>
          <a:ea typeface="MS PGothic"/>
          <a:cs typeface="MS PGothic"/>
        </a:defRPr>
      </a:lvl5pPr>
      <a:lvl6pPr marL="457200" algn="l" defTabSz="457200" rtl="0" eaLnBrk="0" fontAlgn="base" hangingPunct="0">
        <a:spcBef>
          <a:spcPct val="20000"/>
        </a:spcBef>
        <a:spcAft>
          <a:spcPct val="0"/>
        </a:spcAft>
        <a:defRPr sz="1600" b="1">
          <a:solidFill>
            <a:schemeClr val="accent2"/>
          </a:solidFill>
          <a:latin typeface="Arial" charset="0"/>
          <a:ea typeface="ＭＳ Ｐゴシック" pitchFamily="34" charset="-128"/>
        </a:defRPr>
      </a:lvl6pPr>
      <a:lvl7pPr marL="914400" algn="l" defTabSz="457200" rtl="0" eaLnBrk="0" fontAlgn="base" hangingPunct="0">
        <a:spcBef>
          <a:spcPct val="20000"/>
        </a:spcBef>
        <a:spcAft>
          <a:spcPct val="0"/>
        </a:spcAft>
        <a:defRPr sz="1600" b="1">
          <a:solidFill>
            <a:schemeClr val="accent2"/>
          </a:solidFill>
          <a:latin typeface="Arial" charset="0"/>
          <a:ea typeface="ＭＳ Ｐゴシック" pitchFamily="34" charset="-128"/>
        </a:defRPr>
      </a:lvl7pPr>
      <a:lvl8pPr marL="1371600" algn="l" defTabSz="457200" rtl="0" eaLnBrk="0" fontAlgn="base" hangingPunct="0">
        <a:spcBef>
          <a:spcPct val="20000"/>
        </a:spcBef>
        <a:spcAft>
          <a:spcPct val="0"/>
        </a:spcAft>
        <a:defRPr sz="1600" b="1">
          <a:solidFill>
            <a:schemeClr val="accent2"/>
          </a:solidFill>
          <a:latin typeface="Arial" charset="0"/>
          <a:ea typeface="ＭＳ Ｐゴシック" pitchFamily="34" charset="-128"/>
        </a:defRPr>
      </a:lvl8pPr>
      <a:lvl9pPr marL="1828800" algn="l" defTabSz="457200" rtl="0" eaLnBrk="0" fontAlgn="base" hangingPunct="0">
        <a:spcBef>
          <a:spcPct val="20000"/>
        </a:spcBef>
        <a:spcAft>
          <a:spcPct val="0"/>
        </a:spcAft>
        <a:defRPr sz="1600" b="1">
          <a:solidFill>
            <a:schemeClr val="accent2"/>
          </a:solidFill>
          <a:latin typeface="Arial" charset="0"/>
          <a:ea typeface="ＭＳ Ｐゴシック" pitchFamily="34" charset="-128"/>
        </a:defRPr>
      </a:lvl9pPr>
    </p:titleStyle>
    <p:bodyStyle>
      <a:lvl1pPr marL="342900" indent="-342900" algn="l" defTabSz="457200" rtl="0" eaLnBrk="0" fontAlgn="base" hangingPunct="0">
        <a:spcBef>
          <a:spcPct val="20000"/>
        </a:spcBef>
        <a:spcAft>
          <a:spcPct val="0"/>
        </a:spcAft>
        <a:buClr>
          <a:schemeClr val="tx2"/>
        </a:buClr>
        <a:buFont typeface="Arial" charset="0"/>
        <a:defRPr sz="2000">
          <a:solidFill>
            <a:schemeClr val="tx1"/>
          </a:solidFill>
          <a:latin typeface="+mn-lt"/>
          <a:ea typeface="MS PGothic"/>
          <a:cs typeface="MS PGothic"/>
        </a:defRPr>
      </a:lvl1pPr>
      <a:lvl2pPr marL="349250" indent="-228600" algn="l" defTabSz="457200" rtl="0" eaLnBrk="0" fontAlgn="base" hangingPunct="0">
        <a:spcBef>
          <a:spcPct val="20000"/>
        </a:spcBef>
        <a:spcAft>
          <a:spcPct val="0"/>
        </a:spcAft>
        <a:buFont typeface="Arial" charset="0"/>
        <a:buChar char="•"/>
        <a:defRPr>
          <a:solidFill>
            <a:schemeClr val="tx1"/>
          </a:solidFill>
          <a:latin typeface="+mn-lt"/>
          <a:ea typeface="MS PGothic"/>
          <a:cs typeface="MS PGothic"/>
        </a:defRPr>
      </a:lvl2pPr>
      <a:lvl3pPr marL="577850" indent="-174625" algn="l" defTabSz="457200" rtl="0" eaLnBrk="0" fontAlgn="base" hangingPunct="0">
        <a:spcBef>
          <a:spcPct val="20000"/>
        </a:spcBef>
        <a:spcAft>
          <a:spcPct val="0"/>
        </a:spcAft>
        <a:buFont typeface="Arial" charset="0"/>
        <a:buChar char="•"/>
        <a:defRPr sz="1600">
          <a:solidFill>
            <a:schemeClr val="tx1"/>
          </a:solidFill>
          <a:latin typeface="+mn-lt"/>
          <a:ea typeface="MS PGothic"/>
          <a:cs typeface="MS PGothic"/>
        </a:defRPr>
      </a:lvl3pPr>
      <a:lvl4pPr marL="860425" indent="-168275" algn="l" defTabSz="457200" rtl="0" eaLnBrk="0" fontAlgn="base" hangingPunct="0">
        <a:spcBef>
          <a:spcPct val="20000"/>
        </a:spcBef>
        <a:spcAft>
          <a:spcPct val="0"/>
        </a:spcAft>
        <a:buFont typeface="Arial" charset="0"/>
        <a:buChar char="•"/>
        <a:defRPr sz="1400">
          <a:solidFill>
            <a:schemeClr val="tx1"/>
          </a:solidFill>
          <a:latin typeface="+mn-lt"/>
          <a:ea typeface="MS PGothic"/>
          <a:cs typeface="MS PGothic"/>
        </a:defRPr>
      </a:lvl4pPr>
      <a:lvl5pPr marL="1089025" indent="-120650" algn="l" defTabSz="457200" rtl="0" eaLnBrk="0" fontAlgn="base" hangingPunct="0">
        <a:spcBef>
          <a:spcPct val="20000"/>
        </a:spcBef>
        <a:spcAft>
          <a:spcPct val="0"/>
        </a:spcAft>
        <a:buChar char="•"/>
        <a:defRPr sz="1200">
          <a:solidFill>
            <a:schemeClr val="tx1"/>
          </a:solidFill>
          <a:latin typeface="+mn-lt"/>
          <a:ea typeface="MS PGothic"/>
          <a:cs typeface="MS PGothic"/>
        </a:defRPr>
      </a:lvl5pPr>
      <a:lvl6pPr marL="1546225" indent="-120650" algn="l" defTabSz="457200" rtl="0" eaLnBrk="0" fontAlgn="base" hangingPunct="0">
        <a:spcBef>
          <a:spcPct val="20000"/>
        </a:spcBef>
        <a:spcAft>
          <a:spcPct val="0"/>
        </a:spcAft>
        <a:buChar char="•"/>
        <a:defRPr sz="1200">
          <a:solidFill>
            <a:schemeClr val="tx1"/>
          </a:solidFill>
          <a:latin typeface="+mn-lt"/>
          <a:ea typeface="+mn-ea"/>
        </a:defRPr>
      </a:lvl6pPr>
      <a:lvl7pPr marL="2003425" indent="-120650" algn="l" defTabSz="457200" rtl="0" eaLnBrk="0" fontAlgn="base" hangingPunct="0">
        <a:spcBef>
          <a:spcPct val="20000"/>
        </a:spcBef>
        <a:spcAft>
          <a:spcPct val="0"/>
        </a:spcAft>
        <a:buChar char="•"/>
        <a:defRPr sz="1200">
          <a:solidFill>
            <a:schemeClr val="tx1"/>
          </a:solidFill>
          <a:latin typeface="+mn-lt"/>
          <a:ea typeface="+mn-ea"/>
        </a:defRPr>
      </a:lvl7pPr>
      <a:lvl8pPr marL="2460625" indent="-120650" algn="l" defTabSz="457200" rtl="0" eaLnBrk="0" fontAlgn="base" hangingPunct="0">
        <a:spcBef>
          <a:spcPct val="20000"/>
        </a:spcBef>
        <a:spcAft>
          <a:spcPct val="0"/>
        </a:spcAft>
        <a:buChar char="•"/>
        <a:defRPr sz="1200">
          <a:solidFill>
            <a:schemeClr val="tx1"/>
          </a:solidFill>
          <a:latin typeface="+mn-lt"/>
          <a:ea typeface="+mn-ea"/>
        </a:defRPr>
      </a:lvl8pPr>
      <a:lvl9pPr marL="2917825" indent="-120650" algn="l" defTabSz="457200" rtl="0" eaLnBrk="0" fontAlgn="base" hangingPunct="0">
        <a:spcBef>
          <a:spcPct val="20000"/>
        </a:spcBef>
        <a:spcAft>
          <a:spcPct val="0"/>
        </a:spcAft>
        <a:buChar char="•"/>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24963" name="Rectangle 3"/>
          <p:cNvSpPr>
            <a:spLocks noChangeArrowheads="1"/>
          </p:cNvSpPr>
          <p:nvPr/>
        </p:nvSpPr>
        <p:spPr bwMode="gray">
          <a:xfrm>
            <a:off x="6399213" y="1027113"/>
            <a:ext cx="2516187" cy="5424487"/>
          </a:xfrm>
          <a:prstGeom prst="rect">
            <a:avLst/>
          </a:prstGeom>
          <a:solidFill>
            <a:schemeClr val="bg2"/>
          </a:solidFill>
          <a:ln w="9525" algn="ctr">
            <a:noFill/>
            <a:miter lim="800000"/>
            <a:headEnd/>
            <a:tailEnd/>
          </a:ln>
          <a:effectLst/>
        </p:spPr>
        <p:txBody>
          <a:bodyPr wrap="none" anchor="ctr"/>
          <a:lstStyle/>
          <a:p>
            <a:pPr algn="ctr">
              <a:defRPr/>
            </a:pPr>
            <a:endParaRPr lang="en-US" b="0" dirty="0">
              <a:ea typeface="ＭＳ Ｐゴシック" charset="-128"/>
              <a:cs typeface="+mn-cs"/>
            </a:endParaRPr>
          </a:p>
        </p:txBody>
      </p:sp>
      <p:sp>
        <p:nvSpPr>
          <p:cNvPr id="87043" name="Title Placeholder 1"/>
          <p:cNvSpPr>
            <a:spLocks noGrp="1"/>
          </p:cNvSpPr>
          <p:nvPr>
            <p:ph type="title"/>
          </p:nvPr>
        </p:nvSpPr>
        <p:spPr bwMode="gray">
          <a:xfrm>
            <a:off x="915988" y="219075"/>
            <a:ext cx="5483225" cy="796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87044" name="Text Placeholder 2"/>
          <p:cNvSpPr>
            <a:spLocks noGrp="1"/>
          </p:cNvSpPr>
          <p:nvPr>
            <p:ph type="body" idx="1"/>
          </p:nvPr>
        </p:nvSpPr>
        <p:spPr bwMode="gray">
          <a:xfrm>
            <a:off x="915988" y="1600200"/>
            <a:ext cx="5243512" cy="3681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pic>
        <p:nvPicPr>
          <p:cNvPr id="87045" name="Picture 8" descr="UHC_Logo_large"/>
          <p:cNvPicPr>
            <a:picLocks noChangeAspect="1" noChangeArrowheads="1"/>
          </p:cNvPicPr>
          <p:nvPr/>
        </p:nvPicPr>
        <p:blipFill>
          <a:blip r:embed="rId14"/>
          <a:srcRect/>
          <a:stretch>
            <a:fillRect/>
          </a:stretch>
        </p:blipFill>
        <p:spPr bwMode="gray">
          <a:xfrm>
            <a:off x="6762750" y="427038"/>
            <a:ext cx="1841500" cy="388937"/>
          </a:xfrm>
          <a:prstGeom prst="rect">
            <a:avLst/>
          </a:prstGeom>
          <a:noFill/>
          <a:ln w="9525">
            <a:noFill/>
            <a:miter lim="800000"/>
            <a:headEnd/>
            <a:tailEnd/>
          </a:ln>
        </p:spPr>
      </p:pic>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6CE749DB-F704-4916-9F2E-F31C41DCE979}" type="slidenum">
              <a:rPr lang="en-US"/>
              <a:pPr>
                <a:defRPr/>
              </a:pPr>
              <a:t>‹#›</a:t>
            </a:fld>
            <a:endParaRPr lang="en-US" dirty="0"/>
          </a:p>
        </p:txBody>
      </p:sp>
      <p:sp>
        <p:nvSpPr>
          <p:cNvPr id="424972" name="Rectangle 12"/>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t>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p:sldLayoutIdLst>
    <p:sldLayoutId id="2147485752" r:id="rId1"/>
    <p:sldLayoutId id="2147485753" r:id="rId2"/>
    <p:sldLayoutId id="2147485754" r:id="rId3"/>
    <p:sldLayoutId id="2147485755" r:id="rId4"/>
    <p:sldLayoutId id="2147485756" r:id="rId5"/>
    <p:sldLayoutId id="2147485757" r:id="rId6"/>
    <p:sldLayoutId id="2147485758" r:id="rId7"/>
    <p:sldLayoutId id="2147485759" r:id="rId8"/>
    <p:sldLayoutId id="2147485760" r:id="rId9"/>
    <p:sldLayoutId id="2147485761" r:id="rId10"/>
    <p:sldLayoutId id="2147485762"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a:solidFill>
            <a:schemeClr val="tx2"/>
          </a:solidFill>
          <a:latin typeface="+mj-lt"/>
          <a:ea typeface="ＭＳ Ｐゴシック" pitchFamily="34" charset="-128"/>
          <a:cs typeface="ＭＳ Ｐゴシック"/>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a:defRPr>
      </a:lvl5pPr>
      <a:lvl6pPr marL="457200" algn="l" defTabSz="457200" rtl="0" eaLnBrk="0" fontAlgn="base" hangingPunct="0">
        <a:spcBef>
          <a:spcPct val="20000"/>
        </a:spcBef>
        <a:spcAft>
          <a:spcPct val="0"/>
        </a:spcAft>
        <a:defRPr sz="2200" b="1">
          <a:solidFill>
            <a:schemeClr val="tx2"/>
          </a:solidFill>
          <a:latin typeface="Arial" charset="0"/>
          <a:ea typeface="ＭＳ Ｐゴシック" charset="-128"/>
        </a:defRPr>
      </a:lvl6pPr>
      <a:lvl7pPr marL="914400" algn="l" defTabSz="457200" rtl="0" eaLnBrk="0" fontAlgn="base" hangingPunct="0">
        <a:spcBef>
          <a:spcPct val="20000"/>
        </a:spcBef>
        <a:spcAft>
          <a:spcPct val="0"/>
        </a:spcAft>
        <a:defRPr sz="2200" b="1">
          <a:solidFill>
            <a:schemeClr val="tx2"/>
          </a:solidFill>
          <a:latin typeface="Arial" charset="0"/>
          <a:ea typeface="ＭＳ Ｐゴシック" charset="-128"/>
        </a:defRPr>
      </a:lvl7pPr>
      <a:lvl8pPr marL="1371600" algn="l" defTabSz="457200" rtl="0" eaLnBrk="0" fontAlgn="base" hangingPunct="0">
        <a:spcBef>
          <a:spcPct val="20000"/>
        </a:spcBef>
        <a:spcAft>
          <a:spcPct val="0"/>
        </a:spcAft>
        <a:defRPr sz="2200" b="1">
          <a:solidFill>
            <a:schemeClr val="tx2"/>
          </a:solidFill>
          <a:latin typeface="Arial" charset="0"/>
          <a:ea typeface="ＭＳ Ｐゴシック" charset="-128"/>
        </a:defRPr>
      </a:lvl8pPr>
      <a:lvl9pPr marL="1828800" algn="l" defTabSz="457200" rtl="0" eaLnBrk="0" fontAlgn="base" hangingPunct="0">
        <a:spcBef>
          <a:spcPct val="20000"/>
        </a:spcBef>
        <a:spcAft>
          <a:spcPct val="0"/>
        </a:spcAft>
        <a:defRPr sz="2200" b="1">
          <a:solidFill>
            <a:schemeClr val="tx2"/>
          </a:solidFill>
          <a:latin typeface="Arial" charset="0"/>
          <a:ea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1pPr>
      <a:lvl2pPr marL="547688" indent="-204788"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1600">
          <a:solidFill>
            <a:srgbClr val="646D72"/>
          </a:solidFill>
          <a:latin typeface="+mn-lt"/>
          <a:ea typeface="ＭＳ Ｐゴシック" pitchFamily="34" charset="-128"/>
          <a:cs typeface="ＭＳ Ｐゴシック"/>
        </a:defRPr>
      </a:lvl5pPr>
      <a:lvl6pPr marL="25146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6pPr>
      <a:lvl7pPr marL="29718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7pPr>
      <a:lvl8pPr marL="34290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8pPr>
      <a:lvl9pPr marL="38862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2"/>
        </a:solidFill>
        <a:effectLst/>
      </p:bgPr>
    </p:bg>
    <p:spTree>
      <p:nvGrpSpPr>
        <p:cNvPr id="1" name=""/>
        <p:cNvGrpSpPr/>
        <p:nvPr/>
      </p:nvGrpSpPr>
      <p:grpSpPr>
        <a:xfrm>
          <a:off x="0" y="0"/>
          <a:ext cx="0" cy="0"/>
          <a:chOff x="0" y="0"/>
          <a:chExt cx="0" cy="0"/>
        </a:xfrm>
      </p:grpSpPr>
      <p:pic>
        <p:nvPicPr>
          <p:cNvPr id="1604624" name="Picture 16" descr="Tinted_U"/>
          <p:cNvPicPr>
            <a:picLocks noChangeAspect="1" noChangeArrowheads="1"/>
          </p:cNvPicPr>
          <p:nvPr/>
        </p:nvPicPr>
        <p:blipFill>
          <a:blip r:embed="rId2" cstate="print">
            <a:extLst>
              <a:ext uri="{28A0092B-C50C-407E-A947-70E740481C1C}">
                <a14:useLocalDpi xmlns:a14="http://schemas.microsoft.com/office/drawing/2010/main" val="0"/>
              </a:ext>
            </a:extLst>
          </a:blip>
          <a:srcRect r="8913" b="5128"/>
          <a:stretch>
            <a:fillRect/>
          </a:stretch>
        </p:blipFill>
        <p:spPr bwMode="auto">
          <a:xfrm>
            <a:off x="228600" y="228600"/>
            <a:ext cx="508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604610" name="Rectangle 2"/>
          <p:cNvSpPr>
            <a:spLocks noChangeArrowheads="1"/>
          </p:cNvSpPr>
          <p:nvPr/>
        </p:nvSpPr>
        <p:spPr bwMode="auto">
          <a:xfrm>
            <a:off x="228600" y="6400800"/>
            <a:ext cx="8686800" cy="228600"/>
          </a:xfrm>
          <a:prstGeom prst="rect">
            <a:avLst/>
          </a:prstGeom>
          <a:solidFill>
            <a:schemeClr val="bg1"/>
          </a:solidFill>
          <a:ln>
            <a:noFill/>
          </a:ln>
          <a:effectLst/>
          <a:extLst/>
        </p:spPr>
        <p:txBody>
          <a:bodyPr wrap="none" anchor="ctr"/>
          <a:lstStyle/>
          <a:p>
            <a:pPr algn="ctr"/>
            <a:endParaRPr lang="en-US" b="0" dirty="0">
              <a:latin typeface="Arial"/>
            </a:endParaRPr>
          </a:p>
        </p:txBody>
      </p:sp>
      <p:sp>
        <p:nvSpPr>
          <p:cNvPr id="1604614" name="Rectangle 6"/>
          <p:cNvSpPr>
            <a:spLocks noChangeArrowheads="1"/>
          </p:cNvSpPr>
          <p:nvPr/>
        </p:nvSpPr>
        <p:spPr bwMode="auto">
          <a:xfrm>
            <a:off x="228600" y="228600"/>
            <a:ext cx="8686800" cy="6400800"/>
          </a:xfrm>
          <a:prstGeom prst="rect">
            <a:avLst/>
          </a:prstGeom>
          <a:noFill/>
          <a:ln w="12700" algn="ctr">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0" dirty="0">
              <a:ln>
                <a:solidFill>
                  <a:srgbClr val="FFFFFF"/>
                </a:solidFill>
              </a:ln>
              <a:latin typeface="Arial"/>
            </a:endParaRPr>
          </a:p>
        </p:txBody>
      </p:sp>
      <p:sp>
        <p:nvSpPr>
          <p:cNvPr id="1604615" name="Line 7"/>
          <p:cNvSpPr>
            <a:spLocks noChangeShapeType="1"/>
          </p:cNvSpPr>
          <p:nvPr/>
        </p:nvSpPr>
        <p:spPr bwMode="auto">
          <a:xfrm flipH="1">
            <a:off x="914400" y="990600"/>
            <a:ext cx="80010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b="0" dirty="0">
              <a:latin typeface="Arial"/>
            </a:endParaRPr>
          </a:p>
        </p:txBody>
      </p:sp>
      <p:sp>
        <p:nvSpPr>
          <p:cNvPr id="1604616" name="Rectangle 8"/>
          <p:cNvSpPr>
            <a:spLocks noGrp="1" noChangeArrowheads="1"/>
          </p:cNvSpPr>
          <p:nvPr>
            <p:ph type="body" idx="1"/>
          </p:nvPr>
        </p:nvSpPr>
        <p:spPr bwMode="auto">
          <a:xfrm>
            <a:off x="914400" y="15240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Slide Number Placeholder 5"/>
          <p:cNvSpPr>
            <a:spLocks noGrp="1"/>
          </p:cNvSpPr>
          <p:nvPr>
            <p:ph type="sldNum" sz="quarter" idx="4"/>
          </p:nvPr>
        </p:nvSpPr>
        <p:spPr bwMode="gray">
          <a:xfrm>
            <a:off x="228600" y="64008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0" bIns="0" numCol="1" anchor="ctr" anchorCtr="0" compatLnSpc="1">
            <a:prstTxWarp prst="textNoShape">
              <a:avLst/>
            </a:prstTxWarp>
          </a:bodyPr>
          <a:lstStyle>
            <a:lvl1pPr algn="l">
              <a:defRPr sz="1000">
                <a:solidFill>
                  <a:srgbClr val="FFFFFF"/>
                </a:solidFill>
                <a:latin typeface="+mn-lt"/>
              </a:defRPr>
            </a:lvl1pPr>
          </a:lstStyle>
          <a:p>
            <a:fld id="{34034F64-D7DA-4100-9F72-33C4D5A9F7B8}" type="slidenum">
              <a:rPr lang="en-US" b="0" smtClean="0"/>
              <a:pPr/>
              <a:t>‹#›</a:t>
            </a:fld>
            <a:endParaRPr lang="en-US" b="0" dirty="0"/>
          </a:p>
        </p:txBody>
      </p:sp>
      <p:sp>
        <p:nvSpPr>
          <p:cNvPr id="1604621" name="Rectangle 13"/>
          <p:cNvSpPr>
            <a:spLocks noGrp="1" noChangeArrowheads="1"/>
          </p:cNvSpPr>
          <p:nvPr>
            <p:ph type="ftr" sz="quarter" idx="3"/>
          </p:nvPr>
        </p:nvSpPr>
        <p:spPr bwMode="auto">
          <a:xfrm>
            <a:off x="228600" y="6629400"/>
            <a:ext cx="8686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800">
                <a:solidFill>
                  <a:schemeClr val="bg2"/>
                </a:solidFill>
              </a:defRPr>
            </a:lvl1pPr>
          </a:lstStyle>
          <a:p>
            <a:r>
              <a:rPr lang="en-US" b="0" dirty="0" smtClean="0">
                <a:solidFill>
                  <a:srgbClr val="879196"/>
                </a:solidFill>
                <a:latin typeface="Arial"/>
              </a:rPr>
              <a:t>Proprietary Information of UnitedHealth Group.  Do not distribute or reproduce without express permission of UnitedHealth Group.</a:t>
            </a:r>
            <a:endParaRPr lang="en-US" b="0" dirty="0">
              <a:solidFill>
                <a:srgbClr val="879196"/>
              </a:solidFill>
              <a:latin typeface="Arial"/>
            </a:endParaRPr>
          </a:p>
        </p:txBody>
      </p:sp>
      <p:sp>
        <p:nvSpPr>
          <p:cNvPr id="1604622" name="Title Placeholder 1"/>
          <p:cNvSpPr>
            <a:spLocks noGrp="1"/>
          </p:cNvSpPr>
          <p:nvPr>
            <p:ph type="title"/>
          </p:nvPr>
        </p:nvSpPr>
        <p:spPr bwMode="gray">
          <a:xfrm>
            <a:off x="914400" y="228600"/>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dirty="0" smtClean="0"/>
              <a:t>Click to edit Master title style</a:t>
            </a:r>
          </a:p>
        </p:txBody>
      </p:sp>
      <p:pic>
        <p:nvPicPr>
          <p:cNvPr id="13" name="Picture 2" descr="\\SVR-MT-CORP\Clients\UnitedHealthcare\_global_assets\00_2011_Brand_Guidelines\06_logos\Logos\UHC_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08907"/>
            <a:ext cx="1841500" cy="375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601449"/>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fontAlgn="base">
        <a:spcBef>
          <a:spcPct val="20000"/>
        </a:spcBef>
        <a:spcAft>
          <a:spcPct val="0"/>
        </a:spcAft>
        <a:defRPr sz="2200" b="1">
          <a:solidFill>
            <a:schemeClr val="bg1"/>
          </a:solidFill>
          <a:latin typeface="+mj-lt"/>
          <a:ea typeface="+mj-ea"/>
          <a:cs typeface="+mj-cs"/>
        </a:defRPr>
      </a:lvl1pPr>
      <a:lvl2pPr algn="l" defTabSz="457200" rtl="0" fontAlgn="base">
        <a:spcBef>
          <a:spcPct val="20000"/>
        </a:spcBef>
        <a:spcAft>
          <a:spcPct val="0"/>
        </a:spcAft>
        <a:defRPr sz="2200" b="1">
          <a:solidFill>
            <a:schemeClr val="tx2"/>
          </a:solidFill>
          <a:latin typeface="Arial" charset="0"/>
          <a:ea typeface="ＭＳ Ｐゴシック" pitchFamily="34" charset="-128"/>
        </a:defRPr>
      </a:lvl2pPr>
      <a:lvl3pPr algn="l" defTabSz="457200" rtl="0" fontAlgn="base">
        <a:spcBef>
          <a:spcPct val="20000"/>
        </a:spcBef>
        <a:spcAft>
          <a:spcPct val="0"/>
        </a:spcAft>
        <a:defRPr sz="2200" b="1">
          <a:solidFill>
            <a:schemeClr val="tx2"/>
          </a:solidFill>
          <a:latin typeface="Arial" charset="0"/>
          <a:ea typeface="ＭＳ Ｐゴシック" pitchFamily="34" charset="-128"/>
        </a:defRPr>
      </a:lvl3pPr>
      <a:lvl4pPr algn="l" defTabSz="457200" rtl="0" fontAlgn="base">
        <a:spcBef>
          <a:spcPct val="20000"/>
        </a:spcBef>
        <a:spcAft>
          <a:spcPct val="0"/>
        </a:spcAft>
        <a:defRPr sz="2200" b="1">
          <a:solidFill>
            <a:schemeClr val="tx2"/>
          </a:solidFill>
          <a:latin typeface="Arial" charset="0"/>
          <a:ea typeface="ＭＳ Ｐゴシック" pitchFamily="34" charset="-128"/>
        </a:defRPr>
      </a:lvl4pPr>
      <a:lvl5pPr algn="l" defTabSz="457200" rtl="0" fontAlgn="base">
        <a:spcBef>
          <a:spcPct val="20000"/>
        </a:spcBef>
        <a:spcAft>
          <a:spcPct val="0"/>
        </a:spcAft>
        <a:defRPr sz="2200" b="1">
          <a:solidFill>
            <a:schemeClr val="tx2"/>
          </a:solidFill>
          <a:latin typeface="Arial" charset="0"/>
          <a:ea typeface="ＭＳ Ｐゴシック" pitchFamily="34" charset="-128"/>
        </a:defRPr>
      </a:lvl5pPr>
      <a:lvl6pPr marL="457200" algn="l" defTabSz="457200" rtl="0" fontAlgn="base">
        <a:spcBef>
          <a:spcPct val="20000"/>
        </a:spcBef>
        <a:spcAft>
          <a:spcPct val="0"/>
        </a:spcAft>
        <a:defRPr sz="2200" b="1">
          <a:solidFill>
            <a:schemeClr val="tx2"/>
          </a:solidFill>
          <a:latin typeface="Arial" charset="0"/>
          <a:ea typeface="ＭＳ Ｐゴシック" pitchFamily="34" charset="-128"/>
        </a:defRPr>
      </a:lvl6pPr>
      <a:lvl7pPr marL="914400" algn="l" defTabSz="457200" rtl="0" fontAlgn="base">
        <a:spcBef>
          <a:spcPct val="20000"/>
        </a:spcBef>
        <a:spcAft>
          <a:spcPct val="0"/>
        </a:spcAft>
        <a:defRPr sz="2200" b="1">
          <a:solidFill>
            <a:schemeClr val="tx2"/>
          </a:solidFill>
          <a:latin typeface="Arial" charset="0"/>
          <a:ea typeface="ＭＳ Ｐゴシック" pitchFamily="34" charset="-128"/>
        </a:defRPr>
      </a:lvl7pPr>
      <a:lvl8pPr marL="1371600" algn="l" defTabSz="457200" rtl="0" fontAlgn="base">
        <a:spcBef>
          <a:spcPct val="20000"/>
        </a:spcBef>
        <a:spcAft>
          <a:spcPct val="0"/>
        </a:spcAft>
        <a:defRPr sz="2200" b="1">
          <a:solidFill>
            <a:schemeClr val="tx2"/>
          </a:solidFill>
          <a:latin typeface="Arial" charset="0"/>
          <a:ea typeface="ＭＳ Ｐゴシック" pitchFamily="34" charset="-128"/>
        </a:defRPr>
      </a:lvl8pPr>
      <a:lvl9pPr marL="1828800" algn="l" defTabSz="457200" rtl="0" fontAlgn="base">
        <a:spcBef>
          <a:spcPct val="20000"/>
        </a:spcBef>
        <a:spcAft>
          <a:spcPct val="0"/>
        </a:spcAft>
        <a:defRPr sz="2200" b="1">
          <a:solidFill>
            <a:schemeClr val="tx2"/>
          </a:solidFill>
          <a:latin typeface="Arial" charset="0"/>
          <a:ea typeface="ＭＳ Ｐゴシック" pitchFamily="34" charset="-128"/>
        </a:defRPr>
      </a:lvl9pPr>
    </p:titleStyle>
    <p:bodyStyle>
      <a:lvl1pPr marL="0" indent="0" algn="l" defTabSz="457200" rtl="0" fontAlgn="base">
        <a:spcBef>
          <a:spcPct val="20000"/>
        </a:spcBef>
        <a:spcAft>
          <a:spcPct val="0"/>
        </a:spcAft>
        <a:buClr>
          <a:schemeClr val="tx2"/>
        </a:buClr>
        <a:buFont typeface="Arial" charset="0"/>
        <a:buNone/>
        <a:defRPr sz="2000">
          <a:solidFill>
            <a:schemeClr val="tx1"/>
          </a:solidFill>
          <a:latin typeface="+mn-lt"/>
          <a:ea typeface="+mn-ea"/>
          <a:cs typeface="+mn-cs"/>
        </a:defRPr>
      </a:lvl1pPr>
      <a:lvl2pPr marL="349250" indent="-228600" algn="l" defTabSz="457200" rtl="0" fontAlgn="base">
        <a:spcBef>
          <a:spcPct val="20000"/>
        </a:spcBef>
        <a:spcAft>
          <a:spcPct val="0"/>
        </a:spcAft>
        <a:buClrTx/>
        <a:buFont typeface="Arial" pitchFamily="34" charset="0"/>
        <a:buChar char="•"/>
        <a:defRPr sz="1800">
          <a:solidFill>
            <a:schemeClr val="tx1"/>
          </a:solidFill>
          <a:latin typeface="+mn-lt"/>
          <a:ea typeface="+mn-ea"/>
        </a:defRPr>
      </a:lvl2pPr>
      <a:lvl3pPr marL="577850" indent="-174625" algn="l" defTabSz="457200" rtl="0" fontAlgn="base">
        <a:spcBef>
          <a:spcPct val="20000"/>
        </a:spcBef>
        <a:spcAft>
          <a:spcPct val="0"/>
        </a:spcAft>
        <a:buClrTx/>
        <a:buFont typeface="Arial" charset="0"/>
        <a:buChar char="•"/>
        <a:defRPr sz="1600">
          <a:solidFill>
            <a:schemeClr val="tx1"/>
          </a:solidFill>
          <a:latin typeface="+mn-lt"/>
          <a:ea typeface="+mn-ea"/>
        </a:defRPr>
      </a:lvl3pPr>
      <a:lvl4pPr marL="860425" indent="-168275" algn="l" defTabSz="457200" rtl="0" fontAlgn="base">
        <a:spcBef>
          <a:spcPct val="20000"/>
        </a:spcBef>
        <a:spcAft>
          <a:spcPct val="0"/>
        </a:spcAft>
        <a:buClrTx/>
        <a:buFont typeface="Arial" pitchFamily="34" charset="0"/>
        <a:buChar char="•"/>
        <a:defRPr sz="1400">
          <a:solidFill>
            <a:schemeClr val="tx1"/>
          </a:solidFill>
          <a:latin typeface="+mn-lt"/>
          <a:ea typeface="+mn-ea"/>
        </a:defRPr>
      </a:lvl4pPr>
      <a:lvl5pPr marL="1089025" indent="-120650" algn="l" defTabSz="457200" rtl="0" fontAlgn="base">
        <a:spcBef>
          <a:spcPct val="20000"/>
        </a:spcBef>
        <a:spcAft>
          <a:spcPct val="0"/>
        </a:spcAft>
        <a:buClrTx/>
        <a:buChar char="•"/>
        <a:defRPr sz="1200">
          <a:solidFill>
            <a:schemeClr val="tx1"/>
          </a:solidFill>
          <a:latin typeface="+mn-lt"/>
          <a:ea typeface="+mn-ea"/>
        </a:defRPr>
      </a:lvl5pPr>
      <a:lvl6pPr marL="1943100" indent="-171450" algn="l" defTabSz="457200" rtl="0" fontAlgn="base">
        <a:spcBef>
          <a:spcPct val="20000"/>
        </a:spcBef>
        <a:spcAft>
          <a:spcPct val="0"/>
        </a:spcAft>
        <a:buChar char="•"/>
        <a:defRPr sz="1200">
          <a:solidFill>
            <a:srgbClr val="646D72"/>
          </a:solidFill>
          <a:latin typeface="+mn-lt"/>
          <a:ea typeface="+mn-ea"/>
        </a:defRPr>
      </a:lvl6pPr>
      <a:lvl7pPr marL="2400300" indent="-171450" algn="l" defTabSz="457200" rtl="0" fontAlgn="base">
        <a:spcBef>
          <a:spcPct val="20000"/>
        </a:spcBef>
        <a:spcAft>
          <a:spcPct val="0"/>
        </a:spcAft>
        <a:buChar char="•"/>
        <a:defRPr sz="1200">
          <a:solidFill>
            <a:srgbClr val="646D72"/>
          </a:solidFill>
          <a:latin typeface="+mn-lt"/>
          <a:ea typeface="+mn-ea"/>
        </a:defRPr>
      </a:lvl7pPr>
      <a:lvl8pPr marL="2857500" indent="-171450" algn="l" defTabSz="457200" rtl="0" fontAlgn="base">
        <a:spcBef>
          <a:spcPct val="20000"/>
        </a:spcBef>
        <a:spcAft>
          <a:spcPct val="0"/>
        </a:spcAft>
        <a:buChar char="•"/>
        <a:defRPr sz="1200">
          <a:solidFill>
            <a:srgbClr val="646D72"/>
          </a:solidFill>
          <a:latin typeface="+mn-lt"/>
          <a:ea typeface="+mn-ea"/>
        </a:defRPr>
      </a:lvl8pPr>
      <a:lvl9pPr marL="3314700" indent="-171450" algn="l" defTabSz="457200" rtl="0" fontAlgn="base">
        <a:spcBef>
          <a:spcPct val="20000"/>
        </a:spcBef>
        <a:spcAft>
          <a:spcPct val="0"/>
        </a:spcAft>
        <a:buChar char="•"/>
        <a:defRPr sz="12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2"/>
        </a:solidFill>
        <a:effectLst/>
      </p:bgPr>
    </p:bg>
    <p:spTree>
      <p:nvGrpSpPr>
        <p:cNvPr id="1" name=""/>
        <p:cNvGrpSpPr/>
        <p:nvPr/>
      </p:nvGrpSpPr>
      <p:grpSpPr>
        <a:xfrm>
          <a:off x="0" y="0"/>
          <a:ext cx="0" cy="0"/>
          <a:chOff x="0" y="0"/>
          <a:chExt cx="0" cy="0"/>
        </a:xfrm>
      </p:grpSpPr>
      <p:pic>
        <p:nvPicPr>
          <p:cNvPr id="62466" name="Picture 16" descr="Tinted_U"/>
          <p:cNvPicPr>
            <a:picLocks noChangeAspect="1" noChangeArrowheads="1"/>
          </p:cNvPicPr>
          <p:nvPr/>
        </p:nvPicPr>
        <p:blipFill>
          <a:blip r:embed="rId2"/>
          <a:srcRect/>
          <a:stretch>
            <a:fillRect/>
          </a:stretch>
        </p:blipFill>
        <p:spPr bwMode="auto">
          <a:xfrm>
            <a:off x="228600" y="228600"/>
            <a:ext cx="508000" cy="1143000"/>
          </a:xfrm>
          <a:prstGeom prst="rect">
            <a:avLst/>
          </a:prstGeom>
          <a:noFill/>
          <a:ln w="9525">
            <a:noFill/>
            <a:miter lim="800000"/>
            <a:headEnd/>
            <a:tailEnd/>
          </a:ln>
        </p:spPr>
      </p:pic>
      <p:sp>
        <p:nvSpPr>
          <p:cNvPr id="6147" name="Rectangle 2"/>
          <p:cNvSpPr>
            <a:spLocks noChangeArrowheads="1"/>
          </p:cNvSpPr>
          <p:nvPr/>
        </p:nvSpPr>
        <p:spPr bwMode="auto">
          <a:xfrm>
            <a:off x="228600" y="6400800"/>
            <a:ext cx="8686800" cy="228600"/>
          </a:xfrm>
          <a:prstGeom prst="rect">
            <a:avLst/>
          </a:prstGeom>
          <a:solidFill>
            <a:schemeClr val="accent2"/>
          </a:solidFill>
          <a:ln>
            <a:noFill/>
          </a:ln>
          <a:extLst/>
        </p:spPr>
        <p:txBody>
          <a:bodyPr wrap="none" anchor="ctr"/>
          <a:lstStyle/>
          <a:p>
            <a:pPr algn="ctr">
              <a:defRPr/>
            </a:pPr>
            <a:endParaRPr lang="en-US" b="0" dirty="0">
              <a:ea typeface="ＭＳ Ｐゴシック" pitchFamily="34" charset="-128"/>
              <a:cs typeface="+mn-cs"/>
            </a:endParaRPr>
          </a:p>
        </p:txBody>
      </p:sp>
      <p:sp>
        <p:nvSpPr>
          <p:cNvPr id="6148" name="Rectangle 6"/>
          <p:cNvSpPr>
            <a:spLocks noChangeArrowheads="1"/>
          </p:cNvSpPr>
          <p:nvPr/>
        </p:nvSpPr>
        <p:spPr bwMode="auto">
          <a:xfrm>
            <a:off x="228600" y="228600"/>
            <a:ext cx="8686800" cy="6400800"/>
          </a:xfrm>
          <a:prstGeom prst="rect">
            <a:avLst/>
          </a:prstGeom>
          <a:noFill/>
          <a:ln w="12700" algn="ctr">
            <a:solidFill>
              <a:schemeClr val="bg1"/>
            </a:solidFill>
            <a:miter lim="800000"/>
            <a:headEnd/>
            <a:tailEnd/>
          </a:ln>
          <a:extLst/>
        </p:spPr>
        <p:txBody>
          <a:bodyPr wrap="none" anchor="ctr"/>
          <a:lstStyle/>
          <a:p>
            <a:pPr algn="ctr">
              <a:defRPr/>
            </a:pPr>
            <a:endParaRPr lang="en-US" b="0" dirty="0">
              <a:ea typeface="ＭＳ Ｐゴシック" pitchFamily="34" charset="-128"/>
              <a:cs typeface="+mn-cs"/>
            </a:endParaRPr>
          </a:p>
        </p:txBody>
      </p:sp>
      <p:sp>
        <p:nvSpPr>
          <p:cNvPr id="6149" name="Line 7"/>
          <p:cNvSpPr>
            <a:spLocks noChangeShapeType="1"/>
          </p:cNvSpPr>
          <p:nvPr/>
        </p:nvSpPr>
        <p:spPr bwMode="auto">
          <a:xfrm flipH="1">
            <a:off x="914400" y="990600"/>
            <a:ext cx="8001000" cy="0"/>
          </a:xfrm>
          <a:prstGeom prst="line">
            <a:avLst/>
          </a:prstGeom>
          <a:noFill/>
          <a:ln w="9525">
            <a:solidFill>
              <a:schemeClr val="bg1"/>
            </a:solidFill>
            <a:round/>
            <a:headEnd/>
            <a:tailEnd/>
          </a:ln>
          <a:extLst/>
        </p:spPr>
        <p:txBody>
          <a:bodyPr anchor="ctr"/>
          <a:lstStyle/>
          <a:p>
            <a:pPr defTabSz="914400">
              <a:defRPr/>
            </a:pPr>
            <a:endParaRPr lang="en-US" sz="1800" b="0" dirty="0">
              <a:ea typeface="ＭＳ Ｐゴシック" pitchFamily="34" charset="-128"/>
              <a:cs typeface="+mn-cs"/>
            </a:endParaRPr>
          </a:p>
        </p:txBody>
      </p:sp>
      <p:pic>
        <p:nvPicPr>
          <p:cNvPr id="62470" name="Picture 2" descr="\\SVR-MT-CORP\Clients\UnitedHealthcare\_global_assets\00_2011_Brand_Guidelines\06_logos\Logos\UHC_Blue.png"/>
          <p:cNvPicPr>
            <a:picLocks noChangeAspect="1" noChangeArrowheads="1"/>
          </p:cNvPicPr>
          <p:nvPr/>
        </p:nvPicPr>
        <p:blipFill>
          <a:blip r:embed="rId3"/>
          <a:srcRect/>
          <a:stretch>
            <a:fillRect/>
          </a:stretch>
        </p:blipFill>
        <p:spPr bwMode="auto">
          <a:xfrm>
            <a:off x="6781800" y="409575"/>
            <a:ext cx="1841500" cy="374650"/>
          </a:xfrm>
          <a:prstGeom prst="rect">
            <a:avLst/>
          </a:prstGeom>
          <a:noFill/>
          <a:ln w="9525">
            <a:noFill/>
            <a:miter lim="800000"/>
            <a:headEnd/>
            <a:tailEnd/>
          </a:ln>
        </p:spPr>
      </p:pic>
      <p:sp>
        <p:nvSpPr>
          <p:cNvPr id="62471" name="Rectangle 8"/>
          <p:cNvSpPr>
            <a:spLocks noGrp="1" noChangeArrowheads="1"/>
          </p:cNvSpPr>
          <p:nvPr>
            <p:ph type="body" idx="1"/>
          </p:nvPr>
        </p:nvSpPr>
        <p:spPr bwMode="auto">
          <a:xfrm>
            <a:off x="914400" y="1524000"/>
            <a:ext cx="7315200" cy="419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472" name="Title Placeholder 1"/>
          <p:cNvSpPr>
            <a:spLocks noGrp="1"/>
          </p:cNvSpPr>
          <p:nvPr>
            <p:ph type="title"/>
          </p:nvPr>
        </p:nvSpPr>
        <p:spPr bwMode="gray">
          <a:xfrm>
            <a:off x="914400" y="228600"/>
            <a:ext cx="5486400" cy="762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1" name="Slide Number Placeholder 1"/>
          <p:cNvSpPr>
            <a:spLocks noGrp="1"/>
          </p:cNvSpPr>
          <p:nvPr>
            <p:ph type="sldNum" sz="quarter" idx="4"/>
          </p:nvPr>
        </p:nvSpPr>
        <p:spPr bwMode="gray">
          <a:xfrm>
            <a:off x="228600" y="6400800"/>
            <a:ext cx="609600" cy="228600"/>
          </a:xfrm>
          <a:prstGeom prst="rect">
            <a:avLst/>
          </a:prstGeom>
          <a:extLst/>
        </p:spPr>
        <p:txBody>
          <a:bodyPr vert="horz" wrap="square" lIns="91440" tIns="0" rIns="0" bIns="0" numCol="1" anchor="ctr" anchorCtr="0" compatLnSpc="1">
            <a:prstTxWarp prst="textNoShape">
              <a:avLst/>
            </a:prstTxWarp>
          </a:bodyPr>
          <a:lstStyle>
            <a:lvl1pPr>
              <a:defRPr sz="1000">
                <a:solidFill>
                  <a:srgbClr val="FFFFFF"/>
                </a:solidFill>
                <a:ea typeface="+mn-ea"/>
                <a:cs typeface="+mn-cs"/>
              </a:defRPr>
            </a:lvl1pPr>
          </a:lstStyle>
          <a:p>
            <a:pPr defTabSz="914400">
              <a:defRPr/>
            </a:pPr>
            <a:fld id="{54CEF46E-8A14-4908-AD17-B199569744E5}" type="slidenum">
              <a:rPr lang="en-US" b="0"/>
              <a:pPr defTabSz="914400">
                <a:defRPr/>
              </a:pPr>
              <a:t>‹#›</a:t>
            </a:fld>
            <a:endParaRPr lang="en-US" b="0" dirty="0"/>
          </a:p>
        </p:txBody>
      </p:sp>
      <p:sp>
        <p:nvSpPr>
          <p:cNvPr id="13" name="Footer Placeholder 2"/>
          <p:cNvSpPr>
            <a:spLocks noGrp="1"/>
          </p:cNvSpPr>
          <p:nvPr>
            <p:ph type="ftr" sz="quarter" idx="3"/>
          </p:nvPr>
        </p:nvSpPr>
        <p:spPr bwMode="auto">
          <a:xfrm>
            <a:off x="228600" y="6629400"/>
            <a:ext cx="8686800" cy="228600"/>
          </a:xfrm>
          <a:prstGeom prst="rect">
            <a:avLst/>
          </a:prstGeom>
          <a:extLst/>
        </p:spPr>
        <p:txBody>
          <a:bodyPr vert="horz" wrap="square" lIns="91440" tIns="45720" rIns="91440" bIns="45720" numCol="1" anchor="t" anchorCtr="0" compatLnSpc="1">
            <a:prstTxWarp prst="textNoShape">
              <a:avLst/>
            </a:prstTxWarp>
          </a:bodyPr>
          <a:lstStyle>
            <a:lvl1pPr eaLnBrk="0" hangingPunct="0">
              <a:defRPr sz="800">
                <a:solidFill>
                  <a:srgbClr val="879196"/>
                </a:solidFill>
                <a:ea typeface="+mn-ea"/>
                <a:cs typeface="+mn-cs"/>
              </a:defRPr>
            </a:lvl1pPr>
          </a:lstStyle>
          <a:p>
            <a:pPr defTabSz="914400">
              <a:defRPr/>
            </a:pPr>
            <a:r>
              <a:rPr lang="en-US" b="0" dirty="0"/>
              <a:t>Proprietary information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defTabSz="457200" rtl="0" eaLnBrk="0" fontAlgn="base" hangingPunct="0">
        <a:spcBef>
          <a:spcPct val="20000"/>
        </a:spcBef>
        <a:spcAft>
          <a:spcPct val="0"/>
        </a:spcAft>
        <a:defRPr sz="1600" b="1">
          <a:solidFill>
            <a:schemeClr val="accent2"/>
          </a:solidFill>
          <a:latin typeface="+mj-lt"/>
          <a:ea typeface="MS PGothic"/>
          <a:cs typeface="MS PGothic"/>
        </a:defRPr>
      </a:lvl1pPr>
      <a:lvl2pPr algn="l" defTabSz="457200" rtl="0" eaLnBrk="0" fontAlgn="base" hangingPunct="0">
        <a:spcBef>
          <a:spcPct val="20000"/>
        </a:spcBef>
        <a:spcAft>
          <a:spcPct val="0"/>
        </a:spcAft>
        <a:defRPr sz="1600" b="1">
          <a:solidFill>
            <a:schemeClr val="accent2"/>
          </a:solidFill>
          <a:latin typeface="Arial" charset="0"/>
          <a:ea typeface="MS PGothic"/>
          <a:cs typeface="MS PGothic"/>
        </a:defRPr>
      </a:lvl2pPr>
      <a:lvl3pPr algn="l" defTabSz="457200" rtl="0" eaLnBrk="0" fontAlgn="base" hangingPunct="0">
        <a:spcBef>
          <a:spcPct val="20000"/>
        </a:spcBef>
        <a:spcAft>
          <a:spcPct val="0"/>
        </a:spcAft>
        <a:defRPr sz="1600" b="1">
          <a:solidFill>
            <a:schemeClr val="accent2"/>
          </a:solidFill>
          <a:latin typeface="Arial" charset="0"/>
          <a:ea typeface="MS PGothic"/>
          <a:cs typeface="MS PGothic"/>
        </a:defRPr>
      </a:lvl3pPr>
      <a:lvl4pPr algn="l" defTabSz="457200" rtl="0" eaLnBrk="0" fontAlgn="base" hangingPunct="0">
        <a:spcBef>
          <a:spcPct val="20000"/>
        </a:spcBef>
        <a:spcAft>
          <a:spcPct val="0"/>
        </a:spcAft>
        <a:defRPr sz="1600" b="1">
          <a:solidFill>
            <a:schemeClr val="accent2"/>
          </a:solidFill>
          <a:latin typeface="Arial" charset="0"/>
          <a:ea typeface="MS PGothic"/>
          <a:cs typeface="MS PGothic"/>
        </a:defRPr>
      </a:lvl4pPr>
      <a:lvl5pPr algn="l" defTabSz="457200" rtl="0" eaLnBrk="0" fontAlgn="base" hangingPunct="0">
        <a:spcBef>
          <a:spcPct val="20000"/>
        </a:spcBef>
        <a:spcAft>
          <a:spcPct val="0"/>
        </a:spcAft>
        <a:defRPr sz="1600" b="1">
          <a:solidFill>
            <a:schemeClr val="accent2"/>
          </a:solidFill>
          <a:latin typeface="Arial" charset="0"/>
          <a:ea typeface="MS PGothic"/>
          <a:cs typeface="MS PGothic"/>
        </a:defRPr>
      </a:lvl5pPr>
      <a:lvl6pPr marL="457200" algn="l" defTabSz="457200" rtl="0" eaLnBrk="0" fontAlgn="base" hangingPunct="0">
        <a:spcBef>
          <a:spcPct val="20000"/>
        </a:spcBef>
        <a:spcAft>
          <a:spcPct val="0"/>
        </a:spcAft>
        <a:defRPr sz="1600" b="1">
          <a:solidFill>
            <a:schemeClr val="accent2"/>
          </a:solidFill>
          <a:latin typeface="Arial" charset="0"/>
          <a:ea typeface="ＭＳ Ｐゴシック" pitchFamily="34" charset="-128"/>
        </a:defRPr>
      </a:lvl6pPr>
      <a:lvl7pPr marL="914400" algn="l" defTabSz="457200" rtl="0" eaLnBrk="0" fontAlgn="base" hangingPunct="0">
        <a:spcBef>
          <a:spcPct val="20000"/>
        </a:spcBef>
        <a:spcAft>
          <a:spcPct val="0"/>
        </a:spcAft>
        <a:defRPr sz="1600" b="1">
          <a:solidFill>
            <a:schemeClr val="accent2"/>
          </a:solidFill>
          <a:latin typeface="Arial" charset="0"/>
          <a:ea typeface="ＭＳ Ｐゴシック" pitchFamily="34" charset="-128"/>
        </a:defRPr>
      </a:lvl7pPr>
      <a:lvl8pPr marL="1371600" algn="l" defTabSz="457200" rtl="0" eaLnBrk="0" fontAlgn="base" hangingPunct="0">
        <a:spcBef>
          <a:spcPct val="20000"/>
        </a:spcBef>
        <a:spcAft>
          <a:spcPct val="0"/>
        </a:spcAft>
        <a:defRPr sz="1600" b="1">
          <a:solidFill>
            <a:schemeClr val="accent2"/>
          </a:solidFill>
          <a:latin typeface="Arial" charset="0"/>
          <a:ea typeface="ＭＳ Ｐゴシック" pitchFamily="34" charset="-128"/>
        </a:defRPr>
      </a:lvl8pPr>
      <a:lvl9pPr marL="1828800" algn="l" defTabSz="457200" rtl="0" eaLnBrk="0" fontAlgn="base" hangingPunct="0">
        <a:spcBef>
          <a:spcPct val="20000"/>
        </a:spcBef>
        <a:spcAft>
          <a:spcPct val="0"/>
        </a:spcAft>
        <a:defRPr sz="1600" b="1">
          <a:solidFill>
            <a:schemeClr val="accent2"/>
          </a:solidFill>
          <a:latin typeface="Arial" charset="0"/>
          <a:ea typeface="ＭＳ Ｐゴシック" pitchFamily="34" charset="-128"/>
        </a:defRPr>
      </a:lvl9pPr>
    </p:titleStyle>
    <p:bodyStyle>
      <a:lvl1pPr marL="342900" indent="-342900" algn="l" defTabSz="457200" rtl="0" eaLnBrk="0" fontAlgn="base" hangingPunct="0">
        <a:spcBef>
          <a:spcPct val="20000"/>
        </a:spcBef>
        <a:spcAft>
          <a:spcPct val="0"/>
        </a:spcAft>
        <a:buClr>
          <a:schemeClr val="tx2"/>
        </a:buClr>
        <a:buFont typeface="Arial" charset="0"/>
        <a:defRPr sz="2000">
          <a:solidFill>
            <a:schemeClr val="tx1"/>
          </a:solidFill>
          <a:latin typeface="+mn-lt"/>
          <a:ea typeface="MS PGothic"/>
          <a:cs typeface="MS PGothic"/>
        </a:defRPr>
      </a:lvl1pPr>
      <a:lvl2pPr marL="349250" indent="-228600" algn="l" defTabSz="457200" rtl="0" eaLnBrk="0" fontAlgn="base" hangingPunct="0">
        <a:spcBef>
          <a:spcPct val="20000"/>
        </a:spcBef>
        <a:spcAft>
          <a:spcPct val="0"/>
        </a:spcAft>
        <a:buFont typeface="Arial" charset="0"/>
        <a:buChar char="•"/>
        <a:defRPr>
          <a:solidFill>
            <a:schemeClr val="tx1"/>
          </a:solidFill>
          <a:latin typeface="+mn-lt"/>
          <a:ea typeface="MS PGothic"/>
          <a:cs typeface="MS PGothic"/>
        </a:defRPr>
      </a:lvl2pPr>
      <a:lvl3pPr marL="577850" indent="-174625" algn="l" defTabSz="457200" rtl="0" eaLnBrk="0" fontAlgn="base" hangingPunct="0">
        <a:spcBef>
          <a:spcPct val="20000"/>
        </a:spcBef>
        <a:spcAft>
          <a:spcPct val="0"/>
        </a:spcAft>
        <a:buFont typeface="Arial" charset="0"/>
        <a:buChar char="•"/>
        <a:defRPr sz="1600">
          <a:solidFill>
            <a:schemeClr val="tx1"/>
          </a:solidFill>
          <a:latin typeface="+mn-lt"/>
          <a:ea typeface="MS PGothic"/>
          <a:cs typeface="MS PGothic"/>
        </a:defRPr>
      </a:lvl3pPr>
      <a:lvl4pPr marL="860425" indent="-168275" algn="l" defTabSz="457200" rtl="0" eaLnBrk="0" fontAlgn="base" hangingPunct="0">
        <a:spcBef>
          <a:spcPct val="20000"/>
        </a:spcBef>
        <a:spcAft>
          <a:spcPct val="0"/>
        </a:spcAft>
        <a:buFont typeface="Arial" charset="0"/>
        <a:buChar char="•"/>
        <a:defRPr sz="1400">
          <a:solidFill>
            <a:schemeClr val="tx1"/>
          </a:solidFill>
          <a:latin typeface="+mn-lt"/>
          <a:ea typeface="MS PGothic"/>
          <a:cs typeface="MS PGothic"/>
        </a:defRPr>
      </a:lvl4pPr>
      <a:lvl5pPr marL="1089025" indent="-120650" algn="l" defTabSz="457200" rtl="0" eaLnBrk="0" fontAlgn="base" hangingPunct="0">
        <a:spcBef>
          <a:spcPct val="20000"/>
        </a:spcBef>
        <a:spcAft>
          <a:spcPct val="0"/>
        </a:spcAft>
        <a:buChar char="•"/>
        <a:defRPr sz="1200">
          <a:solidFill>
            <a:schemeClr val="tx1"/>
          </a:solidFill>
          <a:latin typeface="+mn-lt"/>
          <a:ea typeface="MS PGothic"/>
          <a:cs typeface="MS PGothic"/>
        </a:defRPr>
      </a:lvl5pPr>
      <a:lvl6pPr marL="1546225" indent="-120650" algn="l" defTabSz="457200" rtl="0" eaLnBrk="0" fontAlgn="base" hangingPunct="0">
        <a:spcBef>
          <a:spcPct val="20000"/>
        </a:spcBef>
        <a:spcAft>
          <a:spcPct val="0"/>
        </a:spcAft>
        <a:buChar char="•"/>
        <a:defRPr sz="1200">
          <a:solidFill>
            <a:schemeClr val="tx1"/>
          </a:solidFill>
          <a:latin typeface="+mn-lt"/>
          <a:ea typeface="+mn-ea"/>
        </a:defRPr>
      </a:lvl6pPr>
      <a:lvl7pPr marL="2003425" indent="-120650" algn="l" defTabSz="457200" rtl="0" eaLnBrk="0" fontAlgn="base" hangingPunct="0">
        <a:spcBef>
          <a:spcPct val="20000"/>
        </a:spcBef>
        <a:spcAft>
          <a:spcPct val="0"/>
        </a:spcAft>
        <a:buChar char="•"/>
        <a:defRPr sz="1200">
          <a:solidFill>
            <a:schemeClr val="tx1"/>
          </a:solidFill>
          <a:latin typeface="+mn-lt"/>
          <a:ea typeface="+mn-ea"/>
        </a:defRPr>
      </a:lvl7pPr>
      <a:lvl8pPr marL="2460625" indent="-120650" algn="l" defTabSz="457200" rtl="0" eaLnBrk="0" fontAlgn="base" hangingPunct="0">
        <a:spcBef>
          <a:spcPct val="20000"/>
        </a:spcBef>
        <a:spcAft>
          <a:spcPct val="0"/>
        </a:spcAft>
        <a:buChar char="•"/>
        <a:defRPr sz="1200">
          <a:solidFill>
            <a:schemeClr val="tx1"/>
          </a:solidFill>
          <a:latin typeface="+mn-lt"/>
          <a:ea typeface="+mn-ea"/>
        </a:defRPr>
      </a:lvl8pPr>
      <a:lvl9pPr marL="2917825" indent="-120650" algn="l" defTabSz="457200" rtl="0" eaLnBrk="0" fontAlgn="base" hangingPunct="0">
        <a:spcBef>
          <a:spcPct val="20000"/>
        </a:spcBef>
        <a:spcAft>
          <a:spcPct val="0"/>
        </a:spcAft>
        <a:buChar char="•"/>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89154" name="Title Placeholder 1"/>
          <p:cNvSpPr>
            <a:spLocks noGrp="1"/>
          </p:cNvSpPr>
          <p:nvPr>
            <p:ph type="title"/>
          </p:nvPr>
        </p:nvSpPr>
        <p:spPr bwMode="gray">
          <a:xfrm>
            <a:off x="914400" y="234950"/>
            <a:ext cx="5483225" cy="77628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pic>
        <p:nvPicPr>
          <p:cNvPr id="689155" name="Picture 3" descr="UHC_Logo_large"/>
          <p:cNvPicPr>
            <a:picLocks noChangeAspect="1" noChangeArrowheads="1"/>
          </p:cNvPicPr>
          <p:nvPr/>
        </p:nvPicPr>
        <p:blipFill>
          <a:blip r:embed="rId3"/>
          <a:srcRect/>
          <a:stretch>
            <a:fillRect/>
          </a:stretch>
        </p:blipFill>
        <p:spPr bwMode="auto">
          <a:xfrm>
            <a:off x="6762750" y="427038"/>
            <a:ext cx="1841500" cy="388937"/>
          </a:xfrm>
          <a:prstGeom prst="rect">
            <a:avLst/>
          </a:prstGeom>
          <a:noFill/>
          <a:ln w="9525">
            <a:noFill/>
            <a:miter lim="800000"/>
            <a:headEnd/>
            <a:tailEnd/>
          </a:ln>
        </p:spPr>
      </p:pic>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1E07CE3F-EB14-4E1D-A3CB-C9F7B068C839}" type="slidenum">
              <a:rPr lang="en-US"/>
              <a:pPr>
                <a:defRPr/>
              </a:pPr>
              <a:t>‹#›</a:t>
            </a:fld>
            <a:endParaRPr lang="en-US" dirty="0"/>
          </a:p>
        </p:txBody>
      </p:sp>
      <p:sp>
        <p:nvSpPr>
          <p:cNvPr id="2200581" name="Rectangle 5"/>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solidFill>
                  <a:srgbClr val="879196"/>
                </a:solidFill>
              </a:rPr>
              <a:t>Confidential Property of UnitedHealth Group. Do not distribute or reproduce without express permission of UnitedHealth Group.</a:t>
            </a:r>
          </a:p>
        </p:txBody>
      </p:sp>
      <p:sp>
        <p:nvSpPr>
          <p:cNvPr id="689158" name="Rectangle 6"/>
          <p:cNvSpPr>
            <a:spLocks noGrp="1" noChangeArrowheads="1"/>
          </p:cNvSpPr>
          <p:nvPr>
            <p:ph type="body" idx="1"/>
          </p:nvPr>
        </p:nvSpPr>
        <p:spPr bwMode="auto">
          <a:xfrm>
            <a:off x="914400" y="1314450"/>
            <a:ext cx="76358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800" b="1">
          <a:solidFill>
            <a:srgbClr val="005293"/>
          </a:solidFill>
          <a:latin typeface="+mj-lt"/>
          <a:ea typeface="ＭＳ Ｐゴシック" pitchFamily="34" charset="-128"/>
          <a:cs typeface="ＭＳ Ｐゴシック"/>
        </a:defRPr>
      </a:lvl1pPr>
      <a:lvl2pPr algn="l" defTabSz="457200" rtl="0" eaLnBrk="0" fontAlgn="base" hangingPunct="0">
        <a:spcBef>
          <a:spcPct val="20000"/>
        </a:spcBef>
        <a:spcAft>
          <a:spcPct val="0"/>
        </a:spcAft>
        <a:defRPr sz="2800" b="1">
          <a:solidFill>
            <a:srgbClr val="005293"/>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2800" b="1">
          <a:solidFill>
            <a:srgbClr val="005293"/>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2800" b="1">
          <a:solidFill>
            <a:srgbClr val="005293"/>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2800" b="1">
          <a:solidFill>
            <a:srgbClr val="005293"/>
          </a:solidFill>
          <a:latin typeface="Arial" charset="0"/>
          <a:ea typeface="ＭＳ Ｐゴシック" pitchFamily="34" charset="-128"/>
          <a:cs typeface="ＭＳ Ｐゴシック"/>
        </a:defRPr>
      </a:lvl5pPr>
      <a:lvl6pPr marL="457200" algn="l" defTabSz="457200" rtl="0" eaLnBrk="0" fontAlgn="base" hangingPunct="0">
        <a:spcBef>
          <a:spcPct val="20000"/>
        </a:spcBef>
        <a:spcAft>
          <a:spcPct val="0"/>
        </a:spcAft>
        <a:defRPr sz="2800" b="1">
          <a:solidFill>
            <a:srgbClr val="005293"/>
          </a:solidFill>
          <a:latin typeface="Arial" charset="0"/>
          <a:ea typeface="ＭＳ Ｐゴシック" charset="-128"/>
        </a:defRPr>
      </a:lvl6pPr>
      <a:lvl7pPr marL="914400" algn="l" defTabSz="457200" rtl="0" eaLnBrk="0" fontAlgn="base" hangingPunct="0">
        <a:spcBef>
          <a:spcPct val="20000"/>
        </a:spcBef>
        <a:spcAft>
          <a:spcPct val="0"/>
        </a:spcAft>
        <a:defRPr sz="2800" b="1">
          <a:solidFill>
            <a:srgbClr val="005293"/>
          </a:solidFill>
          <a:latin typeface="Arial" charset="0"/>
          <a:ea typeface="ＭＳ Ｐゴシック" charset="-128"/>
        </a:defRPr>
      </a:lvl7pPr>
      <a:lvl8pPr marL="1371600" algn="l" defTabSz="457200" rtl="0" eaLnBrk="0" fontAlgn="base" hangingPunct="0">
        <a:spcBef>
          <a:spcPct val="20000"/>
        </a:spcBef>
        <a:spcAft>
          <a:spcPct val="0"/>
        </a:spcAft>
        <a:defRPr sz="2800" b="1">
          <a:solidFill>
            <a:srgbClr val="005293"/>
          </a:solidFill>
          <a:latin typeface="Arial" charset="0"/>
          <a:ea typeface="ＭＳ Ｐゴシック" charset="-128"/>
        </a:defRPr>
      </a:lvl8pPr>
      <a:lvl9pPr marL="1828800" algn="l" defTabSz="457200" rtl="0" eaLnBrk="0" fontAlgn="base" hangingPunct="0">
        <a:spcBef>
          <a:spcPct val="20000"/>
        </a:spcBef>
        <a:spcAft>
          <a:spcPct val="0"/>
        </a:spcAft>
        <a:defRPr sz="2800" b="1">
          <a:solidFill>
            <a:srgbClr val="005293"/>
          </a:solidFill>
          <a:latin typeface="Arial" charset="0"/>
          <a:ea typeface="ＭＳ Ｐゴシック" charset="-128"/>
        </a:defRPr>
      </a:lvl9pPr>
    </p:titleStyle>
    <p:bodyStyle>
      <a:lvl1pPr algn="l" defTabSz="457200" rtl="0" eaLnBrk="0" fontAlgn="base" hangingPunct="0">
        <a:spcBef>
          <a:spcPct val="20000"/>
        </a:spcBef>
        <a:spcAft>
          <a:spcPct val="0"/>
        </a:spcAft>
        <a:buClr>
          <a:srgbClr val="005293"/>
        </a:buClr>
        <a:buSzPct val="115000"/>
        <a:defRPr sz="2000">
          <a:solidFill>
            <a:srgbClr val="535A5D"/>
          </a:solidFill>
          <a:latin typeface="+mn-lt"/>
          <a:ea typeface="ＭＳ Ｐゴシック" pitchFamily="34" charset="-128"/>
          <a:cs typeface="ＭＳ Ｐゴシック"/>
        </a:defRPr>
      </a:lvl1pPr>
      <a:lvl2pPr marL="347663" indent="11113" algn="l" defTabSz="457200" rtl="0" eaLnBrk="0" fontAlgn="base" hangingPunct="0">
        <a:spcBef>
          <a:spcPct val="20000"/>
        </a:spcBef>
        <a:spcAft>
          <a:spcPct val="0"/>
        </a:spcAft>
        <a:buClr>
          <a:srgbClr val="005293"/>
        </a:buClr>
        <a:buFont typeface="Arial" charset="0"/>
        <a:defRPr>
          <a:solidFill>
            <a:srgbClr val="535A5D"/>
          </a:solidFill>
          <a:latin typeface="+mn-lt"/>
          <a:ea typeface="ＭＳ Ｐゴシック" pitchFamily="34" charset="-128"/>
          <a:cs typeface="ＭＳ Ｐゴシック"/>
        </a:defRPr>
      </a:lvl2pPr>
      <a:lvl3pPr marL="914400" algn="l" defTabSz="457200" rtl="0" eaLnBrk="0" fontAlgn="base" hangingPunct="0">
        <a:spcBef>
          <a:spcPct val="20000"/>
        </a:spcBef>
        <a:spcAft>
          <a:spcPct val="0"/>
        </a:spcAft>
        <a:buClr>
          <a:srgbClr val="005293"/>
        </a:buClr>
        <a:defRPr>
          <a:solidFill>
            <a:srgbClr val="535A5D"/>
          </a:solidFill>
          <a:latin typeface="+mn-lt"/>
          <a:ea typeface="ＭＳ Ｐゴシック" pitchFamily="34" charset="-128"/>
          <a:cs typeface="ＭＳ Ｐゴシック"/>
        </a:defRPr>
      </a:lvl3pPr>
      <a:lvl4pPr marL="1379538" indent="-7938" algn="l" defTabSz="457200" rtl="0" eaLnBrk="0" fontAlgn="base" hangingPunct="0">
        <a:spcBef>
          <a:spcPct val="20000"/>
        </a:spcBef>
        <a:spcAft>
          <a:spcPct val="0"/>
        </a:spcAft>
        <a:buClr>
          <a:srgbClr val="005293"/>
        </a:buClr>
        <a:defRPr>
          <a:solidFill>
            <a:srgbClr val="535A5D"/>
          </a:solidFill>
          <a:latin typeface="+mn-lt"/>
          <a:ea typeface="ＭＳ Ｐゴシック" pitchFamily="34" charset="-128"/>
          <a:cs typeface="ＭＳ Ｐゴシック"/>
        </a:defRPr>
      </a:lvl4pPr>
      <a:lvl5pPr marL="1828800" algn="l" defTabSz="457200" rtl="0" eaLnBrk="0" fontAlgn="base" hangingPunct="0">
        <a:spcBef>
          <a:spcPct val="20000"/>
        </a:spcBef>
        <a:spcAft>
          <a:spcPct val="0"/>
        </a:spcAft>
        <a:buClr>
          <a:srgbClr val="005293"/>
        </a:buClr>
        <a:buFont typeface="Arial" charset="0"/>
        <a:defRPr>
          <a:solidFill>
            <a:srgbClr val="535A5D"/>
          </a:solidFill>
          <a:latin typeface="+mn-lt"/>
          <a:ea typeface="ＭＳ Ｐゴシック" pitchFamily="34" charset="-128"/>
          <a:cs typeface="ＭＳ Ｐゴシック"/>
        </a:defRPr>
      </a:lvl5pPr>
      <a:lvl6pPr marL="2286000" algn="l" defTabSz="457200" rtl="0" eaLnBrk="0" fontAlgn="base" hangingPunct="0">
        <a:spcBef>
          <a:spcPct val="20000"/>
        </a:spcBef>
        <a:spcAft>
          <a:spcPct val="0"/>
        </a:spcAft>
        <a:buClr>
          <a:srgbClr val="005293"/>
        </a:buClr>
        <a:buFont typeface="Arial" charset="0"/>
        <a:defRPr>
          <a:solidFill>
            <a:srgbClr val="535A5D"/>
          </a:solidFill>
          <a:latin typeface="+mn-lt"/>
          <a:ea typeface="+mn-ea"/>
        </a:defRPr>
      </a:lvl6pPr>
      <a:lvl7pPr marL="2743200" algn="l" defTabSz="457200" rtl="0" eaLnBrk="0" fontAlgn="base" hangingPunct="0">
        <a:spcBef>
          <a:spcPct val="20000"/>
        </a:spcBef>
        <a:spcAft>
          <a:spcPct val="0"/>
        </a:spcAft>
        <a:buClr>
          <a:srgbClr val="005293"/>
        </a:buClr>
        <a:buFont typeface="Arial" charset="0"/>
        <a:defRPr>
          <a:solidFill>
            <a:srgbClr val="535A5D"/>
          </a:solidFill>
          <a:latin typeface="+mn-lt"/>
          <a:ea typeface="+mn-ea"/>
        </a:defRPr>
      </a:lvl7pPr>
      <a:lvl8pPr marL="3200400" algn="l" defTabSz="457200" rtl="0" eaLnBrk="0" fontAlgn="base" hangingPunct="0">
        <a:spcBef>
          <a:spcPct val="20000"/>
        </a:spcBef>
        <a:spcAft>
          <a:spcPct val="0"/>
        </a:spcAft>
        <a:buClr>
          <a:srgbClr val="005293"/>
        </a:buClr>
        <a:buFont typeface="Arial" charset="0"/>
        <a:defRPr>
          <a:solidFill>
            <a:srgbClr val="535A5D"/>
          </a:solidFill>
          <a:latin typeface="+mn-lt"/>
          <a:ea typeface="+mn-ea"/>
        </a:defRPr>
      </a:lvl8pPr>
      <a:lvl9pPr marL="3657600" algn="l" defTabSz="457200" rtl="0" eaLnBrk="0" fontAlgn="base" hangingPunct="0">
        <a:spcBef>
          <a:spcPct val="20000"/>
        </a:spcBef>
        <a:spcAft>
          <a:spcPct val="0"/>
        </a:spcAft>
        <a:buClr>
          <a:srgbClr val="005293"/>
        </a:buClr>
        <a:buFont typeface="Arial" charset="0"/>
        <a:defRPr>
          <a:solidFill>
            <a:srgbClr val="535A5D"/>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4754" name="Title Placeholder 1"/>
          <p:cNvSpPr>
            <a:spLocks noGrp="1"/>
          </p:cNvSpPr>
          <p:nvPr>
            <p:ph type="title"/>
          </p:nvPr>
        </p:nvSpPr>
        <p:spPr bwMode="gray">
          <a:xfrm>
            <a:off x="915988" y="219075"/>
            <a:ext cx="5483225" cy="796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714755" name="Text Placeholder 2"/>
          <p:cNvSpPr>
            <a:spLocks noGrp="1"/>
          </p:cNvSpPr>
          <p:nvPr>
            <p:ph type="body" idx="1"/>
          </p:nvPr>
        </p:nvSpPr>
        <p:spPr bwMode="gray">
          <a:xfrm>
            <a:off x="915988" y="1600200"/>
            <a:ext cx="5243512" cy="3681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B592102E-E6A5-4468-8A46-2B2F49B014F1}" type="slidenum">
              <a:rPr lang="en-US"/>
              <a:pPr>
                <a:defRPr/>
              </a:pPr>
              <a:t>‹#›</a:t>
            </a:fld>
            <a:endParaRPr lang="en-US" dirty="0"/>
          </a:p>
        </p:txBody>
      </p:sp>
      <p:sp>
        <p:nvSpPr>
          <p:cNvPr id="61453" name="Rectangle 13"/>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solidFill>
                  <a:srgbClr val="879196"/>
                </a:solidFill>
              </a:rPr>
              <a:t>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kern="1200">
          <a:solidFill>
            <a:schemeClr val="tx2"/>
          </a:solidFill>
          <a:latin typeface="+mj-lt"/>
          <a:ea typeface="ＭＳ Ｐゴシック" pitchFamily="34" charset="-128"/>
          <a:cs typeface="+mj-cs"/>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charset="-128"/>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charset="-128"/>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charset="-128"/>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kern="1200">
          <a:solidFill>
            <a:srgbClr val="646D72"/>
          </a:solidFill>
          <a:latin typeface="+mn-lt"/>
          <a:ea typeface="ＭＳ Ｐゴシック" pitchFamily="34" charset="-128"/>
          <a:cs typeface="+mn-cs"/>
        </a:defRPr>
      </a:lvl1pPr>
      <a:lvl2pPr marL="547688" indent="-204788" algn="l" defTabSz="457200" rtl="0" eaLnBrk="0" fontAlgn="base" hangingPunct="0">
        <a:spcBef>
          <a:spcPct val="20000"/>
        </a:spcBef>
        <a:spcAft>
          <a:spcPct val="0"/>
        </a:spcAft>
        <a:buClr>
          <a:schemeClr val="tx2"/>
        </a:buClr>
        <a:buFont typeface="Arial" charset="0"/>
        <a:buChar char="–"/>
        <a:defRPr sz="2200" kern="1200">
          <a:solidFill>
            <a:srgbClr val="646D72"/>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646D72"/>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1600" kern="1200">
          <a:solidFill>
            <a:srgbClr val="646D72"/>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rgbClr val="646D72"/>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4754" name="Title Placeholder 1"/>
          <p:cNvSpPr>
            <a:spLocks noGrp="1"/>
          </p:cNvSpPr>
          <p:nvPr>
            <p:ph type="title"/>
          </p:nvPr>
        </p:nvSpPr>
        <p:spPr bwMode="gray">
          <a:xfrm>
            <a:off x="915988" y="219075"/>
            <a:ext cx="5483225" cy="796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714755" name="Text Placeholder 2"/>
          <p:cNvSpPr>
            <a:spLocks noGrp="1"/>
          </p:cNvSpPr>
          <p:nvPr>
            <p:ph type="body" idx="1"/>
          </p:nvPr>
        </p:nvSpPr>
        <p:spPr bwMode="gray">
          <a:xfrm>
            <a:off x="915988" y="1600200"/>
            <a:ext cx="5243512" cy="3681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B592102E-E6A5-4468-8A46-2B2F49B014F1}" type="slidenum">
              <a:rPr lang="en-US"/>
              <a:pPr>
                <a:defRPr/>
              </a:pPr>
              <a:t>‹#›</a:t>
            </a:fld>
            <a:endParaRPr lang="en-US" dirty="0"/>
          </a:p>
        </p:txBody>
      </p:sp>
      <p:sp>
        <p:nvSpPr>
          <p:cNvPr id="61453" name="Rectangle 13"/>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solidFill>
                  <a:srgbClr val="879196"/>
                </a:solidFill>
              </a:rPr>
              <a:t>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kern="1200">
          <a:solidFill>
            <a:schemeClr val="tx2"/>
          </a:solidFill>
          <a:latin typeface="+mj-lt"/>
          <a:ea typeface="ＭＳ Ｐゴシック" pitchFamily="34" charset="-128"/>
          <a:cs typeface="+mj-cs"/>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charset="-128"/>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charset="-128"/>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charset="-128"/>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kern="1200">
          <a:solidFill>
            <a:srgbClr val="646D72"/>
          </a:solidFill>
          <a:latin typeface="+mn-lt"/>
          <a:ea typeface="ＭＳ Ｐゴシック" pitchFamily="34" charset="-128"/>
          <a:cs typeface="+mn-cs"/>
        </a:defRPr>
      </a:lvl1pPr>
      <a:lvl2pPr marL="547688" indent="-204788" algn="l" defTabSz="457200" rtl="0" eaLnBrk="0" fontAlgn="base" hangingPunct="0">
        <a:spcBef>
          <a:spcPct val="20000"/>
        </a:spcBef>
        <a:spcAft>
          <a:spcPct val="0"/>
        </a:spcAft>
        <a:buClr>
          <a:schemeClr val="tx2"/>
        </a:buClr>
        <a:buFont typeface="Arial" charset="0"/>
        <a:buChar char="–"/>
        <a:defRPr sz="2200" kern="1200">
          <a:solidFill>
            <a:srgbClr val="646D72"/>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646D72"/>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1600" kern="1200">
          <a:solidFill>
            <a:srgbClr val="646D72"/>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rgbClr val="646D72"/>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4754" name="Title Placeholder 1"/>
          <p:cNvSpPr>
            <a:spLocks noGrp="1"/>
          </p:cNvSpPr>
          <p:nvPr>
            <p:ph type="title"/>
          </p:nvPr>
        </p:nvSpPr>
        <p:spPr bwMode="gray">
          <a:xfrm>
            <a:off x="915988" y="219075"/>
            <a:ext cx="5483225" cy="796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714755" name="Text Placeholder 2"/>
          <p:cNvSpPr>
            <a:spLocks noGrp="1"/>
          </p:cNvSpPr>
          <p:nvPr>
            <p:ph type="body" idx="1"/>
          </p:nvPr>
        </p:nvSpPr>
        <p:spPr bwMode="gray">
          <a:xfrm>
            <a:off x="915988" y="1600200"/>
            <a:ext cx="5243512" cy="3681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B592102E-E6A5-4468-8A46-2B2F49B014F1}" type="slidenum">
              <a:rPr lang="en-US"/>
              <a:pPr>
                <a:defRPr/>
              </a:pPr>
              <a:t>‹#›</a:t>
            </a:fld>
            <a:endParaRPr lang="en-US" dirty="0"/>
          </a:p>
        </p:txBody>
      </p:sp>
      <p:sp>
        <p:nvSpPr>
          <p:cNvPr id="61453" name="Rectangle 13"/>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solidFill>
                  <a:srgbClr val="879196"/>
                </a:solidFill>
              </a:rPr>
              <a:t>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kern="1200">
          <a:solidFill>
            <a:schemeClr val="tx2"/>
          </a:solidFill>
          <a:latin typeface="+mj-lt"/>
          <a:ea typeface="ＭＳ Ｐゴシック" pitchFamily="34" charset="-128"/>
          <a:cs typeface="+mj-cs"/>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charset="-128"/>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charset="-128"/>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charset="-128"/>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kern="1200">
          <a:solidFill>
            <a:srgbClr val="646D72"/>
          </a:solidFill>
          <a:latin typeface="+mn-lt"/>
          <a:ea typeface="ＭＳ Ｐゴシック" pitchFamily="34" charset="-128"/>
          <a:cs typeface="+mn-cs"/>
        </a:defRPr>
      </a:lvl1pPr>
      <a:lvl2pPr marL="547688" indent="-204788" algn="l" defTabSz="457200" rtl="0" eaLnBrk="0" fontAlgn="base" hangingPunct="0">
        <a:spcBef>
          <a:spcPct val="20000"/>
        </a:spcBef>
        <a:spcAft>
          <a:spcPct val="0"/>
        </a:spcAft>
        <a:buClr>
          <a:schemeClr val="tx2"/>
        </a:buClr>
        <a:buFont typeface="Arial" charset="0"/>
        <a:buChar char="–"/>
        <a:defRPr sz="2200" kern="1200">
          <a:solidFill>
            <a:srgbClr val="646D72"/>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646D72"/>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1600" kern="1200">
          <a:solidFill>
            <a:srgbClr val="646D72"/>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rgbClr val="646D72"/>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2"/>
        </a:solidFill>
        <a:effectLst/>
      </p:bgPr>
    </p:bg>
    <p:spTree>
      <p:nvGrpSpPr>
        <p:cNvPr id="1" name=""/>
        <p:cNvGrpSpPr/>
        <p:nvPr/>
      </p:nvGrpSpPr>
      <p:grpSpPr>
        <a:xfrm>
          <a:off x="0" y="0"/>
          <a:ext cx="0" cy="0"/>
          <a:chOff x="0" y="0"/>
          <a:chExt cx="0" cy="0"/>
        </a:xfrm>
      </p:grpSpPr>
      <p:pic>
        <p:nvPicPr>
          <p:cNvPr id="1604624" name="Picture 16" descr="Tinted_U"/>
          <p:cNvPicPr>
            <a:picLocks noChangeAspect="1" noChangeArrowheads="1"/>
          </p:cNvPicPr>
          <p:nvPr/>
        </p:nvPicPr>
        <p:blipFill>
          <a:blip r:embed="rId3" cstate="print">
            <a:extLst>
              <a:ext uri="{28A0092B-C50C-407E-A947-70E740481C1C}">
                <a14:useLocalDpi xmlns:a14="http://schemas.microsoft.com/office/drawing/2010/main" val="0"/>
              </a:ext>
            </a:extLst>
          </a:blip>
          <a:srcRect r="8913" b="5128"/>
          <a:stretch>
            <a:fillRect/>
          </a:stretch>
        </p:blipFill>
        <p:spPr bwMode="auto">
          <a:xfrm>
            <a:off x="228600" y="228600"/>
            <a:ext cx="508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604610" name="Rectangle 2"/>
          <p:cNvSpPr>
            <a:spLocks noChangeArrowheads="1"/>
          </p:cNvSpPr>
          <p:nvPr/>
        </p:nvSpPr>
        <p:spPr bwMode="auto">
          <a:xfrm>
            <a:off x="228600" y="6400800"/>
            <a:ext cx="8686800" cy="228600"/>
          </a:xfrm>
          <a:prstGeom prst="rect">
            <a:avLst/>
          </a:prstGeom>
          <a:solidFill>
            <a:schemeClr val="bg1"/>
          </a:solidFill>
          <a:ln>
            <a:noFill/>
          </a:ln>
          <a:effectLst/>
          <a:extLst/>
        </p:spPr>
        <p:txBody>
          <a:bodyPr wrap="none" anchor="ctr"/>
          <a:lstStyle/>
          <a:p>
            <a:pPr algn="ctr"/>
            <a:endParaRPr lang="en-US" b="0" dirty="0">
              <a:latin typeface="Arial"/>
            </a:endParaRPr>
          </a:p>
        </p:txBody>
      </p:sp>
      <p:sp>
        <p:nvSpPr>
          <p:cNvPr id="1604614" name="Rectangle 6"/>
          <p:cNvSpPr>
            <a:spLocks noChangeArrowheads="1"/>
          </p:cNvSpPr>
          <p:nvPr/>
        </p:nvSpPr>
        <p:spPr bwMode="auto">
          <a:xfrm>
            <a:off x="228600" y="228600"/>
            <a:ext cx="8686800" cy="6400800"/>
          </a:xfrm>
          <a:prstGeom prst="rect">
            <a:avLst/>
          </a:prstGeom>
          <a:noFill/>
          <a:ln w="12700" algn="ctr">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0" dirty="0">
              <a:ln>
                <a:solidFill>
                  <a:srgbClr val="FFFFFF"/>
                </a:solidFill>
              </a:ln>
              <a:latin typeface="Arial"/>
            </a:endParaRPr>
          </a:p>
        </p:txBody>
      </p:sp>
      <p:sp>
        <p:nvSpPr>
          <p:cNvPr id="1604615" name="Line 7"/>
          <p:cNvSpPr>
            <a:spLocks noChangeShapeType="1"/>
          </p:cNvSpPr>
          <p:nvPr/>
        </p:nvSpPr>
        <p:spPr bwMode="auto">
          <a:xfrm flipH="1">
            <a:off x="914400" y="990600"/>
            <a:ext cx="80010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b="0" dirty="0">
              <a:latin typeface="Arial"/>
            </a:endParaRPr>
          </a:p>
        </p:txBody>
      </p:sp>
      <p:sp>
        <p:nvSpPr>
          <p:cNvPr id="1604616" name="Rectangle 8"/>
          <p:cNvSpPr>
            <a:spLocks noGrp="1" noChangeArrowheads="1"/>
          </p:cNvSpPr>
          <p:nvPr>
            <p:ph type="body" idx="1"/>
          </p:nvPr>
        </p:nvSpPr>
        <p:spPr bwMode="auto">
          <a:xfrm>
            <a:off x="914400" y="15240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Slide Number Placeholder 5"/>
          <p:cNvSpPr>
            <a:spLocks noGrp="1"/>
          </p:cNvSpPr>
          <p:nvPr>
            <p:ph type="sldNum" sz="quarter" idx="4"/>
          </p:nvPr>
        </p:nvSpPr>
        <p:spPr bwMode="gray">
          <a:xfrm>
            <a:off x="228600" y="64008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0" bIns="0" numCol="1" anchor="ctr" anchorCtr="0" compatLnSpc="1">
            <a:prstTxWarp prst="textNoShape">
              <a:avLst/>
            </a:prstTxWarp>
          </a:bodyPr>
          <a:lstStyle>
            <a:lvl1pPr algn="l">
              <a:defRPr sz="1000">
                <a:solidFill>
                  <a:srgbClr val="FFFFFF"/>
                </a:solidFill>
                <a:latin typeface="+mn-lt"/>
              </a:defRPr>
            </a:lvl1pPr>
          </a:lstStyle>
          <a:p>
            <a:fld id="{34034F64-D7DA-4100-9F72-33C4D5A9F7B8}" type="slidenum">
              <a:rPr lang="en-US" b="0" smtClean="0"/>
              <a:pPr/>
              <a:t>‹#›</a:t>
            </a:fld>
            <a:endParaRPr lang="en-US" b="0" dirty="0"/>
          </a:p>
        </p:txBody>
      </p:sp>
      <p:sp>
        <p:nvSpPr>
          <p:cNvPr id="1604621" name="Rectangle 13"/>
          <p:cNvSpPr>
            <a:spLocks noGrp="1" noChangeArrowheads="1"/>
          </p:cNvSpPr>
          <p:nvPr>
            <p:ph type="ftr" sz="quarter" idx="3"/>
          </p:nvPr>
        </p:nvSpPr>
        <p:spPr bwMode="auto">
          <a:xfrm>
            <a:off x="228600" y="6629400"/>
            <a:ext cx="8686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800">
                <a:solidFill>
                  <a:schemeClr val="bg2"/>
                </a:solidFill>
              </a:defRPr>
            </a:lvl1pPr>
          </a:lstStyle>
          <a:p>
            <a:r>
              <a:rPr lang="en-US" b="0" dirty="0" smtClean="0">
                <a:solidFill>
                  <a:srgbClr val="879196"/>
                </a:solidFill>
                <a:latin typeface="Arial"/>
              </a:rPr>
              <a:t>Proprietary Information of UnitedHealth Group.  Do not distribute or reproduce without express permission of UnitedHealth Group.</a:t>
            </a:r>
            <a:endParaRPr lang="en-US" b="0" dirty="0">
              <a:solidFill>
                <a:srgbClr val="879196"/>
              </a:solidFill>
              <a:latin typeface="Arial"/>
            </a:endParaRPr>
          </a:p>
        </p:txBody>
      </p:sp>
      <p:sp>
        <p:nvSpPr>
          <p:cNvPr id="1604622" name="Title Placeholder 1"/>
          <p:cNvSpPr>
            <a:spLocks noGrp="1"/>
          </p:cNvSpPr>
          <p:nvPr>
            <p:ph type="title"/>
          </p:nvPr>
        </p:nvSpPr>
        <p:spPr bwMode="gray">
          <a:xfrm>
            <a:off x="914400" y="228600"/>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dirty="0" smtClean="0"/>
              <a:t>Click to edit Master title style</a:t>
            </a:r>
          </a:p>
        </p:txBody>
      </p:sp>
      <p:pic>
        <p:nvPicPr>
          <p:cNvPr id="13" name="Picture 2" descr="\\SVR-MT-CORP\Clients\UnitedHealthcare\_global_assets\00_2011_Brand_Guidelines\06_logos\Logos\UHC_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408907"/>
            <a:ext cx="1841500" cy="375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866613"/>
      </p:ext>
    </p:extLst>
  </p:cSld>
  <p:clrMap bg1="lt1" tx1="dk1" bg2="lt2" tx2="dk2" accent1="accent1" accent2="accent2" accent3="accent3" accent4="accent4" accent5="accent5" accent6="accent6" hlink="hlink" folHlink="folHlink"/>
  <p:sldLayoutIdLst>
    <p:sldLayoutId id="2147486405" r:id="rId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fontAlgn="base">
        <a:spcBef>
          <a:spcPct val="20000"/>
        </a:spcBef>
        <a:spcAft>
          <a:spcPct val="0"/>
        </a:spcAft>
        <a:defRPr sz="2200" b="1">
          <a:solidFill>
            <a:schemeClr val="bg1"/>
          </a:solidFill>
          <a:latin typeface="+mj-lt"/>
          <a:ea typeface="+mj-ea"/>
          <a:cs typeface="+mj-cs"/>
        </a:defRPr>
      </a:lvl1pPr>
      <a:lvl2pPr algn="l" defTabSz="457200" rtl="0" fontAlgn="base">
        <a:spcBef>
          <a:spcPct val="20000"/>
        </a:spcBef>
        <a:spcAft>
          <a:spcPct val="0"/>
        </a:spcAft>
        <a:defRPr sz="2200" b="1">
          <a:solidFill>
            <a:schemeClr val="tx2"/>
          </a:solidFill>
          <a:latin typeface="Arial" charset="0"/>
          <a:ea typeface="ＭＳ Ｐゴシック" pitchFamily="34" charset="-128"/>
        </a:defRPr>
      </a:lvl2pPr>
      <a:lvl3pPr algn="l" defTabSz="457200" rtl="0" fontAlgn="base">
        <a:spcBef>
          <a:spcPct val="20000"/>
        </a:spcBef>
        <a:spcAft>
          <a:spcPct val="0"/>
        </a:spcAft>
        <a:defRPr sz="2200" b="1">
          <a:solidFill>
            <a:schemeClr val="tx2"/>
          </a:solidFill>
          <a:latin typeface="Arial" charset="0"/>
          <a:ea typeface="ＭＳ Ｐゴシック" pitchFamily="34" charset="-128"/>
        </a:defRPr>
      </a:lvl3pPr>
      <a:lvl4pPr algn="l" defTabSz="457200" rtl="0" fontAlgn="base">
        <a:spcBef>
          <a:spcPct val="20000"/>
        </a:spcBef>
        <a:spcAft>
          <a:spcPct val="0"/>
        </a:spcAft>
        <a:defRPr sz="2200" b="1">
          <a:solidFill>
            <a:schemeClr val="tx2"/>
          </a:solidFill>
          <a:latin typeface="Arial" charset="0"/>
          <a:ea typeface="ＭＳ Ｐゴシック" pitchFamily="34" charset="-128"/>
        </a:defRPr>
      </a:lvl4pPr>
      <a:lvl5pPr algn="l" defTabSz="457200" rtl="0" fontAlgn="base">
        <a:spcBef>
          <a:spcPct val="20000"/>
        </a:spcBef>
        <a:spcAft>
          <a:spcPct val="0"/>
        </a:spcAft>
        <a:defRPr sz="2200" b="1">
          <a:solidFill>
            <a:schemeClr val="tx2"/>
          </a:solidFill>
          <a:latin typeface="Arial" charset="0"/>
          <a:ea typeface="ＭＳ Ｐゴシック" pitchFamily="34" charset="-128"/>
        </a:defRPr>
      </a:lvl5pPr>
      <a:lvl6pPr marL="457200" algn="l" defTabSz="457200" rtl="0" fontAlgn="base">
        <a:spcBef>
          <a:spcPct val="20000"/>
        </a:spcBef>
        <a:spcAft>
          <a:spcPct val="0"/>
        </a:spcAft>
        <a:defRPr sz="2200" b="1">
          <a:solidFill>
            <a:schemeClr val="tx2"/>
          </a:solidFill>
          <a:latin typeface="Arial" charset="0"/>
          <a:ea typeface="ＭＳ Ｐゴシック" pitchFamily="34" charset="-128"/>
        </a:defRPr>
      </a:lvl6pPr>
      <a:lvl7pPr marL="914400" algn="l" defTabSz="457200" rtl="0" fontAlgn="base">
        <a:spcBef>
          <a:spcPct val="20000"/>
        </a:spcBef>
        <a:spcAft>
          <a:spcPct val="0"/>
        </a:spcAft>
        <a:defRPr sz="2200" b="1">
          <a:solidFill>
            <a:schemeClr val="tx2"/>
          </a:solidFill>
          <a:latin typeface="Arial" charset="0"/>
          <a:ea typeface="ＭＳ Ｐゴシック" pitchFamily="34" charset="-128"/>
        </a:defRPr>
      </a:lvl7pPr>
      <a:lvl8pPr marL="1371600" algn="l" defTabSz="457200" rtl="0" fontAlgn="base">
        <a:spcBef>
          <a:spcPct val="20000"/>
        </a:spcBef>
        <a:spcAft>
          <a:spcPct val="0"/>
        </a:spcAft>
        <a:defRPr sz="2200" b="1">
          <a:solidFill>
            <a:schemeClr val="tx2"/>
          </a:solidFill>
          <a:latin typeface="Arial" charset="0"/>
          <a:ea typeface="ＭＳ Ｐゴシック" pitchFamily="34" charset="-128"/>
        </a:defRPr>
      </a:lvl8pPr>
      <a:lvl9pPr marL="1828800" algn="l" defTabSz="457200" rtl="0" fontAlgn="base">
        <a:spcBef>
          <a:spcPct val="20000"/>
        </a:spcBef>
        <a:spcAft>
          <a:spcPct val="0"/>
        </a:spcAft>
        <a:defRPr sz="2200" b="1">
          <a:solidFill>
            <a:schemeClr val="tx2"/>
          </a:solidFill>
          <a:latin typeface="Arial" charset="0"/>
          <a:ea typeface="ＭＳ Ｐゴシック" pitchFamily="34" charset="-128"/>
        </a:defRPr>
      </a:lvl9pPr>
    </p:titleStyle>
    <p:bodyStyle>
      <a:lvl1pPr marL="0" indent="0" algn="l" defTabSz="457200" rtl="0" fontAlgn="base">
        <a:spcBef>
          <a:spcPct val="20000"/>
        </a:spcBef>
        <a:spcAft>
          <a:spcPct val="0"/>
        </a:spcAft>
        <a:buClr>
          <a:schemeClr val="tx2"/>
        </a:buClr>
        <a:buFont typeface="Arial" charset="0"/>
        <a:buNone/>
        <a:defRPr sz="2000">
          <a:solidFill>
            <a:schemeClr val="tx1"/>
          </a:solidFill>
          <a:latin typeface="+mn-lt"/>
          <a:ea typeface="+mn-ea"/>
          <a:cs typeface="+mn-cs"/>
        </a:defRPr>
      </a:lvl1pPr>
      <a:lvl2pPr marL="349250" indent="-228600" algn="l" defTabSz="457200" rtl="0" fontAlgn="base">
        <a:spcBef>
          <a:spcPct val="20000"/>
        </a:spcBef>
        <a:spcAft>
          <a:spcPct val="0"/>
        </a:spcAft>
        <a:buClrTx/>
        <a:buFont typeface="Arial" pitchFamily="34" charset="0"/>
        <a:buChar char="•"/>
        <a:defRPr sz="1800">
          <a:solidFill>
            <a:schemeClr val="tx1"/>
          </a:solidFill>
          <a:latin typeface="+mn-lt"/>
          <a:ea typeface="+mn-ea"/>
        </a:defRPr>
      </a:lvl2pPr>
      <a:lvl3pPr marL="577850" indent="-174625" algn="l" defTabSz="457200" rtl="0" fontAlgn="base">
        <a:spcBef>
          <a:spcPct val="20000"/>
        </a:spcBef>
        <a:spcAft>
          <a:spcPct val="0"/>
        </a:spcAft>
        <a:buClrTx/>
        <a:buFont typeface="Arial" charset="0"/>
        <a:buChar char="•"/>
        <a:defRPr sz="1600">
          <a:solidFill>
            <a:schemeClr val="tx1"/>
          </a:solidFill>
          <a:latin typeface="+mn-lt"/>
          <a:ea typeface="+mn-ea"/>
        </a:defRPr>
      </a:lvl3pPr>
      <a:lvl4pPr marL="860425" indent="-168275" algn="l" defTabSz="457200" rtl="0" fontAlgn="base">
        <a:spcBef>
          <a:spcPct val="20000"/>
        </a:spcBef>
        <a:spcAft>
          <a:spcPct val="0"/>
        </a:spcAft>
        <a:buClrTx/>
        <a:buFont typeface="Arial" pitchFamily="34" charset="0"/>
        <a:buChar char="•"/>
        <a:defRPr sz="1400">
          <a:solidFill>
            <a:schemeClr val="tx1"/>
          </a:solidFill>
          <a:latin typeface="+mn-lt"/>
          <a:ea typeface="+mn-ea"/>
        </a:defRPr>
      </a:lvl4pPr>
      <a:lvl5pPr marL="1089025" indent="-120650" algn="l" defTabSz="457200" rtl="0" fontAlgn="base">
        <a:spcBef>
          <a:spcPct val="20000"/>
        </a:spcBef>
        <a:spcAft>
          <a:spcPct val="0"/>
        </a:spcAft>
        <a:buClrTx/>
        <a:buChar char="•"/>
        <a:defRPr sz="1200">
          <a:solidFill>
            <a:schemeClr val="tx1"/>
          </a:solidFill>
          <a:latin typeface="+mn-lt"/>
          <a:ea typeface="+mn-ea"/>
        </a:defRPr>
      </a:lvl5pPr>
      <a:lvl6pPr marL="1943100" indent="-171450" algn="l" defTabSz="457200" rtl="0" fontAlgn="base">
        <a:spcBef>
          <a:spcPct val="20000"/>
        </a:spcBef>
        <a:spcAft>
          <a:spcPct val="0"/>
        </a:spcAft>
        <a:buChar char="•"/>
        <a:defRPr sz="1200">
          <a:solidFill>
            <a:srgbClr val="646D72"/>
          </a:solidFill>
          <a:latin typeface="+mn-lt"/>
          <a:ea typeface="+mn-ea"/>
        </a:defRPr>
      </a:lvl6pPr>
      <a:lvl7pPr marL="2400300" indent="-171450" algn="l" defTabSz="457200" rtl="0" fontAlgn="base">
        <a:spcBef>
          <a:spcPct val="20000"/>
        </a:spcBef>
        <a:spcAft>
          <a:spcPct val="0"/>
        </a:spcAft>
        <a:buChar char="•"/>
        <a:defRPr sz="1200">
          <a:solidFill>
            <a:srgbClr val="646D72"/>
          </a:solidFill>
          <a:latin typeface="+mn-lt"/>
          <a:ea typeface="+mn-ea"/>
        </a:defRPr>
      </a:lvl7pPr>
      <a:lvl8pPr marL="2857500" indent="-171450" algn="l" defTabSz="457200" rtl="0" fontAlgn="base">
        <a:spcBef>
          <a:spcPct val="20000"/>
        </a:spcBef>
        <a:spcAft>
          <a:spcPct val="0"/>
        </a:spcAft>
        <a:buChar char="•"/>
        <a:defRPr sz="1200">
          <a:solidFill>
            <a:srgbClr val="646D72"/>
          </a:solidFill>
          <a:latin typeface="+mn-lt"/>
          <a:ea typeface="+mn-ea"/>
        </a:defRPr>
      </a:lvl8pPr>
      <a:lvl9pPr marL="3314700" indent="-171450" algn="l" defTabSz="457200" rtl="0" fontAlgn="base">
        <a:spcBef>
          <a:spcPct val="20000"/>
        </a:spcBef>
        <a:spcAft>
          <a:spcPct val="0"/>
        </a:spcAft>
        <a:buChar char="•"/>
        <a:defRPr sz="12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2"/>
        </a:solidFill>
        <a:effectLst/>
      </p:bgPr>
    </p:bg>
    <p:spTree>
      <p:nvGrpSpPr>
        <p:cNvPr id="1" name=""/>
        <p:cNvGrpSpPr/>
        <p:nvPr/>
      </p:nvGrpSpPr>
      <p:grpSpPr>
        <a:xfrm>
          <a:off x="0" y="0"/>
          <a:ext cx="0" cy="0"/>
          <a:chOff x="0" y="0"/>
          <a:chExt cx="0" cy="0"/>
        </a:xfrm>
      </p:grpSpPr>
      <p:pic>
        <p:nvPicPr>
          <p:cNvPr id="1604624" name="Picture 16" descr="Tinted_U"/>
          <p:cNvPicPr>
            <a:picLocks noChangeAspect="1" noChangeArrowheads="1"/>
          </p:cNvPicPr>
          <p:nvPr/>
        </p:nvPicPr>
        <p:blipFill>
          <a:blip r:embed="rId3" cstate="print">
            <a:extLst>
              <a:ext uri="{28A0092B-C50C-407E-A947-70E740481C1C}">
                <a14:useLocalDpi xmlns:a14="http://schemas.microsoft.com/office/drawing/2010/main" val="0"/>
              </a:ext>
            </a:extLst>
          </a:blip>
          <a:srcRect r="8913" b="5128"/>
          <a:stretch>
            <a:fillRect/>
          </a:stretch>
        </p:blipFill>
        <p:spPr bwMode="auto">
          <a:xfrm>
            <a:off x="228600" y="228600"/>
            <a:ext cx="508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604610" name="Rectangle 2"/>
          <p:cNvSpPr>
            <a:spLocks noChangeArrowheads="1"/>
          </p:cNvSpPr>
          <p:nvPr/>
        </p:nvSpPr>
        <p:spPr bwMode="auto">
          <a:xfrm>
            <a:off x="228600" y="6400800"/>
            <a:ext cx="8686800" cy="228600"/>
          </a:xfrm>
          <a:prstGeom prst="rect">
            <a:avLst/>
          </a:prstGeom>
          <a:solidFill>
            <a:schemeClr val="bg1"/>
          </a:solidFill>
          <a:ln>
            <a:noFill/>
          </a:ln>
          <a:effectLst/>
          <a:extLst/>
        </p:spPr>
        <p:txBody>
          <a:bodyPr wrap="none" anchor="ctr"/>
          <a:lstStyle/>
          <a:p>
            <a:pPr algn="ctr"/>
            <a:endParaRPr lang="en-US" b="0" dirty="0">
              <a:latin typeface="Arial"/>
            </a:endParaRPr>
          </a:p>
        </p:txBody>
      </p:sp>
      <p:sp>
        <p:nvSpPr>
          <p:cNvPr id="1604614" name="Rectangle 6"/>
          <p:cNvSpPr>
            <a:spLocks noChangeArrowheads="1"/>
          </p:cNvSpPr>
          <p:nvPr/>
        </p:nvSpPr>
        <p:spPr bwMode="auto">
          <a:xfrm>
            <a:off x="228600" y="228600"/>
            <a:ext cx="8686800" cy="6400800"/>
          </a:xfrm>
          <a:prstGeom prst="rect">
            <a:avLst/>
          </a:prstGeom>
          <a:noFill/>
          <a:ln w="12700" algn="ctr">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0" dirty="0">
              <a:ln>
                <a:solidFill>
                  <a:srgbClr val="FFFFFF"/>
                </a:solidFill>
              </a:ln>
              <a:latin typeface="Arial"/>
            </a:endParaRPr>
          </a:p>
        </p:txBody>
      </p:sp>
      <p:sp>
        <p:nvSpPr>
          <p:cNvPr id="1604615" name="Line 7"/>
          <p:cNvSpPr>
            <a:spLocks noChangeShapeType="1"/>
          </p:cNvSpPr>
          <p:nvPr/>
        </p:nvSpPr>
        <p:spPr bwMode="auto">
          <a:xfrm flipH="1">
            <a:off x="914400" y="990600"/>
            <a:ext cx="80010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b="0" dirty="0">
              <a:latin typeface="Arial"/>
            </a:endParaRPr>
          </a:p>
        </p:txBody>
      </p:sp>
      <p:sp>
        <p:nvSpPr>
          <p:cNvPr id="1604616" name="Rectangle 8"/>
          <p:cNvSpPr>
            <a:spLocks noGrp="1" noChangeArrowheads="1"/>
          </p:cNvSpPr>
          <p:nvPr>
            <p:ph type="body" idx="1"/>
          </p:nvPr>
        </p:nvSpPr>
        <p:spPr bwMode="auto">
          <a:xfrm>
            <a:off x="914400" y="15240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Slide Number Placeholder 5"/>
          <p:cNvSpPr>
            <a:spLocks noGrp="1"/>
          </p:cNvSpPr>
          <p:nvPr>
            <p:ph type="sldNum" sz="quarter" idx="4"/>
          </p:nvPr>
        </p:nvSpPr>
        <p:spPr bwMode="gray">
          <a:xfrm>
            <a:off x="228600" y="64008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0" bIns="0" numCol="1" anchor="ctr" anchorCtr="0" compatLnSpc="1">
            <a:prstTxWarp prst="textNoShape">
              <a:avLst/>
            </a:prstTxWarp>
          </a:bodyPr>
          <a:lstStyle>
            <a:lvl1pPr algn="l">
              <a:defRPr sz="1000">
                <a:solidFill>
                  <a:srgbClr val="FFFFFF"/>
                </a:solidFill>
                <a:latin typeface="+mn-lt"/>
              </a:defRPr>
            </a:lvl1pPr>
          </a:lstStyle>
          <a:p>
            <a:fld id="{34034F64-D7DA-4100-9F72-33C4D5A9F7B8}" type="slidenum">
              <a:rPr lang="en-US" b="0" smtClean="0"/>
              <a:pPr/>
              <a:t>‹#›</a:t>
            </a:fld>
            <a:endParaRPr lang="en-US" b="0" dirty="0"/>
          </a:p>
        </p:txBody>
      </p:sp>
      <p:sp>
        <p:nvSpPr>
          <p:cNvPr id="1604621" name="Rectangle 13"/>
          <p:cNvSpPr>
            <a:spLocks noGrp="1" noChangeArrowheads="1"/>
          </p:cNvSpPr>
          <p:nvPr>
            <p:ph type="ftr" sz="quarter" idx="3"/>
          </p:nvPr>
        </p:nvSpPr>
        <p:spPr bwMode="auto">
          <a:xfrm>
            <a:off x="228600" y="6629400"/>
            <a:ext cx="8686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800">
                <a:solidFill>
                  <a:schemeClr val="bg2"/>
                </a:solidFill>
              </a:defRPr>
            </a:lvl1pPr>
          </a:lstStyle>
          <a:p>
            <a:r>
              <a:rPr lang="en-US" b="0" dirty="0" smtClean="0">
                <a:solidFill>
                  <a:srgbClr val="879196"/>
                </a:solidFill>
                <a:latin typeface="Arial"/>
              </a:rPr>
              <a:t>Proprietary Information of UnitedHealth Group.  Do not distribute or reproduce without express permission of UnitedHealth Group.</a:t>
            </a:r>
            <a:endParaRPr lang="en-US" b="0" dirty="0">
              <a:solidFill>
                <a:srgbClr val="879196"/>
              </a:solidFill>
              <a:latin typeface="Arial"/>
            </a:endParaRPr>
          </a:p>
        </p:txBody>
      </p:sp>
      <p:sp>
        <p:nvSpPr>
          <p:cNvPr id="1604622" name="Title Placeholder 1"/>
          <p:cNvSpPr>
            <a:spLocks noGrp="1"/>
          </p:cNvSpPr>
          <p:nvPr>
            <p:ph type="title"/>
          </p:nvPr>
        </p:nvSpPr>
        <p:spPr bwMode="gray">
          <a:xfrm>
            <a:off x="914400" y="228600"/>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dirty="0" smtClean="0"/>
              <a:t>Click to edit Master title style</a:t>
            </a:r>
          </a:p>
        </p:txBody>
      </p:sp>
      <p:pic>
        <p:nvPicPr>
          <p:cNvPr id="13" name="Picture 2" descr="\\SVR-MT-CORP\Clients\UnitedHealthcare\_global_assets\00_2011_Brand_Guidelines\06_logos\Logos\UHC_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408907"/>
            <a:ext cx="1841500" cy="375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118022"/>
      </p:ext>
    </p:extLst>
  </p:cSld>
  <p:clrMap bg1="lt1" tx1="dk1" bg2="lt2" tx2="dk2" accent1="accent1" accent2="accent2" accent3="accent3" accent4="accent4" accent5="accent5" accent6="accent6" hlink="hlink" folHlink="folHlink"/>
  <p:sldLayoutIdLst>
    <p:sldLayoutId id="2147486407" r:id="rId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fontAlgn="base">
        <a:spcBef>
          <a:spcPct val="20000"/>
        </a:spcBef>
        <a:spcAft>
          <a:spcPct val="0"/>
        </a:spcAft>
        <a:defRPr sz="2200" b="1">
          <a:solidFill>
            <a:schemeClr val="bg1"/>
          </a:solidFill>
          <a:latin typeface="+mj-lt"/>
          <a:ea typeface="+mj-ea"/>
          <a:cs typeface="+mj-cs"/>
        </a:defRPr>
      </a:lvl1pPr>
      <a:lvl2pPr algn="l" defTabSz="457200" rtl="0" fontAlgn="base">
        <a:spcBef>
          <a:spcPct val="20000"/>
        </a:spcBef>
        <a:spcAft>
          <a:spcPct val="0"/>
        </a:spcAft>
        <a:defRPr sz="2200" b="1">
          <a:solidFill>
            <a:schemeClr val="tx2"/>
          </a:solidFill>
          <a:latin typeface="Arial" charset="0"/>
          <a:ea typeface="ＭＳ Ｐゴシック" pitchFamily="34" charset="-128"/>
        </a:defRPr>
      </a:lvl2pPr>
      <a:lvl3pPr algn="l" defTabSz="457200" rtl="0" fontAlgn="base">
        <a:spcBef>
          <a:spcPct val="20000"/>
        </a:spcBef>
        <a:spcAft>
          <a:spcPct val="0"/>
        </a:spcAft>
        <a:defRPr sz="2200" b="1">
          <a:solidFill>
            <a:schemeClr val="tx2"/>
          </a:solidFill>
          <a:latin typeface="Arial" charset="0"/>
          <a:ea typeface="ＭＳ Ｐゴシック" pitchFamily="34" charset="-128"/>
        </a:defRPr>
      </a:lvl3pPr>
      <a:lvl4pPr algn="l" defTabSz="457200" rtl="0" fontAlgn="base">
        <a:spcBef>
          <a:spcPct val="20000"/>
        </a:spcBef>
        <a:spcAft>
          <a:spcPct val="0"/>
        </a:spcAft>
        <a:defRPr sz="2200" b="1">
          <a:solidFill>
            <a:schemeClr val="tx2"/>
          </a:solidFill>
          <a:latin typeface="Arial" charset="0"/>
          <a:ea typeface="ＭＳ Ｐゴシック" pitchFamily="34" charset="-128"/>
        </a:defRPr>
      </a:lvl4pPr>
      <a:lvl5pPr algn="l" defTabSz="457200" rtl="0" fontAlgn="base">
        <a:spcBef>
          <a:spcPct val="20000"/>
        </a:spcBef>
        <a:spcAft>
          <a:spcPct val="0"/>
        </a:spcAft>
        <a:defRPr sz="2200" b="1">
          <a:solidFill>
            <a:schemeClr val="tx2"/>
          </a:solidFill>
          <a:latin typeface="Arial" charset="0"/>
          <a:ea typeface="ＭＳ Ｐゴシック" pitchFamily="34" charset="-128"/>
        </a:defRPr>
      </a:lvl5pPr>
      <a:lvl6pPr marL="457200" algn="l" defTabSz="457200" rtl="0" fontAlgn="base">
        <a:spcBef>
          <a:spcPct val="20000"/>
        </a:spcBef>
        <a:spcAft>
          <a:spcPct val="0"/>
        </a:spcAft>
        <a:defRPr sz="2200" b="1">
          <a:solidFill>
            <a:schemeClr val="tx2"/>
          </a:solidFill>
          <a:latin typeface="Arial" charset="0"/>
          <a:ea typeface="ＭＳ Ｐゴシック" pitchFamily="34" charset="-128"/>
        </a:defRPr>
      </a:lvl6pPr>
      <a:lvl7pPr marL="914400" algn="l" defTabSz="457200" rtl="0" fontAlgn="base">
        <a:spcBef>
          <a:spcPct val="20000"/>
        </a:spcBef>
        <a:spcAft>
          <a:spcPct val="0"/>
        </a:spcAft>
        <a:defRPr sz="2200" b="1">
          <a:solidFill>
            <a:schemeClr val="tx2"/>
          </a:solidFill>
          <a:latin typeface="Arial" charset="0"/>
          <a:ea typeface="ＭＳ Ｐゴシック" pitchFamily="34" charset="-128"/>
        </a:defRPr>
      </a:lvl7pPr>
      <a:lvl8pPr marL="1371600" algn="l" defTabSz="457200" rtl="0" fontAlgn="base">
        <a:spcBef>
          <a:spcPct val="20000"/>
        </a:spcBef>
        <a:spcAft>
          <a:spcPct val="0"/>
        </a:spcAft>
        <a:defRPr sz="2200" b="1">
          <a:solidFill>
            <a:schemeClr val="tx2"/>
          </a:solidFill>
          <a:latin typeface="Arial" charset="0"/>
          <a:ea typeface="ＭＳ Ｐゴシック" pitchFamily="34" charset="-128"/>
        </a:defRPr>
      </a:lvl8pPr>
      <a:lvl9pPr marL="1828800" algn="l" defTabSz="457200" rtl="0" fontAlgn="base">
        <a:spcBef>
          <a:spcPct val="20000"/>
        </a:spcBef>
        <a:spcAft>
          <a:spcPct val="0"/>
        </a:spcAft>
        <a:defRPr sz="2200" b="1">
          <a:solidFill>
            <a:schemeClr val="tx2"/>
          </a:solidFill>
          <a:latin typeface="Arial" charset="0"/>
          <a:ea typeface="ＭＳ Ｐゴシック" pitchFamily="34" charset="-128"/>
        </a:defRPr>
      </a:lvl9pPr>
    </p:titleStyle>
    <p:bodyStyle>
      <a:lvl1pPr marL="0" indent="0" algn="l" defTabSz="457200" rtl="0" fontAlgn="base">
        <a:spcBef>
          <a:spcPct val="20000"/>
        </a:spcBef>
        <a:spcAft>
          <a:spcPct val="0"/>
        </a:spcAft>
        <a:buClr>
          <a:schemeClr val="tx2"/>
        </a:buClr>
        <a:buFont typeface="Arial" charset="0"/>
        <a:buNone/>
        <a:defRPr sz="2000">
          <a:solidFill>
            <a:schemeClr val="tx1"/>
          </a:solidFill>
          <a:latin typeface="+mn-lt"/>
          <a:ea typeface="+mn-ea"/>
          <a:cs typeface="+mn-cs"/>
        </a:defRPr>
      </a:lvl1pPr>
      <a:lvl2pPr marL="349250" indent="-228600" algn="l" defTabSz="457200" rtl="0" fontAlgn="base">
        <a:spcBef>
          <a:spcPct val="20000"/>
        </a:spcBef>
        <a:spcAft>
          <a:spcPct val="0"/>
        </a:spcAft>
        <a:buClrTx/>
        <a:buFont typeface="Arial" pitchFamily="34" charset="0"/>
        <a:buChar char="•"/>
        <a:defRPr sz="1800">
          <a:solidFill>
            <a:schemeClr val="tx1"/>
          </a:solidFill>
          <a:latin typeface="+mn-lt"/>
          <a:ea typeface="+mn-ea"/>
        </a:defRPr>
      </a:lvl2pPr>
      <a:lvl3pPr marL="577850" indent="-174625" algn="l" defTabSz="457200" rtl="0" fontAlgn="base">
        <a:spcBef>
          <a:spcPct val="20000"/>
        </a:spcBef>
        <a:spcAft>
          <a:spcPct val="0"/>
        </a:spcAft>
        <a:buClrTx/>
        <a:buFont typeface="Arial" charset="0"/>
        <a:buChar char="•"/>
        <a:defRPr sz="1600">
          <a:solidFill>
            <a:schemeClr val="tx1"/>
          </a:solidFill>
          <a:latin typeface="+mn-lt"/>
          <a:ea typeface="+mn-ea"/>
        </a:defRPr>
      </a:lvl3pPr>
      <a:lvl4pPr marL="860425" indent="-168275" algn="l" defTabSz="457200" rtl="0" fontAlgn="base">
        <a:spcBef>
          <a:spcPct val="20000"/>
        </a:spcBef>
        <a:spcAft>
          <a:spcPct val="0"/>
        </a:spcAft>
        <a:buClrTx/>
        <a:buFont typeface="Arial" pitchFamily="34" charset="0"/>
        <a:buChar char="•"/>
        <a:defRPr sz="1400">
          <a:solidFill>
            <a:schemeClr val="tx1"/>
          </a:solidFill>
          <a:latin typeface="+mn-lt"/>
          <a:ea typeface="+mn-ea"/>
        </a:defRPr>
      </a:lvl4pPr>
      <a:lvl5pPr marL="1089025" indent="-120650" algn="l" defTabSz="457200" rtl="0" fontAlgn="base">
        <a:spcBef>
          <a:spcPct val="20000"/>
        </a:spcBef>
        <a:spcAft>
          <a:spcPct val="0"/>
        </a:spcAft>
        <a:buClrTx/>
        <a:buChar char="•"/>
        <a:defRPr sz="1200">
          <a:solidFill>
            <a:schemeClr val="tx1"/>
          </a:solidFill>
          <a:latin typeface="+mn-lt"/>
          <a:ea typeface="+mn-ea"/>
        </a:defRPr>
      </a:lvl5pPr>
      <a:lvl6pPr marL="1943100" indent="-171450" algn="l" defTabSz="457200" rtl="0" fontAlgn="base">
        <a:spcBef>
          <a:spcPct val="20000"/>
        </a:spcBef>
        <a:spcAft>
          <a:spcPct val="0"/>
        </a:spcAft>
        <a:buChar char="•"/>
        <a:defRPr sz="1200">
          <a:solidFill>
            <a:srgbClr val="646D72"/>
          </a:solidFill>
          <a:latin typeface="+mn-lt"/>
          <a:ea typeface="+mn-ea"/>
        </a:defRPr>
      </a:lvl6pPr>
      <a:lvl7pPr marL="2400300" indent="-171450" algn="l" defTabSz="457200" rtl="0" fontAlgn="base">
        <a:spcBef>
          <a:spcPct val="20000"/>
        </a:spcBef>
        <a:spcAft>
          <a:spcPct val="0"/>
        </a:spcAft>
        <a:buChar char="•"/>
        <a:defRPr sz="1200">
          <a:solidFill>
            <a:srgbClr val="646D72"/>
          </a:solidFill>
          <a:latin typeface="+mn-lt"/>
          <a:ea typeface="+mn-ea"/>
        </a:defRPr>
      </a:lvl7pPr>
      <a:lvl8pPr marL="2857500" indent="-171450" algn="l" defTabSz="457200" rtl="0" fontAlgn="base">
        <a:spcBef>
          <a:spcPct val="20000"/>
        </a:spcBef>
        <a:spcAft>
          <a:spcPct val="0"/>
        </a:spcAft>
        <a:buChar char="•"/>
        <a:defRPr sz="1200">
          <a:solidFill>
            <a:srgbClr val="646D72"/>
          </a:solidFill>
          <a:latin typeface="+mn-lt"/>
          <a:ea typeface="+mn-ea"/>
        </a:defRPr>
      </a:lvl8pPr>
      <a:lvl9pPr marL="3314700" indent="-171450" algn="l" defTabSz="457200" rtl="0" fontAlgn="base">
        <a:spcBef>
          <a:spcPct val="20000"/>
        </a:spcBef>
        <a:spcAft>
          <a:spcPct val="0"/>
        </a:spcAft>
        <a:buChar char="•"/>
        <a:defRPr sz="12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2"/>
        </a:solidFill>
        <a:effectLst/>
      </p:bgPr>
    </p:bg>
    <p:spTree>
      <p:nvGrpSpPr>
        <p:cNvPr id="1" name=""/>
        <p:cNvGrpSpPr/>
        <p:nvPr/>
      </p:nvGrpSpPr>
      <p:grpSpPr>
        <a:xfrm>
          <a:off x="0" y="0"/>
          <a:ext cx="0" cy="0"/>
          <a:chOff x="0" y="0"/>
          <a:chExt cx="0" cy="0"/>
        </a:xfrm>
      </p:grpSpPr>
      <p:pic>
        <p:nvPicPr>
          <p:cNvPr id="1026" name="Picture 16" descr="Tinted_U"/>
          <p:cNvPicPr>
            <a:picLocks noChangeAspect="1" noChangeArrowheads="1"/>
          </p:cNvPicPr>
          <p:nvPr/>
        </p:nvPicPr>
        <p:blipFill>
          <a:blip r:embed="rId5"/>
          <a:srcRect/>
          <a:stretch>
            <a:fillRect/>
          </a:stretch>
        </p:blipFill>
        <p:spPr bwMode="auto">
          <a:xfrm>
            <a:off x="228600" y="228600"/>
            <a:ext cx="508000" cy="1143000"/>
          </a:xfrm>
          <a:prstGeom prst="rect">
            <a:avLst/>
          </a:prstGeom>
          <a:noFill/>
          <a:ln w="9525">
            <a:noFill/>
            <a:miter lim="800000"/>
            <a:headEnd/>
            <a:tailEnd/>
          </a:ln>
        </p:spPr>
      </p:pic>
      <p:sp>
        <p:nvSpPr>
          <p:cNvPr id="1604610" name="Rectangle 2"/>
          <p:cNvSpPr>
            <a:spLocks noChangeArrowheads="1"/>
          </p:cNvSpPr>
          <p:nvPr/>
        </p:nvSpPr>
        <p:spPr bwMode="auto">
          <a:xfrm>
            <a:off x="228600" y="6400800"/>
            <a:ext cx="8686800" cy="228600"/>
          </a:xfrm>
          <a:prstGeom prst="rect">
            <a:avLst/>
          </a:prstGeom>
          <a:solidFill>
            <a:schemeClr val="accent2"/>
          </a:solidFill>
          <a:ln>
            <a:noFill/>
          </a:ln>
          <a:effectLst/>
          <a:extLst/>
        </p:spPr>
        <p:txBody>
          <a:bodyPr wrap="none" anchor="ctr"/>
          <a:lstStyle/>
          <a:p>
            <a:pPr algn="ctr">
              <a:defRPr/>
            </a:pPr>
            <a:endParaRPr lang="en-US" b="0" dirty="0">
              <a:ea typeface="ＭＳ Ｐゴシック" pitchFamily="34" charset="-128"/>
              <a:cs typeface="+mn-cs"/>
            </a:endParaRPr>
          </a:p>
        </p:txBody>
      </p:sp>
      <p:sp>
        <p:nvSpPr>
          <p:cNvPr id="1604614" name="Rectangle 6"/>
          <p:cNvSpPr>
            <a:spLocks noChangeArrowheads="1"/>
          </p:cNvSpPr>
          <p:nvPr/>
        </p:nvSpPr>
        <p:spPr bwMode="auto">
          <a:xfrm>
            <a:off x="228600" y="228600"/>
            <a:ext cx="8686800" cy="6400800"/>
          </a:xfrm>
          <a:prstGeom prst="rect">
            <a:avLst/>
          </a:prstGeom>
          <a:noFill/>
          <a:ln w="12700" algn="ctr">
            <a:solidFill>
              <a:schemeClr val="bg1"/>
            </a:solidFill>
            <a:miter lim="800000"/>
            <a:headEnd/>
            <a:tailEnd/>
          </a:ln>
          <a:effectLst/>
          <a:extLst/>
        </p:spPr>
        <p:txBody>
          <a:bodyPr wrap="none" anchor="ctr"/>
          <a:lstStyle/>
          <a:p>
            <a:pPr algn="ctr">
              <a:defRPr/>
            </a:pPr>
            <a:endParaRPr lang="en-US" b="0" dirty="0">
              <a:ea typeface="ＭＳ Ｐゴシック" pitchFamily="34" charset="-128"/>
              <a:cs typeface="+mn-cs"/>
            </a:endParaRPr>
          </a:p>
        </p:txBody>
      </p:sp>
      <p:sp>
        <p:nvSpPr>
          <p:cNvPr id="1604615" name="Line 7"/>
          <p:cNvSpPr>
            <a:spLocks noChangeShapeType="1"/>
          </p:cNvSpPr>
          <p:nvPr/>
        </p:nvSpPr>
        <p:spPr bwMode="auto">
          <a:xfrm flipH="1">
            <a:off x="914400" y="990600"/>
            <a:ext cx="8001000" cy="0"/>
          </a:xfrm>
          <a:prstGeom prst="line">
            <a:avLst/>
          </a:prstGeom>
          <a:noFill/>
          <a:ln w="9525">
            <a:solidFill>
              <a:schemeClr val="bg1"/>
            </a:solidFill>
            <a:round/>
            <a:headEnd/>
            <a:tailEnd/>
          </a:ln>
          <a:effectLst/>
          <a:extLst/>
        </p:spPr>
        <p:txBody>
          <a:bodyPr anchor="ctr"/>
          <a:lstStyle/>
          <a:p>
            <a:pPr algn="ctr">
              <a:defRPr/>
            </a:pPr>
            <a:endParaRPr lang="en-US" b="0" dirty="0">
              <a:ea typeface="ＭＳ Ｐゴシック" pitchFamily="34" charset="-128"/>
              <a:cs typeface="+mn-cs"/>
            </a:endParaRPr>
          </a:p>
        </p:txBody>
      </p:sp>
      <p:sp>
        <p:nvSpPr>
          <p:cNvPr id="1030" name="Rectangle 8"/>
          <p:cNvSpPr>
            <a:spLocks noGrp="1" noChangeArrowheads="1"/>
          </p:cNvSpPr>
          <p:nvPr>
            <p:ph type="body" idx="1"/>
          </p:nvPr>
        </p:nvSpPr>
        <p:spPr bwMode="auto">
          <a:xfrm>
            <a:off x="914400" y="1524000"/>
            <a:ext cx="7315200" cy="419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Slide Number Placeholder 5"/>
          <p:cNvSpPr>
            <a:spLocks noGrp="1"/>
          </p:cNvSpPr>
          <p:nvPr>
            <p:ph type="sldNum" sz="quarter" idx="4"/>
          </p:nvPr>
        </p:nvSpPr>
        <p:spPr bwMode="gray">
          <a:xfrm>
            <a:off x="228600" y="6400800"/>
            <a:ext cx="609600" cy="228600"/>
          </a:xfrm>
          <a:prstGeom prst="rect">
            <a:avLst/>
          </a:prstGeom>
          <a:noFill/>
          <a:ln>
            <a:noFill/>
          </a:ln>
          <a:extLst/>
        </p:spPr>
        <p:txBody>
          <a:bodyPr vert="horz" wrap="square" lIns="91440" tIns="0" rIns="0" bIns="0" numCol="1" anchor="ctr" anchorCtr="0" compatLnSpc="1">
            <a:prstTxWarp prst="textNoShape">
              <a:avLst/>
            </a:prstTxWarp>
          </a:bodyPr>
          <a:lstStyle>
            <a:lvl1pPr algn="l">
              <a:defRPr sz="1000">
                <a:solidFill>
                  <a:srgbClr val="FFFFFF"/>
                </a:solidFill>
                <a:latin typeface="+mn-lt"/>
                <a:ea typeface="ＭＳ Ｐゴシック" pitchFamily="34" charset="-128"/>
                <a:cs typeface="+mn-cs"/>
              </a:defRPr>
            </a:lvl1pPr>
          </a:lstStyle>
          <a:p>
            <a:pPr>
              <a:defRPr/>
            </a:pPr>
            <a:fld id="{6A7CE22E-9CDF-4552-953D-2171712D615F}" type="slidenum">
              <a:rPr lang="en-US" b="0"/>
              <a:pPr>
                <a:defRPr/>
              </a:pPr>
              <a:t>‹#›</a:t>
            </a:fld>
            <a:endParaRPr lang="en-US" b="0" dirty="0"/>
          </a:p>
        </p:txBody>
      </p:sp>
      <p:sp>
        <p:nvSpPr>
          <p:cNvPr id="1604621" name="Rectangle 13"/>
          <p:cNvSpPr>
            <a:spLocks noGrp="1" noChangeArrowheads="1"/>
          </p:cNvSpPr>
          <p:nvPr>
            <p:ph type="ftr" sz="quarter" idx="3"/>
          </p:nvPr>
        </p:nvSpPr>
        <p:spPr bwMode="auto">
          <a:xfrm>
            <a:off x="228600" y="6629400"/>
            <a:ext cx="8686800"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0" hangingPunct="0">
              <a:defRPr sz="800">
                <a:solidFill>
                  <a:schemeClr val="bg1"/>
                </a:solidFill>
                <a:ea typeface="ＭＳ Ｐゴシック" pitchFamily="34" charset="-128"/>
                <a:cs typeface="+mn-cs"/>
              </a:defRPr>
            </a:lvl1pPr>
          </a:lstStyle>
          <a:p>
            <a:pPr>
              <a:defRPr/>
            </a:pPr>
            <a:r>
              <a:rPr lang="en-US" b="0">
                <a:solidFill>
                  <a:srgbClr val="879196"/>
                </a:solidFill>
              </a:rPr>
              <a:t>Proprietary information of UnitedHealth Group.  Do not distribute or reproduce without express permission of UnitedHealth Group.</a:t>
            </a:r>
          </a:p>
        </p:txBody>
      </p:sp>
      <p:sp>
        <p:nvSpPr>
          <p:cNvPr id="1033" name="Title Placeholder 1"/>
          <p:cNvSpPr>
            <a:spLocks noGrp="1"/>
          </p:cNvSpPr>
          <p:nvPr>
            <p:ph type="title"/>
          </p:nvPr>
        </p:nvSpPr>
        <p:spPr bwMode="gray">
          <a:xfrm>
            <a:off x="914400" y="228600"/>
            <a:ext cx="5486400" cy="762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pic>
        <p:nvPicPr>
          <p:cNvPr id="1034" name="Picture 2" descr="\\SVR-MT-CORP\Clients\UnitedHealthcare\_global_assets\00_2011_Brand_Guidelines\06_logos\Logos\UHC_Blue.png"/>
          <p:cNvPicPr>
            <a:picLocks noChangeAspect="1" noChangeArrowheads="1"/>
          </p:cNvPicPr>
          <p:nvPr/>
        </p:nvPicPr>
        <p:blipFill>
          <a:blip r:embed="rId6"/>
          <a:srcRect/>
          <a:stretch>
            <a:fillRect/>
          </a:stretch>
        </p:blipFill>
        <p:spPr bwMode="auto">
          <a:xfrm>
            <a:off x="6781800" y="409575"/>
            <a:ext cx="1841500" cy="374650"/>
          </a:xfrm>
          <a:prstGeom prst="rect">
            <a:avLst/>
          </a:prstGeom>
          <a:noFill/>
          <a:ln w="9525">
            <a:noFill/>
            <a:miter lim="800000"/>
            <a:headEnd/>
            <a:tailEnd/>
          </a:ln>
        </p:spPr>
      </p:pic>
    </p:spTree>
    <p:extLst>
      <p:ext uri="{BB962C8B-B14F-4D97-AF65-F5344CB8AC3E}">
        <p14:creationId xmlns:p14="http://schemas.microsoft.com/office/powerpoint/2010/main" val="3852092568"/>
      </p:ext>
    </p:extLst>
  </p:cSld>
  <p:clrMap bg1="lt1" tx1="dk1" bg2="lt2" tx2="dk2" accent1="accent1" accent2="accent2" accent3="accent3" accent4="accent4" accent5="accent5" accent6="accent6" hlink="hlink" folHlink="folHlink"/>
  <p:sldLayoutIdLst>
    <p:sldLayoutId id="2147486410" r:id="rId1"/>
    <p:sldLayoutId id="2147486411" r:id="rId2"/>
    <p:sldLayoutId id="2147486412" r:id="rId3"/>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1600" b="1">
          <a:solidFill>
            <a:schemeClr val="accent2"/>
          </a:solidFill>
          <a:latin typeface="+mj-lt"/>
          <a:ea typeface="+mj-ea"/>
          <a:cs typeface="ＭＳ Ｐゴシック"/>
        </a:defRPr>
      </a:lvl1pPr>
      <a:lvl2pPr algn="l" defTabSz="457200" rtl="0" eaLnBrk="0" fontAlgn="base" hangingPunct="0">
        <a:spcBef>
          <a:spcPct val="20000"/>
        </a:spcBef>
        <a:spcAft>
          <a:spcPct val="0"/>
        </a:spcAft>
        <a:defRPr sz="1600" b="1">
          <a:solidFill>
            <a:schemeClr val="accent2"/>
          </a:solidFill>
          <a:latin typeface="Arial" charset="0"/>
          <a:ea typeface="ＭＳ Ｐゴシック" pitchFamily="34" charset="-128"/>
          <a:cs typeface="ＭＳ Ｐゴシック"/>
        </a:defRPr>
      </a:lvl2pPr>
      <a:lvl3pPr algn="l" defTabSz="457200" rtl="0" eaLnBrk="0" fontAlgn="base" hangingPunct="0">
        <a:spcBef>
          <a:spcPct val="20000"/>
        </a:spcBef>
        <a:spcAft>
          <a:spcPct val="0"/>
        </a:spcAft>
        <a:defRPr sz="1600" b="1">
          <a:solidFill>
            <a:schemeClr val="accent2"/>
          </a:solidFill>
          <a:latin typeface="Arial" charset="0"/>
          <a:ea typeface="ＭＳ Ｐゴシック" pitchFamily="34" charset="-128"/>
          <a:cs typeface="ＭＳ Ｐゴシック"/>
        </a:defRPr>
      </a:lvl3pPr>
      <a:lvl4pPr algn="l" defTabSz="457200" rtl="0" eaLnBrk="0" fontAlgn="base" hangingPunct="0">
        <a:spcBef>
          <a:spcPct val="20000"/>
        </a:spcBef>
        <a:spcAft>
          <a:spcPct val="0"/>
        </a:spcAft>
        <a:defRPr sz="1600" b="1">
          <a:solidFill>
            <a:schemeClr val="accent2"/>
          </a:solidFill>
          <a:latin typeface="Arial" charset="0"/>
          <a:ea typeface="ＭＳ Ｐゴシック" pitchFamily="34" charset="-128"/>
          <a:cs typeface="ＭＳ Ｐゴシック"/>
        </a:defRPr>
      </a:lvl4pPr>
      <a:lvl5pPr algn="l" defTabSz="457200" rtl="0" eaLnBrk="0" fontAlgn="base" hangingPunct="0">
        <a:spcBef>
          <a:spcPct val="20000"/>
        </a:spcBef>
        <a:spcAft>
          <a:spcPct val="0"/>
        </a:spcAft>
        <a:defRPr sz="1600" b="1">
          <a:solidFill>
            <a:schemeClr val="accent2"/>
          </a:solidFill>
          <a:latin typeface="Arial" charset="0"/>
          <a:ea typeface="ＭＳ Ｐゴシック" pitchFamily="34" charset="-128"/>
          <a:cs typeface="ＭＳ Ｐゴシック"/>
        </a:defRPr>
      </a:lvl5pPr>
      <a:lvl6pPr marL="457200" algn="l" defTabSz="457200" rtl="0" eaLnBrk="1" fontAlgn="base" hangingPunct="1">
        <a:spcBef>
          <a:spcPct val="20000"/>
        </a:spcBef>
        <a:spcAft>
          <a:spcPct val="0"/>
        </a:spcAft>
        <a:defRPr sz="2200" b="1">
          <a:solidFill>
            <a:schemeClr val="tx2"/>
          </a:solidFill>
          <a:latin typeface="Arial" charset="0"/>
          <a:ea typeface="ＭＳ Ｐゴシック" pitchFamily="34" charset="-128"/>
        </a:defRPr>
      </a:lvl6pPr>
      <a:lvl7pPr marL="914400" algn="l" defTabSz="457200" rtl="0" eaLnBrk="1" fontAlgn="base" hangingPunct="1">
        <a:spcBef>
          <a:spcPct val="20000"/>
        </a:spcBef>
        <a:spcAft>
          <a:spcPct val="0"/>
        </a:spcAft>
        <a:defRPr sz="2200" b="1">
          <a:solidFill>
            <a:schemeClr val="tx2"/>
          </a:solidFill>
          <a:latin typeface="Arial" charset="0"/>
          <a:ea typeface="ＭＳ Ｐゴシック" pitchFamily="34" charset="-128"/>
        </a:defRPr>
      </a:lvl7pPr>
      <a:lvl8pPr marL="1371600" algn="l" defTabSz="457200" rtl="0" eaLnBrk="1" fontAlgn="base" hangingPunct="1">
        <a:spcBef>
          <a:spcPct val="20000"/>
        </a:spcBef>
        <a:spcAft>
          <a:spcPct val="0"/>
        </a:spcAft>
        <a:defRPr sz="2200" b="1">
          <a:solidFill>
            <a:schemeClr val="tx2"/>
          </a:solidFill>
          <a:latin typeface="Arial" charset="0"/>
          <a:ea typeface="ＭＳ Ｐゴシック" pitchFamily="34" charset="-128"/>
        </a:defRPr>
      </a:lvl8pPr>
      <a:lvl9pPr marL="1828800" algn="l" defTabSz="457200" rtl="0" eaLnBrk="1" fontAlgn="base" hangingPunct="1">
        <a:spcBef>
          <a:spcPct val="20000"/>
        </a:spcBef>
        <a:spcAft>
          <a:spcPct val="0"/>
        </a:spcAft>
        <a:defRPr sz="2200" b="1">
          <a:solidFill>
            <a:schemeClr val="tx2"/>
          </a:solidFill>
          <a:latin typeface="Arial" charset="0"/>
          <a:ea typeface="ＭＳ Ｐゴシック" pitchFamily="34" charset="-128"/>
        </a:defRPr>
      </a:lvl9pPr>
    </p:titleStyle>
    <p:bodyStyle>
      <a:lvl1pPr algn="l" defTabSz="457200" rtl="0" eaLnBrk="0" fontAlgn="base" hangingPunct="0">
        <a:spcBef>
          <a:spcPct val="20000"/>
        </a:spcBef>
        <a:spcAft>
          <a:spcPct val="0"/>
        </a:spcAft>
        <a:buClr>
          <a:schemeClr val="tx2"/>
        </a:buClr>
        <a:buFont typeface="Arial" charset="0"/>
        <a:defRPr sz="2000">
          <a:solidFill>
            <a:schemeClr val="tx1"/>
          </a:solidFill>
          <a:latin typeface="+mn-lt"/>
          <a:ea typeface="+mn-ea"/>
          <a:cs typeface="ＭＳ Ｐゴシック"/>
        </a:defRPr>
      </a:lvl1pPr>
      <a:lvl2pPr marL="349250" indent="-228600" algn="l" defTabSz="457200" rtl="0" eaLnBrk="0" fontAlgn="base" hangingPunct="0">
        <a:spcBef>
          <a:spcPct val="20000"/>
        </a:spcBef>
        <a:spcAft>
          <a:spcPct val="0"/>
        </a:spcAft>
        <a:buFont typeface="Arial" charset="0"/>
        <a:buChar char="•"/>
        <a:defRPr>
          <a:solidFill>
            <a:schemeClr val="tx1"/>
          </a:solidFill>
          <a:latin typeface="+mn-lt"/>
          <a:ea typeface="+mn-ea"/>
          <a:cs typeface="ＭＳ Ｐゴシック"/>
        </a:defRPr>
      </a:lvl2pPr>
      <a:lvl3pPr marL="577850" indent="-174625" algn="l" defTabSz="457200" rtl="0" eaLnBrk="0" fontAlgn="base" hangingPunct="0">
        <a:spcBef>
          <a:spcPct val="20000"/>
        </a:spcBef>
        <a:spcAft>
          <a:spcPct val="0"/>
        </a:spcAft>
        <a:buFont typeface="Arial" charset="0"/>
        <a:buChar char="•"/>
        <a:defRPr sz="1600">
          <a:solidFill>
            <a:schemeClr val="tx1"/>
          </a:solidFill>
          <a:latin typeface="+mn-lt"/>
          <a:ea typeface="+mn-ea"/>
          <a:cs typeface="ＭＳ Ｐゴシック"/>
        </a:defRPr>
      </a:lvl3pPr>
      <a:lvl4pPr marL="860425" indent="-168275" algn="l" defTabSz="457200" rtl="0" eaLnBrk="0" fontAlgn="base" hangingPunct="0">
        <a:spcBef>
          <a:spcPct val="20000"/>
        </a:spcBef>
        <a:spcAft>
          <a:spcPct val="0"/>
        </a:spcAft>
        <a:buFont typeface="Arial" charset="0"/>
        <a:buChar char="•"/>
        <a:defRPr sz="1400">
          <a:solidFill>
            <a:schemeClr val="tx1"/>
          </a:solidFill>
          <a:latin typeface="+mn-lt"/>
          <a:ea typeface="+mn-ea"/>
          <a:cs typeface="ＭＳ Ｐゴシック"/>
        </a:defRPr>
      </a:lvl4pPr>
      <a:lvl5pPr marL="1089025" indent="-120650" algn="l" defTabSz="457200" rtl="0" eaLnBrk="0" fontAlgn="base" hangingPunct="0">
        <a:spcBef>
          <a:spcPct val="20000"/>
        </a:spcBef>
        <a:spcAft>
          <a:spcPct val="0"/>
        </a:spcAft>
        <a:buChar char="•"/>
        <a:defRPr sz="1200">
          <a:solidFill>
            <a:schemeClr val="tx1"/>
          </a:solidFill>
          <a:latin typeface="+mn-lt"/>
          <a:ea typeface="+mn-ea"/>
          <a:cs typeface="ＭＳ Ｐゴシック"/>
        </a:defRPr>
      </a:lvl5pPr>
      <a:lvl6pPr marL="1943100" indent="-171450" algn="l" defTabSz="457200" rtl="0" eaLnBrk="1" fontAlgn="base" hangingPunct="1">
        <a:spcBef>
          <a:spcPct val="20000"/>
        </a:spcBef>
        <a:spcAft>
          <a:spcPct val="0"/>
        </a:spcAft>
        <a:buChar char="•"/>
        <a:defRPr sz="1200">
          <a:solidFill>
            <a:srgbClr val="646D72"/>
          </a:solidFill>
          <a:latin typeface="+mn-lt"/>
          <a:ea typeface="+mn-ea"/>
        </a:defRPr>
      </a:lvl6pPr>
      <a:lvl7pPr marL="2400300" indent="-171450" algn="l" defTabSz="457200" rtl="0" eaLnBrk="1" fontAlgn="base" hangingPunct="1">
        <a:spcBef>
          <a:spcPct val="20000"/>
        </a:spcBef>
        <a:spcAft>
          <a:spcPct val="0"/>
        </a:spcAft>
        <a:buChar char="•"/>
        <a:defRPr sz="1200">
          <a:solidFill>
            <a:srgbClr val="646D72"/>
          </a:solidFill>
          <a:latin typeface="+mn-lt"/>
          <a:ea typeface="+mn-ea"/>
        </a:defRPr>
      </a:lvl7pPr>
      <a:lvl8pPr marL="2857500" indent="-171450" algn="l" defTabSz="457200" rtl="0" eaLnBrk="1" fontAlgn="base" hangingPunct="1">
        <a:spcBef>
          <a:spcPct val="20000"/>
        </a:spcBef>
        <a:spcAft>
          <a:spcPct val="0"/>
        </a:spcAft>
        <a:buChar char="•"/>
        <a:defRPr sz="1200">
          <a:solidFill>
            <a:srgbClr val="646D72"/>
          </a:solidFill>
          <a:latin typeface="+mn-lt"/>
          <a:ea typeface="+mn-ea"/>
        </a:defRPr>
      </a:lvl8pPr>
      <a:lvl9pPr marL="3314700" indent="-171450" algn="l" defTabSz="457200" rtl="0" eaLnBrk="1" fontAlgn="base" hangingPunct="1">
        <a:spcBef>
          <a:spcPct val="20000"/>
        </a:spcBef>
        <a:spcAft>
          <a:spcPct val="0"/>
        </a:spcAft>
        <a:buChar char="•"/>
        <a:defRPr sz="12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4754" name="Title Placeholder 1"/>
          <p:cNvSpPr>
            <a:spLocks noGrp="1"/>
          </p:cNvSpPr>
          <p:nvPr>
            <p:ph type="title"/>
          </p:nvPr>
        </p:nvSpPr>
        <p:spPr bwMode="gray">
          <a:xfrm>
            <a:off x="915988" y="219075"/>
            <a:ext cx="5483225" cy="796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714755" name="Text Placeholder 2"/>
          <p:cNvSpPr>
            <a:spLocks noGrp="1"/>
          </p:cNvSpPr>
          <p:nvPr>
            <p:ph type="body" idx="1"/>
          </p:nvPr>
        </p:nvSpPr>
        <p:spPr bwMode="gray">
          <a:xfrm>
            <a:off x="915988" y="1600200"/>
            <a:ext cx="5243512" cy="3681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B592102E-E6A5-4468-8A46-2B2F49B014F1}" type="slidenum">
              <a:rPr lang="en-US"/>
              <a:pPr>
                <a:defRPr/>
              </a:pPr>
              <a:t>‹#›</a:t>
            </a:fld>
            <a:endParaRPr lang="en-US" dirty="0"/>
          </a:p>
        </p:txBody>
      </p:sp>
      <p:sp>
        <p:nvSpPr>
          <p:cNvPr id="61453" name="Rectangle 13"/>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solidFill>
                  <a:srgbClr val="879196"/>
                </a:solidFill>
              </a:rPr>
              <a:t>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kern="1200">
          <a:solidFill>
            <a:schemeClr val="tx2"/>
          </a:solidFill>
          <a:latin typeface="+mj-lt"/>
          <a:ea typeface="ＭＳ Ｐゴシック" pitchFamily="34" charset="-128"/>
          <a:cs typeface="+mj-cs"/>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charset="-128"/>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charset="-128"/>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charset="-128"/>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kern="1200">
          <a:solidFill>
            <a:srgbClr val="646D72"/>
          </a:solidFill>
          <a:latin typeface="+mn-lt"/>
          <a:ea typeface="ＭＳ Ｐゴシック" pitchFamily="34" charset="-128"/>
          <a:cs typeface="+mn-cs"/>
        </a:defRPr>
      </a:lvl1pPr>
      <a:lvl2pPr marL="547688" indent="-204788" algn="l" defTabSz="457200" rtl="0" eaLnBrk="0" fontAlgn="base" hangingPunct="0">
        <a:spcBef>
          <a:spcPct val="20000"/>
        </a:spcBef>
        <a:spcAft>
          <a:spcPct val="0"/>
        </a:spcAft>
        <a:buClr>
          <a:schemeClr val="tx2"/>
        </a:buClr>
        <a:buFont typeface="Arial" charset="0"/>
        <a:buChar char="–"/>
        <a:defRPr sz="2200" kern="1200">
          <a:solidFill>
            <a:srgbClr val="646D72"/>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646D72"/>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1600" kern="1200">
          <a:solidFill>
            <a:srgbClr val="646D72"/>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rgbClr val="646D72"/>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9330" name="Title Placeholder 1"/>
          <p:cNvSpPr>
            <a:spLocks noGrp="1"/>
          </p:cNvSpPr>
          <p:nvPr>
            <p:ph type="title"/>
          </p:nvPr>
        </p:nvSpPr>
        <p:spPr bwMode="gray">
          <a:xfrm>
            <a:off x="1203325" y="1539875"/>
            <a:ext cx="5651500" cy="15462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99331" name="Text Placeholder 2"/>
          <p:cNvSpPr>
            <a:spLocks noGrp="1"/>
          </p:cNvSpPr>
          <p:nvPr>
            <p:ph type="body" idx="1"/>
          </p:nvPr>
        </p:nvSpPr>
        <p:spPr bwMode="gray">
          <a:xfrm>
            <a:off x="9144000" y="0"/>
            <a:ext cx="2886075" cy="1338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06D5D364-01FD-40CB-8731-FCB1F1D8D6C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763" r:id="rId1"/>
    <p:sldLayoutId id="2147485764" r:id="rId2"/>
    <p:sldLayoutId id="2147485765" r:id="rId3"/>
    <p:sldLayoutId id="2147485766" r:id="rId4"/>
    <p:sldLayoutId id="2147485767" r:id="rId5"/>
    <p:sldLayoutId id="2147485768" r:id="rId6"/>
    <p:sldLayoutId id="2147485769" r:id="rId7"/>
    <p:sldLayoutId id="2147485770" r:id="rId8"/>
    <p:sldLayoutId id="2147485771" r:id="rId9"/>
    <p:sldLayoutId id="2147485772" r:id="rId10"/>
    <p:sldLayoutId id="2147485773"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defTabSz="457200" rtl="0" eaLnBrk="0" fontAlgn="base" hangingPunct="0">
        <a:lnSpc>
          <a:spcPts val="3400"/>
        </a:lnSpc>
        <a:spcBef>
          <a:spcPct val="0"/>
        </a:spcBef>
        <a:spcAft>
          <a:spcPct val="0"/>
        </a:spcAft>
        <a:defRPr sz="2600" b="1">
          <a:solidFill>
            <a:schemeClr val="bg1"/>
          </a:solidFill>
          <a:latin typeface="+mj-lt"/>
          <a:ea typeface="ＭＳ Ｐゴシック" pitchFamily="34" charset="-128"/>
          <a:cs typeface="ＭＳ Ｐゴシック"/>
        </a:defRPr>
      </a:lvl1pPr>
      <a:lvl2pPr algn="l" defTabSz="457200" rtl="0" eaLnBrk="0" fontAlgn="base" hangingPunct="0">
        <a:lnSpc>
          <a:spcPts val="3400"/>
        </a:lnSpc>
        <a:spcBef>
          <a:spcPct val="0"/>
        </a:spcBef>
        <a:spcAft>
          <a:spcPct val="0"/>
        </a:spcAft>
        <a:defRPr sz="2600" b="1">
          <a:solidFill>
            <a:schemeClr val="bg1"/>
          </a:solidFill>
          <a:latin typeface="Arial" charset="0"/>
          <a:ea typeface="ＭＳ Ｐゴシック" pitchFamily="34" charset="-128"/>
          <a:cs typeface="ＭＳ Ｐゴシック"/>
        </a:defRPr>
      </a:lvl2pPr>
      <a:lvl3pPr algn="l" defTabSz="457200" rtl="0" eaLnBrk="0" fontAlgn="base" hangingPunct="0">
        <a:lnSpc>
          <a:spcPts val="3400"/>
        </a:lnSpc>
        <a:spcBef>
          <a:spcPct val="0"/>
        </a:spcBef>
        <a:spcAft>
          <a:spcPct val="0"/>
        </a:spcAft>
        <a:defRPr sz="2600" b="1">
          <a:solidFill>
            <a:schemeClr val="bg1"/>
          </a:solidFill>
          <a:latin typeface="Arial" charset="0"/>
          <a:ea typeface="ＭＳ Ｐゴシック" pitchFamily="34" charset="-128"/>
          <a:cs typeface="ＭＳ Ｐゴシック"/>
        </a:defRPr>
      </a:lvl3pPr>
      <a:lvl4pPr algn="l" defTabSz="457200" rtl="0" eaLnBrk="0" fontAlgn="base" hangingPunct="0">
        <a:lnSpc>
          <a:spcPts val="3400"/>
        </a:lnSpc>
        <a:spcBef>
          <a:spcPct val="0"/>
        </a:spcBef>
        <a:spcAft>
          <a:spcPct val="0"/>
        </a:spcAft>
        <a:defRPr sz="2600" b="1">
          <a:solidFill>
            <a:schemeClr val="bg1"/>
          </a:solidFill>
          <a:latin typeface="Arial" charset="0"/>
          <a:ea typeface="ＭＳ Ｐゴシック" pitchFamily="34" charset="-128"/>
          <a:cs typeface="ＭＳ Ｐゴシック"/>
        </a:defRPr>
      </a:lvl4pPr>
      <a:lvl5pPr algn="l" defTabSz="457200" rtl="0" eaLnBrk="0" fontAlgn="base" hangingPunct="0">
        <a:lnSpc>
          <a:spcPts val="3400"/>
        </a:lnSpc>
        <a:spcBef>
          <a:spcPct val="0"/>
        </a:spcBef>
        <a:spcAft>
          <a:spcPct val="0"/>
        </a:spcAft>
        <a:defRPr sz="2600" b="1">
          <a:solidFill>
            <a:schemeClr val="bg1"/>
          </a:solidFill>
          <a:latin typeface="Arial" charset="0"/>
          <a:ea typeface="ＭＳ Ｐゴシック" pitchFamily="34" charset="-128"/>
          <a:cs typeface="ＭＳ Ｐゴシック"/>
        </a:defRPr>
      </a:lvl5pPr>
      <a:lvl6pPr marL="457200" algn="l" defTabSz="457200" rtl="0" fontAlgn="base">
        <a:lnSpc>
          <a:spcPts val="3400"/>
        </a:lnSpc>
        <a:spcBef>
          <a:spcPct val="0"/>
        </a:spcBef>
        <a:spcAft>
          <a:spcPct val="0"/>
        </a:spcAft>
        <a:defRPr sz="2600" b="1">
          <a:solidFill>
            <a:schemeClr val="bg1"/>
          </a:solidFill>
          <a:latin typeface="Arial" charset="0"/>
          <a:ea typeface="ＭＳ Ｐゴシック" charset="-128"/>
        </a:defRPr>
      </a:lvl6pPr>
      <a:lvl7pPr marL="914400" algn="l" defTabSz="457200" rtl="0" fontAlgn="base">
        <a:lnSpc>
          <a:spcPts val="3400"/>
        </a:lnSpc>
        <a:spcBef>
          <a:spcPct val="0"/>
        </a:spcBef>
        <a:spcAft>
          <a:spcPct val="0"/>
        </a:spcAft>
        <a:defRPr sz="2600" b="1">
          <a:solidFill>
            <a:schemeClr val="bg1"/>
          </a:solidFill>
          <a:latin typeface="Arial" charset="0"/>
          <a:ea typeface="ＭＳ Ｐゴシック" charset="-128"/>
        </a:defRPr>
      </a:lvl7pPr>
      <a:lvl8pPr marL="1371600" algn="l" defTabSz="457200" rtl="0" fontAlgn="base">
        <a:lnSpc>
          <a:spcPts val="3400"/>
        </a:lnSpc>
        <a:spcBef>
          <a:spcPct val="0"/>
        </a:spcBef>
        <a:spcAft>
          <a:spcPct val="0"/>
        </a:spcAft>
        <a:defRPr sz="2600" b="1">
          <a:solidFill>
            <a:schemeClr val="bg1"/>
          </a:solidFill>
          <a:latin typeface="Arial" charset="0"/>
          <a:ea typeface="ＭＳ Ｐゴシック" charset="-128"/>
        </a:defRPr>
      </a:lvl8pPr>
      <a:lvl9pPr marL="1828800" algn="l" defTabSz="457200" rtl="0" fontAlgn="base">
        <a:lnSpc>
          <a:spcPts val="3400"/>
        </a:lnSpc>
        <a:spcBef>
          <a:spcPct val="0"/>
        </a:spcBef>
        <a:spcAft>
          <a:spcPct val="0"/>
        </a:spcAft>
        <a:defRPr sz="2600" b="1">
          <a:solidFill>
            <a:schemeClr val="bg1"/>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1200">
          <a:solidFill>
            <a:schemeClr val="tx1"/>
          </a:solidFill>
          <a:latin typeface="+mn-lt"/>
          <a:ea typeface="ＭＳ Ｐゴシック" pitchFamily="34" charset="-128"/>
          <a:cs typeface="ＭＳ Ｐゴシック"/>
        </a:defRPr>
      </a:lvl1pPr>
      <a:lvl2pPr marL="742950" indent="-285750" algn="l" defTabSz="457200" rtl="0" eaLnBrk="0" fontAlgn="base" hangingPunct="0">
        <a:spcBef>
          <a:spcPct val="20000"/>
        </a:spcBef>
        <a:spcAft>
          <a:spcPct val="0"/>
        </a:spcAft>
        <a:buFont typeface="Arial" charset="0"/>
        <a:buChar char="–"/>
        <a:defRPr sz="1000">
          <a:solidFill>
            <a:schemeClr val="tx1"/>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900">
          <a:solidFill>
            <a:schemeClr val="tx1"/>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800">
          <a:solidFill>
            <a:schemeClr val="tx1"/>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800">
          <a:solidFill>
            <a:schemeClr val="tx1"/>
          </a:solidFill>
          <a:latin typeface="+mn-lt"/>
          <a:ea typeface="ＭＳ Ｐゴシック" pitchFamily="34" charset="-128"/>
          <a:cs typeface="ＭＳ Ｐゴシック"/>
        </a:defRPr>
      </a:lvl5pPr>
      <a:lvl6pPr marL="2514600" indent="-228600" algn="l" defTabSz="457200" rtl="0" fontAlgn="base">
        <a:spcBef>
          <a:spcPct val="20000"/>
        </a:spcBef>
        <a:spcAft>
          <a:spcPct val="0"/>
        </a:spcAft>
        <a:buFont typeface="Arial" charset="0"/>
        <a:buChar char="»"/>
        <a:defRPr sz="800">
          <a:solidFill>
            <a:schemeClr val="tx1"/>
          </a:solidFill>
          <a:latin typeface="+mn-lt"/>
          <a:ea typeface="+mn-ea"/>
        </a:defRPr>
      </a:lvl6pPr>
      <a:lvl7pPr marL="2971800" indent="-228600" algn="l" defTabSz="457200" rtl="0" fontAlgn="base">
        <a:spcBef>
          <a:spcPct val="20000"/>
        </a:spcBef>
        <a:spcAft>
          <a:spcPct val="0"/>
        </a:spcAft>
        <a:buFont typeface="Arial" charset="0"/>
        <a:buChar char="»"/>
        <a:defRPr sz="800">
          <a:solidFill>
            <a:schemeClr val="tx1"/>
          </a:solidFill>
          <a:latin typeface="+mn-lt"/>
          <a:ea typeface="+mn-ea"/>
        </a:defRPr>
      </a:lvl7pPr>
      <a:lvl8pPr marL="3429000" indent="-228600" algn="l" defTabSz="457200" rtl="0" fontAlgn="base">
        <a:spcBef>
          <a:spcPct val="20000"/>
        </a:spcBef>
        <a:spcAft>
          <a:spcPct val="0"/>
        </a:spcAft>
        <a:buFont typeface="Arial" charset="0"/>
        <a:buChar char="»"/>
        <a:defRPr sz="800">
          <a:solidFill>
            <a:schemeClr val="tx1"/>
          </a:solidFill>
          <a:latin typeface="+mn-lt"/>
          <a:ea typeface="+mn-ea"/>
        </a:defRPr>
      </a:lvl8pPr>
      <a:lvl9pPr marL="3886200" indent="-228600" algn="l" defTabSz="457200" rtl="0" fontAlgn="base">
        <a:spcBef>
          <a:spcPct val="20000"/>
        </a:spcBef>
        <a:spcAft>
          <a:spcPct val="0"/>
        </a:spcAft>
        <a:buFont typeface="Arial" charset="0"/>
        <a:buChar char="»"/>
        <a:defRPr sz="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4754" name="Title Placeholder 1"/>
          <p:cNvSpPr>
            <a:spLocks noGrp="1"/>
          </p:cNvSpPr>
          <p:nvPr>
            <p:ph type="title"/>
          </p:nvPr>
        </p:nvSpPr>
        <p:spPr bwMode="gray">
          <a:xfrm>
            <a:off x="915988" y="219075"/>
            <a:ext cx="5483225" cy="796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714755" name="Text Placeholder 2"/>
          <p:cNvSpPr>
            <a:spLocks noGrp="1"/>
          </p:cNvSpPr>
          <p:nvPr>
            <p:ph type="body" idx="1"/>
          </p:nvPr>
        </p:nvSpPr>
        <p:spPr bwMode="gray">
          <a:xfrm>
            <a:off x="915988" y="1600200"/>
            <a:ext cx="5243512" cy="3681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B592102E-E6A5-4468-8A46-2B2F49B014F1}" type="slidenum">
              <a:rPr lang="en-US"/>
              <a:pPr>
                <a:defRPr/>
              </a:pPr>
              <a:t>‹#›</a:t>
            </a:fld>
            <a:endParaRPr lang="en-US" dirty="0"/>
          </a:p>
        </p:txBody>
      </p:sp>
      <p:sp>
        <p:nvSpPr>
          <p:cNvPr id="61453" name="Rectangle 13"/>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solidFill>
                  <a:srgbClr val="879196"/>
                </a:solidFill>
              </a:rPr>
              <a:t>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kern="1200">
          <a:solidFill>
            <a:schemeClr val="tx2"/>
          </a:solidFill>
          <a:latin typeface="+mj-lt"/>
          <a:ea typeface="ＭＳ Ｐゴシック" pitchFamily="34" charset="-128"/>
          <a:cs typeface="+mj-cs"/>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charset="-128"/>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charset="-128"/>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charset="-128"/>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kern="1200">
          <a:solidFill>
            <a:srgbClr val="646D72"/>
          </a:solidFill>
          <a:latin typeface="+mn-lt"/>
          <a:ea typeface="ＭＳ Ｐゴシック" pitchFamily="34" charset="-128"/>
          <a:cs typeface="+mn-cs"/>
        </a:defRPr>
      </a:lvl1pPr>
      <a:lvl2pPr marL="547688" indent="-204788" algn="l" defTabSz="457200" rtl="0" eaLnBrk="0" fontAlgn="base" hangingPunct="0">
        <a:spcBef>
          <a:spcPct val="20000"/>
        </a:spcBef>
        <a:spcAft>
          <a:spcPct val="0"/>
        </a:spcAft>
        <a:buClr>
          <a:schemeClr val="tx2"/>
        </a:buClr>
        <a:buFont typeface="Arial" charset="0"/>
        <a:buChar char="–"/>
        <a:defRPr sz="2200" kern="1200">
          <a:solidFill>
            <a:srgbClr val="646D72"/>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646D72"/>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1600" kern="1200">
          <a:solidFill>
            <a:srgbClr val="646D72"/>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rgbClr val="646D72"/>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4754" name="Title Placeholder 1"/>
          <p:cNvSpPr>
            <a:spLocks noGrp="1"/>
          </p:cNvSpPr>
          <p:nvPr>
            <p:ph type="title"/>
          </p:nvPr>
        </p:nvSpPr>
        <p:spPr bwMode="gray">
          <a:xfrm>
            <a:off x="915988" y="219075"/>
            <a:ext cx="5483225" cy="796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714755" name="Text Placeholder 2"/>
          <p:cNvSpPr>
            <a:spLocks noGrp="1"/>
          </p:cNvSpPr>
          <p:nvPr>
            <p:ph type="body" idx="1"/>
          </p:nvPr>
        </p:nvSpPr>
        <p:spPr bwMode="gray">
          <a:xfrm>
            <a:off x="915988" y="1600200"/>
            <a:ext cx="5243512" cy="3681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B592102E-E6A5-4468-8A46-2B2F49B014F1}" type="slidenum">
              <a:rPr lang="en-US"/>
              <a:pPr>
                <a:defRPr/>
              </a:pPr>
              <a:t>‹#›</a:t>
            </a:fld>
            <a:endParaRPr lang="en-US" dirty="0"/>
          </a:p>
        </p:txBody>
      </p:sp>
      <p:sp>
        <p:nvSpPr>
          <p:cNvPr id="61453" name="Rectangle 13"/>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solidFill>
                  <a:srgbClr val="879196"/>
                </a:solidFill>
              </a:rPr>
              <a:t>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kern="1200">
          <a:solidFill>
            <a:schemeClr val="tx2"/>
          </a:solidFill>
          <a:latin typeface="+mj-lt"/>
          <a:ea typeface="ＭＳ Ｐゴシック" pitchFamily="34" charset="-128"/>
          <a:cs typeface="+mj-cs"/>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charset="-128"/>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charset="-128"/>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charset="-128"/>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kern="1200">
          <a:solidFill>
            <a:srgbClr val="646D72"/>
          </a:solidFill>
          <a:latin typeface="+mn-lt"/>
          <a:ea typeface="ＭＳ Ｐゴシック" pitchFamily="34" charset="-128"/>
          <a:cs typeface="+mn-cs"/>
        </a:defRPr>
      </a:lvl1pPr>
      <a:lvl2pPr marL="547688" indent="-204788" algn="l" defTabSz="457200" rtl="0" eaLnBrk="0" fontAlgn="base" hangingPunct="0">
        <a:spcBef>
          <a:spcPct val="20000"/>
        </a:spcBef>
        <a:spcAft>
          <a:spcPct val="0"/>
        </a:spcAft>
        <a:buClr>
          <a:schemeClr val="tx2"/>
        </a:buClr>
        <a:buFont typeface="Arial" charset="0"/>
        <a:buChar char="–"/>
        <a:defRPr sz="2200" kern="1200">
          <a:solidFill>
            <a:srgbClr val="646D72"/>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646D72"/>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1600" kern="1200">
          <a:solidFill>
            <a:srgbClr val="646D72"/>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rgbClr val="646D72"/>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4754" name="Title Placeholder 1"/>
          <p:cNvSpPr>
            <a:spLocks noGrp="1"/>
          </p:cNvSpPr>
          <p:nvPr>
            <p:ph type="title"/>
          </p:nvPr>
        </p:nvSpPr>
        <p:spPr bwMode="gray">
          <a:xfrm>
            <a:off x="915988" y="219075"/>
            <a:ext cx="5483225" cy="796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714755" name="Text Placeholder 2"/>
          <p:cNvSpPr>
            <a:spLocks noGrp="1"/>
          </p:cNvSpPr>
          <p:nvPr>
            <p:ph type="body" idx="1"/>
          </p:nvPr>
        </p:nvSpPr>
        <p:spPr bwMode="gray">
          <a:xfrm>
            <a:off x="915988" y="1600200"/>
            <a:ext cx="5243512" cy="3681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2" name="Slide Number Placeholder 5"/>
          <p:cNvSpPr>
            <a:spLocks noGrp="1"/>
          </p:cNvSpPr>
          <p:nvPr>
            <p:ph type="sldNum" sz="quarter" idx="4"/>
          </p:nvPr>
        </p:nvSpPr>
        <p:spPr bwMode="gray">
          <a:xfrm>
            <a:off x="260350" y="6354763"/>
            <a:ext cx="60166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000" b="0">
                <a:solidFill>
                  <a:srgbClr val="FFFFFF"/>
                </a:solidFill>
                <a:latin typeface="Verdana" pitchFamily="34" charset="0"/>
                <a:ea typeface="ＭＳ Ｐゴシック" charset="-128"/>
                <a:cs typeface="+mn-cs"/>
              </a:defRPr>
            </a:lvl1pPr>
          </a:lstStyle>
          <a:p>
            <a:pPr>
              <a:defRPr/>
            </a:pPr>
            <a:fld id="{B592102E-E6A5-4468-8A46-2B2F49B014F1}" type="slidenum">
              <a:rPr lang="en-US"/>
              <a:pPr>
                <a:defRPr/>
              </a:pPr>
              <a:t>‹#›</a:t>
            </a:fld>
            <a:endParaRPr lang="en-US" dirty="0"/>
          </a:p>
        </p:txBody>
      </p:sp>
      <p:sp>
        <p:nvSpPr>
          <p:cNvPr id="61453" name="Rectangle 13"/>
          <p:cNvSpPr>
            <a:spLocks noGrp="1" noChangeArrowheads="1"/>
          </p:cNvSpPr>
          <p:nvPr>
            <p:ph type="ftr" sz="quarter" idx="3"/>
          </p:nvPr>
        </p:nvSpPr>
        <p:spPr bwMode="auto">
          <a:xfrm>
            <a:off x="252413" y="6337300"/>
            <a:ext cx="61499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800" b="0">
                <a:solidFill>
                  <a:schemeClr val="bg2"/>
                </a:solidFill>
                <a:ea typeface="ＭＳ Ｐゴシック" charset="-128"/>
                <a:cs typeface="+mn-cs"/>
              </a:defRPr>
            </a:lvl1pPr>
          </a:lstStyle>
          <a:p>
            <a:pPr>
              <a:defRPr/>
            </a:pPr>
            <a:r>
              <a:rPr lang="en-US" dirty="0">
                <a:solidFill>
                  <a:srgbClr val="879196"/>
                </a:solidFill>
              </a:rPr>
              <a:t>Confidential Property of UnitedHealth Group. Do not distribute or reproduce without express permission of UnitedHealth Group.</a:t>
            </a:r>
          </a:p>
        </p:txBody>
      </p:sp>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eaLnBrk="0" fontAlgn="base" hangingPunct="0">
        <a:spcBef>
          <a:spcPct val="20000"/>
        </a:spcBef>
        <a:spcAft>
          <a:spcPct val="0"/>
        </a:spcAft>
        <a:defRPr sz="2200" b="1" kern="1200">
          <a:solidFill>
            <a:schemeClr val="tx2"/>
          </a:solidFill>
          <a:latin typeface="+mj-lt"/>
          <a:ea typeface="ＭＳ Ｐゴシック" pitchFamily="34" charset="-128"/>
          <a:cs typeface="+mj-cs"/>
        </a:defRPr>
      </a:lvl1pPr>
      <a:lvl2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charset="-128"/>
        </a:defRPr>
      </a:lvl2pPr>
      <a:lvl3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charset="-128"/>
        </a:defRPr>
      </a:lvl3pPr>
      <a:lvl4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charset="-128"/>
        </a:defRPr>
      </a:lvl4pPr>
      <a:lvl5pPr algn="l" defTabSz="457200" rtl="0" eaLnBrk="0" fontAlgn="base" hangingPunct="0">
        <a:spcBef>
          <a:spcPct val="20000"/>
        </a:spcBef>
        <a:spcAft>
          <a:spcPct val="0"/>
        </a:spcAft>
        <a:defRPr sz="2200" b="1">
          <a:solidFill>
            <a:schemeClr val="tx2"/>
          </a:solidFill>
          <a:latin typeface="Arial" charset="0"/>
          <a:ea typeface="ＭＳ Ｐゴシック"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kern="1200">
          <a:solidFill>
            <a:srgbClr val="646D72"/>
          </a:solidFill>
          <a:latin typeface="+mn-lt"/>
          <a:ea typeface="ＭＳ Ｐゴシック" pitchFamily="34" charset="-128"/>
          <a:cs typeface="+mn-cs"/>
        </a:defRPr>
      </a:lvl1pPr>
      <a:lvl2pPr marL="547688" indent="-204788" algn="l" defTabSz="457200" rtl="0" eaLnBrk="0" fontAlgn="base" hangingPunct="0">
        <a:spcBef>
          <a:spcPct val="20000"/>
        </a:spcBef>
        <a:spcAft>
          <a:spcPct val="0"/>
        </a:spcAft>
        <a:buClr>
          <a:schemeClr val="tx2"/>
        </a:buClr>
        <a:buFont typeface="Arial" charset="0"/>
        <a:buChar char="–"/>
        <a:defRPr sz="2200" kern="1200">
          <a:solidFill>
            <a:srgbClr val="646D72"/>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646D72"/>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1600" kern="1200">
          <a:solidFill>
            <a:srgbClr val="646D72"/>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rgbClr val="646D72"/>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2"/>
        </a:solidFill>
        <a:effectLst/>
      </p:bgPr>
    </p:bg>
    <p:spTree>
      <p:nvGrpSpPr>
        <p:cNvPr id="1" name=""/>
        <p:cNvGrpSpPr/>
        <p:nvPr/>
      </p:nvGrpSpPr>
      <p:grpSpPr>
        <a:xfrm>
          <a:off x="0" y="0"/>
          <a:ext cx="0" cy="0"/>
          <a:chOff x="0" y="0"/>
          <a:chExt cx="0" cy="0"/>
        </a:xfrm>
      </p:grpSpPr>
      <p:pic>
        <p:nvPicPr>
          <p:cNvPr id="1604624" name="Picture 16" descr="Tinted_U"/>
          <p:cNvPicPr>
            <a:picLocks noChangeAspect="1" noChangeArrowheads="1"/>
          </p:cNvPicPr>
          <p:nvPr/>
        </p:nvPicPr>
        <p:blipFill>
          <a:blip r:embed="rId2">
            <a:extLst>
              <a:ext uri="{28A0092B-C50C-407E-A947-70E740481C1C}">
                <a14:useLocalDpi xmlns:a14="http://schemas.microsoft.com/office/drawing/2010/main" val="0"/>
              </a:ext>
            </a:extLst>
          </a:blip>
          <a:srcRect r="8913" b="5128"/>
          <a:stretch>
            <a:fillRect/>
          </a:stretch>
        </p:blipFill>
        <p:spPr bwMode="auto">
          <a:xfrm>
            <a:off x="228600" y="228600"/>
            <a:ext cx="508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604610" name="Rectangle 2"/>
          <p:cNvSpPr>
            <a:spLocks noChangeArrowheads="1"/>
          </p:cNvSpPr>
          <p:nvPr/>
        </p:nvSpPr>
        <p:spPr bwMode="auto">
          <a:xfrm>
            <a:off x="228600" y="6400800"/>
            <a:ext cx="8686800" cy="228600"/>
          </a:xfrm>
          <a:prstGeom prst="rect">
            <a:avLst/>
          </a:prstGeom>
          <a:solidFill>
            <a:schemeClr val="bg1"/>
          </a:solidFill>
          <a:ln>
            <a:noFill/>
          </a:ln>
          <a:effectLst/>
          <a:extLst/>
        </p:spPr>
        <p:txBody>
          <a:bodyPr wrap="none" anchor="ctr"/>
          <a:lstStyle/>
          <a:p>
            <a:pPr algn="ctr"/>
            <a:endParaRPr lang="en-US" b="0" dirty="0">
              <a:ea typeface="ＭＳ Ｐゴシック" pitchFamily="34" charset="-128"/>
            </a:endParaRPr>
          </a:p>
        </p:txBody>
      </p:sp>
      <p:sp>
        <p:nvSpPr>
          <p:cNvPr id="1604614" name="Rectangle 6"/>
          <p:cNvSpPr>
            <a:spLocks noChangeArrowheads="1"/>
          </p:cNvSpPr>
          <p:nvPr/>
        </p:nvSpPr>
        <p:spPr bwMode="auto">
          <a:xfrm>
            <a:off x="228600" y="228600"/>
            <a:ext cx="8686800" cy="6400800"/>
          </a:xfrm>
          <a:prstGeom prst="rect">
            <a:avLst/>
          </a:prstGeom>
          <a:noFill/>
          <a:ln w="12700" algn="ctr">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0" dirty="0">
              <a:ln>
                <a:solidFill>
                  <a:srgbClr val="FFFFFF"/>
                </a:solidFill>
              </a:ln>
              <a:ea typeface="ＭＳ Ｐゴシック" pitchFamily="34" charset="-128"/>
            </a:endParaRPr>
          </a:p>
        </p:txBody>
      </p:sp>
      <p:sp>
        <p:nvSpPr>
          <p:cNvPr id="1604615" name="Line 7"/>
          <p:cNvSpPr>
            <a:spLocks noChangeShapeType="1"/>
          </p:cNvSpPr>
          <p:nvPr/>
        </p:nvSpPr>
        <p:spPr bwMode="auto">
          <a:xfrm flipH="1">
            <a:off x="914400" y="990600"/>
            <a:ext cx="80010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b="0" dirty="0">
              <a:ea typeface="ＭＳ Ｐゴシック" pitchFamily="34" charset="-128"/>
            </a:endParaRPr>
          </a:p>
        </p:txBody>
      </p:sp>
      <p:sp>
        <p:nvSpPr>
          <p:cNvPr id="1604616" name="Rectangle 8"/>
          <p:cNvSpPr>
            <a:spLocks noGrp="1" noChangeArrowheads="1"/>
          </p:cNvSpPr>
          <p:nvPr>
            <p:ph type="body" idx="1"/>
          </p:nvPr>
        </p:nvSpPr>
        <p:spPr bwMode="auto">
          <a:xfrm>
            <a:off x="914400" y="15240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Slide Number Placeholder 5"/>
          <p:cNvSpPr>
            <a:spLocks noGrp="1"/>
          </p:cNvSpPr>
          <p:nvPr>
            <p:ph type="sldNum" sz="quarter" idx="4"/>
          </p:nvPr>
        </p:nvSpPr>
        <p:spPr bwMode="gray">
          <a:xfrm>
            <a:off x="228600" y="64008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0" bIns="0" numCol="1" anchor="ctr" anchorCtr="0" compatLnSpc="1">
            <a:prstTxWarp prst="textNoShape">
              <a:avLst/>
            </a:prstTxWarp>
          </a:bodyPr>
          <a:lstStyle>
            <a:lvl1pPr algn="l">
              <a:defRPr sz="1000">
                <a:solidFill>
                  <a:srgbClr val="FFFFFF"/>
                </a:solidFill>
                <a:latin typeface="+mn-lt"/>
              </a:defRPr>
            </a:lvl1pPr>
          </a:lstStyle>
          <a:p>
            <a:fld id="{34034F64-D7DA-4100-9F72-33C4D5A9F7B8}" type="slidenum">
              <a:rPr lang="en-US" b="0" smtClean="0">
                <a:ea typeface="ＭＳ Ｐゴシック" pitchFamily="34" charset="-128"/>
              </a:rPr>
              <a:pPr/>
              <a:t>‹#›</a:t>
            </a:fld>
            <a:endParaRPr lang="en-US" b="0" dirty="0">
              <a:ea typeface="ＭＳ Ｐゴシック" pitchFamily="34" charset="-128"/>
            </a:endParaRPr>
          </a:p>
        </p:txBody>
      </p:sp>
      <p:sp>
        <p:nvSpPr>
          <p:cNvPr id="1604621" name="Rectangle 13"/>
          <p:cNvSpPr>
            <a:spLocks noGrp="1" noChangeArrowheads="1"/>
          </p:cNvSpPr>
          <p:nvPr>
            <p:ph type="ftr" sz="quarter" idx="3"/>
          </p:nvPr>
        </p:nvSpPr>
        <p:spPr bwMode="auto">
          <a:xfrm>
            <a:off x="228600" y="6629400"/>
            <a:ext cx="8686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800">
                <a:solidFill>
                  <a:schemeClr val="bg2"/>
                </a:solidFill>
              </a:defRPr>
            </a:lvl1pPr>
          </a:lstStyle>
          <a:p>
            <a:r>
              <a:rPr lang="en-US" b="0" dirty="0" smtClean="0">
                <a:solidFill>
                  <a:srgbClr val="879196"/>
                </a:solidFill>
                <a:ea typeface="ＭＳ Ｐゴシック" pitchFamily="34" charset="-128"/>
              </a:rPr>
              <a:t>Proprietary Information of UnitedHealth Group.  Do not distribute or reproduce without express permission of UnitedHealth Group.</a:t>
            </a:r>
            <a:endParaRPr lang="en-US" b="0" dirty="0">
              <a:solidFill>
                <a:srgbClr val="879196"/>
              </a:solidFill>
              <a:ea typeface="ＭＳ Ｐゴシック" pitchFamily="34" charset="-128"/>
            </a:endParaRPr>
          </a:p>
        </p:txBody>
      </p:sp>
      <p:sp>
        <p:nvSpPr>
          <p:cNvPr id="1604622" name="Title Placeholder 1"/>
          <p:cNvSpPr>
            <a:spLocks noGrp="1"/>
          </p:cNvSpPr>
          <p:nvPr>
            <p:ph type="title"/>
          </p:nvPr>
        </p:nvSpPr>
        <p:spPr bwMode="gray">
          <a:xfrm>
            <a:off x="914400" y="228600"/>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dirty="0" smtClean="0"/>
              <a:t>Click to edit Master title style</a:t>
            </a:r>
          </a:p>
        </p:txBody>
      </p:sp>
      <p:pic>
        <p:nvPicPr>
          <p:cNvPr id="13" name="Picture 2" descr="\\SVR-MT-CORP\Clients\UnitedHealthcare\_global_assets\00_2011_Brand_Guidelines\06_logos\Logos\UHC_Bl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08907"/>
            <a:ext cx="1841500" cy="37531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fontAlgn="base">
        <a:spcBef>
          <a:spcPct val="20000"/>
        </a:spcBef>
        <a:spcAft>
          <a:spcPct val="0"/>
        </a:spcAft>
        <a:defRPr sz="2200" b="1">
          <a:solidFill>
            <a:schemeClr val="bg1"/>
          </a:solidFill>
          <a:latin typeface="+mj-lt"/>
          <a:ea typeface="+mj-ea"/>
          <a:cs typeface="+mj-cs"/>
        </a:defRPr>
      </a:lvl1pPr>
      <a:lvl2pPr algn="l" defTabSz="457200" rtl="0" fontAlgn="base">
        <a:spcBef>
          <a:spcPct val="20000"/>
        </a:spcBef>
        <a:spcAft>
          <a:spcPct val="0"/>
        </a:spcAft>
        <a:defRPr sz="2200" b="1">
          <a:solidFill>
            <a:schemeClr val="tx2"/>
          </a:solidFill>
          <a:latin typeface="Arial" charset="0"/>
          <a:ea typeface="ＭＳ Ｐゴシック" pitchFamily="34" charset="-128"/>
        </a:defRPr>
      </a:lvl2pPr>
      <a:lvl3pPr algn="l" defTabSz="457200" rtl="0" fontAlgn="base">
        <a:spcBef>
          <a:spcPct val="20000"/>
        </a:spcBef>
        <a:spcAft>
          <a:spcPct val="0"/>
        </a:spcAft>
        <a:defRPr sz="2200" b="1">
          <a:solidFill>
            <a:schemeClr val="tx2"/>
          </a:solidFill>
          <a:latin typeface="Arial" charset="0"/>
          <a:ea typeface="ＭＳ Ｐゴシック" pitchFamily="34" charset="-128"/>
        </a:defRPr>
      </a:lvl3pPr>
      <a:lvl4pPr algn="l" defTabSz="457200" rtl="0" fontAlgn="base">
        <a:spcBef>
          <a:spcPct val="20000"/>
        </a:spcBef>
        <a:spcAft>
          <a:spcPct val="0"/>
        </a:spcAft>
        <a:defRPr sz="2200" b="1">
          <a:solidFill>
            <a:schemeClr val="tx2"/>
          </a:solidFill>
          <a:latin typeface="Arial" charset="0"/>
          <a:ea typeface="ＭＳ Ｐゴシック" pitchFamily="34" charset="-128"/>
        </a:defRPr>
      </a:lvl4pPr>
      <a:lvl5pPr algn="l" defTabSz="457200" rtl="0" fontAlgn="base">
        <a:spcBef>
          <a:spcPct val="20000"/>
        </a:spcBef>
        <a:spcAft>
          <a:spcPct val="0"/>
        </a:spcAft>
        <a:defRPr sz="2200" b="1">
          <a:solidFill>
            <a:schemeClr val="tx2"/>
          </a:solidFill>
          <a:latin typeface="Arial" charset="0"/>
          <a:ea typeface="ＭＳ Ｐゴシック" pitchFamily="34" charset="-128"/>
        </a:defRPr>
      </a:lvl5pPr>
      <a:lvl6pPr marL="457200" algn="l" defTabSz="457200" rtl="0" fontAlgn="base">
        <a:spcBef>
          <a:spcPct val="20000"/>
        </a:spcBef>
        <a:spcAft>
          <a:spcPct val="0"/>
        </a:spcAft>
        <a:defRPr sz="2200" b="1">
          <a:solidFill>
            <a:schemeClr val="tx2"/>
          </a:solidFill>
          <a:latin typeface="Arial" charset="0"/>
          <a:ea typeface="ＭＳ Ｐゴシック" pitchFamily="34" charset="-128"/>
        </a:defRPr>
      </a:lvl6pPr>
      <a:lvl7pPr marL="914400" algn="l" defTabSz="457200" rtl="0" fontAlgn="base">
        <a:spcBef>
          <a:spcPct val="20000"/>
        </a:spcBef>
        <a:spcAft>
          <a:spcPct val="0"/>
        </a:spcAft>
        <a:defRPr sz="2200" b="1">
          <a:solidFill>
            <a:schemeClr val="tx2"/>
          </a:solidFill>
          <a:latin typeface="Arial" charset="0"/>
          <a:ea typeface="ＭＳ Ｐゴシック" pitchFamily="34" charset="-128"/>
        </a:defRPr>
      </a:lvl7pPr>
      <a:lvl8pPr marL="1371600" algn="l" defTabSz="457200" rtl="0" fontAlgn="base">
        <a:spcBef>
          <a:spcPct val="20000"/>
        </a:spcBef>
        <a:spcAft>
          <a:spcPct val="0"/>
        </a:spcAft>
        <a:defRPr sz="2200" b="1">
          <a:solidFill>
            <a:schemeClr val="tx2"/>
          </a:solidFill>
          <a:latin typeface="Arial" charset="0"/>
          <a:ea typeface="ＭＳ Ｐゴシック" pitchFamily="34" charset="-128"/>
        </a:defRPr>
      </a:lvl8pPr>
      <a:lvl9pPr marL="1828800" algn="l" defTabSz="457200" rtl="0" fontAlgn="base">
        <a:spcBef>
          <a:spcPct val="20000"/>
        </a:spcBef>
        <a:spcAft>
          <a:spcPct val="0"/>
        </a:spcAft>
        <a:defRPr sz="2200" b="1">
          <a:solidFill>
            <a:schemeClr val="tx2"/>
          </a:solidFill>
          <a:latin typeface="Arial" charset="0"/>
          <a:ea typeface="ＭＳ Ｐゴシック" pitchFamily="34" charset="-128"/>
        </a:defRPr>
      </a:lvl9pPr>
    </p:titleStyle>
    <p:bodyStyle>
      <a:lvl1pPr marL="0" indent="0" algn="l" defTabSz="457200" rtl="0" fontAlgn="base">
        <a:spcBef>
          <a:spcPct val="20000"/>
        </a:spcBef>
        <a:spcAft>
          <a:spcPct val="0"/>
        </a:spcAft>
        <a:buClr>
          <a:schemeClr val="tx2"/>
        </a:buClr>
        <a:buFont typeface="Arial" charset="0"/>
        <a:buNone/>
        <a:defRPr sz="2000">
          <a:solidFill>
            <a:schemeClr val="tx1"/>
          </a:solidFill>
          <a:latin typeface="+mn-lt"/>
          <a:ea typeface="+mn-ea"/>
          <a:cs typeface="+mn-cs"/>
        </a:defRPr>
      </a:lvl1pPr>
      <a:lvl2pPr marL="349250" indent="-228600" algn="l" defTabSz="457200" rtl="0" fontAlgn="base">
        <a:spcBef>
          <a:spcPct val="20000"/>
        </a:spcBef>
        <a:spcAft>
          <a:spcPct val="0"/>
        </a:spcAft>
        <a:buClrTx/>
        <a:buFont typeface="Arial" pitchFamily="34" charset="0"/>
        <a:buChar char="•"/>
        <a:defRPr sz="1800">
          <a:solidFill>
            <a:schemeClr val="tx1"/>
          </a:solidFill>
          <a:latin typeface="+mn-lt"/>
          <a:ea typeface="+mn-ea"/>
        </a:defRPr>
      </a:lvl2pPr>
      <a:lvl3pPr marL="577850" indent="-174625" algn="l" defTabSz="457200" rtl="0" fontAlgn="base">
        <a:spcBef>
          <a:spcPct val="20000"/>
        </a:spcBef>
        <a:spcAft>
          <a:spcPct val="0"/>
        </a:spcAft>
        <a:buClrTx/>
        <a:buFont typeface="Arial" charset="0"/>
        <a:buChar char="•"/>
        <a:defRPr sz="1600">
          <a:solidFill>
            <a:schemeClr val="tx1"/>
          </a:solidFill>
          <a:latin typeface="+mn-lt"/>
          <a:ea typeface="+mn-ea"/>
        </a:defRPr>
      </a:lvl3pPr>
      <a:lvl4pPr marL="860425" indent="-168275" algn="l" defTabSz="457200" rtl="0" fontAlgn="base">
        <a:spcBef>
          <a:spcPct val="20000"/>
        </a:spcBef>
        <a:spcAft>
          <a:spcPct val="0"/>
        </a:spcAft>
        <a:buClrTx/>
        <a:buFont typeface="Arial" pitchFamily="34" charset="0"/>
        <a:buChar char="•"/>
        <a:defRPr sz="1400">
          <a:solidFill>
            <a:schemeClr val="tx1"/>
          </a:solidFill>
          <a:latin typeface="+mn-lt"/>
          <a:ea typeface="+mn-ea"/>
        </a:defRPr>
      </a:lvl4pPr>
      <a:lvl5pPr marL="1089025" indent="-120650" algn="l" defTabSz="457200" rtl="0" fontAlgn="base">
        <a:spcBef>
          <a:spcPct val="20000"/>
        </a:spcBef>
        <a:spcAft>
          <a:spcPct val="0"/>
        </a:spcAft>
        <a:buClrTx/>
        <a:buChar char="•"/>
        <a:defRPr sz="1200">
          <a:solidFill>
            <a:schemeClr val="tx1"/>
          </a:solidFill>
          <a:latin typeface="+mn-lt"/>
          <a:ea typeface="+mn-ea"/>
        </a:defRPr>
      </a:lvl5pPr>
      <a:lvl6pPr marL="1943100" indent="-171450" algn="l" defTabSz="457200" rtl="0" fontAlgn="base">
        <a:spcBef>
          <a:spcPct val="20000"/>
        </a:spcBef>
        <a:spcAft>
          <a:spcPct val="0"/>
        </a:spcAft>
        <a:buChar char="•"/>
        <a:defRPr sz="1200">
          <a:solidFill>
            <a:srgbClr val="646D72"/>
          </a:solidFill>
          <a:latin typeface="+mn-lt"/>
          <a:ea typeface="+mn-ea"/>
        </a:defRPr>
      </a:lvl6pPr>
      <a:lvl7pPr marL="2400300" indent="-171450" algn="l" defTabSz="457200" rtl="0" fontAlgn="base">
        <a:spcBef>
          <a:spcPct val="20000"/>
        </a:spcBef>
        <a:spcAft>
          <a:spcPct val="0"/>
        </a:spcAft>
        <a:buChar char="•"/>
        <a:defRPr sz="1200">
          <a:solidFill>
            <a:srgbClr val="646D72"/>
          </a:solidFill>
          <a:latin typeface="+mn-lt"/>
          <a:ea typeface="+mn-ea"/>
        </a:defRPr>
      </a:lvl7pPr>
      <a:lvl8pPr marL="2857500" indent="-171450" algn="l" defTabSz="457200" rtl="0" fontAlgn="base">
        <a:spcBef>
          <a:spcPct val="20000"/>
        </a:spcBef>
        <a:spcAft>
          <a:spcPct val="0"/>
        </a:spcAft>
        <a:buChar char="•"/>
        <a:defRPr sz="1200">
          <a:solidFill>
            <a:srgbClr val="646D72"/>
          </a:solidFill>
          <a:latin typeface="+mn-lt"/>
          <a:ea typeface="+mn-ea"/>
        </a:defRPr>
      </a:lvl8pPr>
      <a:lvl9pPr marL="3314700" indent="-171450" algn="l" defTabSz="457200" rtl="0" fontAlgn="base">
        <a:spcBef>
          <a:spcPct val="20000"/>
        </a:spcBef>
        <a:spcAft>
          <a:spcPct val="0"/>
        </a:spcAft>
        <a:buChar char="•"/>
        <a:defRPr sz="12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2"/>
        </a:solidFill>
        <a:effectLst/>
      </p:bgPr>
    </p:bg>
    <p:spTree>
      <p:nvGrpSpPr>
        <p:cNvPr id="1" name=""/>
        <p:cNvGrpSpPr/>
        <p:nvPr/>
      </p:nvGrpSpPr>
      <p:grpSpPr>
        <a:xfrm>
          <a:off x="0" y="0"/>
          <a:ext cx="0" cy="0"/>
          <a:chOff x="0" y="0"/>
          <a:chExt cx="0" cy="0"/>
        </a:xfrm>
      </p:grpSpPr>
      <p:pic>
        <p:nvPicPr>
          <p:cNvPr id="1604624" name="Picture 16" descr="Tinted_U"/>
          <p:cNvPicPr>
            <a:picLocks noChangeAspect="1" noChangeArrowheads="1"/>
          </p:cNvPicPr>
          <p:nvPr/>
        </p:nvPicPr>
        <p:blipFill>
          <a:blip r:embed="rId2">
            <a:extLst>
              <a:ext uri="{28A0092B-C50C-407E-A947-70E740481C1C}">
                <a14:useLocalDpi xmlns:a14="http://schemas.microsoft.com/office/drawing/2010/main" val="0"/>
              </a:ext>
            </a:extLst>
          </a:blip>
          <a:srcRect r="8913" b="5128"/>
          <a:stretch>
            <a:fillRect/>
          </a:stretch>
        </p:blipFill>
        <p:spPr bwMode="auto">
          <a:xfrm>
            <a:off x="228600" y="228600"/>
            <a:ext cx="508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604610" name="Rectangle 2"/>
          <p:cNvSpPr>
            <a:spLocks noChangeArrowheads="1"/>
          </p:cNvSpPr>
          <p:nvPr/>
        </p:nvSpPr>
        <p:spPr bwMode="auto">
          <a:xfrm>
            <a:off x="228600" y="6400800"/>
            <a:ext cx="8686800" cy="228600"/>
          </a:xfrm>
          <a:prstGeom prst="rect">
            <a:avLst/>
          </a:prstGeom>
          <a:solidFill>
            <a:schemeClr val="bg1"/>
          </a:solidFill>
          <a:ln>
            <a:noFill/>
          </a:ln>
          <a:effectLst/>
          <a:extLst/>
        </p:spPr>
        <p:txBody>
          <a:bodyPr wrap="none" anchor="ctr"/>
          <a:lstStyle/>
          <a:p>
            <a:pPr algn="ctr"/>
            <a:endParaRPr lang="en-US" b="0" dirty="0">
              <a:ea typeface="ＭＳ Ｐゴシック" pitchFamily="34" charset="-128"/>
            </a:endParaRPr>
          </a:p>
        </p:txBody>
      </p:sp>
      <p:sp>
        <p:nvSpPr>
          <p:cNvPr id="1604614" name="Rectangle 6"/>
          <p:cNvSpPr>
            <a:spLocks noChangeArrowheads="1"/>
          </p:cNvSpPr>
          <p:nvPr/>
        </p:nvSpPr>
        <p:spPr bwMode="auto">
          <a:xfrm>
            <a:off x="228600" y="228600"/>
            <a:ext cx="8686800" cy="6400800"/>
          </a:xfrm>
          <a:prstGeom prst="rect">
            <a:avLst/>
          </a:prstGeom>
          <a:noFill/>
          <a:ln w="12700" algn="ctr">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0" dirty="0">
              <a:ln>
                <a:solidFill>
                  <a:srgbClr val="FFFFFF"/>
                </a:solidFill>
              </a:ln>
              <a:ea typeface="ＭＳ Ｐゴシック" pitchFamily="34" charset="-128"/>
            </a:endParaRPr>
          </a:p>
        </p:txBody>
      </p:sp>
      <p:sp>
        <p:nvSpPr>
          <p:cNvPr id="1604615" name="Line 7"/>
          <p:cNvSpPr>
            <a:spLocks noChangeShapeType="1"/>
          </p:cNvSpPr>
          <p:nvPr/>
        </p:nvSpPr>
        <p:spPr bwMode="auto">
          <a:xfrm flipH="1">
            <a:off x="914400" y="990600"/>
            <a:ext cx="80010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b="0" dirty="0">
              <a:ea typeface="ＭＳ Ｐゴシック" pitchFamily="34" charset="-128"/>
            </a:endParaRPr>
          </a:p>
        </p:txBody>
      </p:sp>
      <p:sp>
        <p:nvSpPr>
          <p:cNvPr id="1604616" name="Rectangle 8"/>
          <p:cNvSpPr>
            <a:spLocks noGrp="1" noChangeArrowheads="1"/>
          </p:cNvSpPr>
          <p:nvPr>
            <p:ph type="body" idx="1"/>
          </p:nvPr>
        </p:nvSpPr>
        <p:spPr bwMode="auto">
          <a:xfrm>
            <a:off x="914400" y="15240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Slide Number Placeholder 5"/>
          <p:cNvSpPr>
            <a:spLocks noGrp="1"/>
          </p:cNvSpPr>
          <p:nvPr>
            <p:ph type="sldNum" sz="quarter" idx="4"/>
          </p:nvPr>
        </p:nvSpPr>
        <p:spPr bwMode="gray">
          <a:xfrm>
            <a:off x="228600" y="64008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0" bIns="0" numCol="1" anchor="ctr" anchorCtr="0" compatLnSpc="1">
            <a:prstTxWarp prst="textNoShape">
              <a:avLst/>
            </a:prstTxWarp>
          </a:bodyPr>
          <a:lstStyle>
            <a:lvl1pPr algn="l">
              <a:defRPr sz="1000">
                <a:solidFill>
                  <a:srgbClr val="FFFFFF"/>
                </a:solidFill>
                <a:latin typeface="+mn-lt"/>
              </a:defRPr>
            </a:lvl1pPr>
          </a:lstStyle>
          <a:p>
            <a:fld id="{34034F64-D7DA-4100-9F72-33C4D5A9F7B8}" type="slidenum">
              <a:rPr lang="en-US" b="0" smtClean="0">
                <a:ea typeface="ＭＳ Ｐゴシック" pitchFamily="34" charset="-128"/>
              </a:rPr>
              <a:pPr/>
              <a:t>‹#›</a:t>
            </a:fld>
            <a:endParaRPr lang="en-US" b="0" dirty="0">
              <a:ea typeface="ＭＳ Ｐゴシック" pitchFamily="34" charset="-128"/>
            </a:endParaRPr>
          </a:p>
        </p:txBody>
      </p:sp>
      <p:sp>
        <p:nvSpPr>
          <p:cNvPr id="1604621" name="Rectangle 13"/>
          <p:cNvSpPr>
            <a:spLocks noGrp="1" noChangeArrowheads="1"/>
          </p:cNvSpPr>
          <p:nvPr>
            <p:ph type="ftr" sz="quarter" idx="3"/>
          </p:nvPr>
        </p:nvSpPr>
        <p:spPr bwMode="auto">
          <a:xfrm>
            <a:off x="228600" y="6629400"/>
            <a:ext cx="8686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800">
                <a:solidFill>
                  <a:schemeClr val="bg2"/>
                </a:solidFill>
              </a:defRPr>
            </a:lvl1pPr>
          </a:lstStyle>
          <a:p>
            <a:r>
              <a:rPr lang="en-US" b="0" dirty="0" smtClean="0">
                <a:solidFill>
                  <a:srgbClr val="879196"/>
                </a:solidFill>
                <a:ea typeface="ＭＳ Ｐゴシック" pitchFamily="34" charset="-128"/>
              </a:rPr>
              <a:t>Proprietary Information of UnitedHealth Group.  Do not distribute or reproduce without express permission of UnitedHealth Group.</a:t>
            </a:r>
            <a:endParaRPr lang="en-US" b="0" dirty="0">
              <a:solidFill>
                <a:srgbClr val="879196"/>
              </a:solidFill>
              <a:ea typeface="ＭＳ Ｐゴシック" pitchFamily="34" charset="-128"/>
            </a:endParaRPr>
          </a:p>
        </p:txBody>
      </p:sp>
      <p:sp>
        <p:nvSpPr>
          <p:cNvPr id="1604622" name="Title Placeholder 1"/>
          <p:cNvSpPr>
            <a:spLocks noGrp="1"/>
          </p:cNvSpPr>
          <p:nvPr>
            <p:ph type="title"/>
          </p:nvPr>
        </p:nvSpPr>
        <p:spPr bwMode="gray">
          <a:xfrm>
            <a:off x="914400" y="228600"/>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dirty="0" smtClean="0"/>
              <a:t>Click to edit Master title style</a:t>
            </a:r>
          </a:p>
        </p:txBody>
      </p:sp>
      <p:pic>
        <p:nvPicPr>
          <p:cNvPr id="13" name="Picture 2" descr="\\SVR-MT-CORP\Clients\UnitedHealthcare\_global_assets\00_2011_Brand_Guidelines\06_logos\Logos\UHC_Bl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08907"/>
            <a:ext cx="1841500" cy="37531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fontAlgn="base">
        <a:spcBef>
          <a:spcPct val="20000"/>
        </a:spcBef>
        <a:spcAft>
          <a:spcPct val="0"/>
        </a:spcAft>
        <a:defRPr sz="2200" b="1">
          <a:solidFill>
            <a:schemeClr val="bg1"/>
          </a:solidFill>
          <a:latin typeface="+mj-lt"/>
          <a:ea typeface="+mj-ea"/>
          <a:cs typeface="+mj-cs"/>
        </a:defRPr>
      </a:lvl1pPr>
      <a:lvl2pPr algn="l" defTabSz="457200" rtl="0" fontAlgn="base">
        <a:spcBef>
          <a:spcPct val="20000"/>
        </a:spcBef>
        <a:spcAft>
          <a:spcPct val="0"/>
        </a:spcAft>
        <a:defRPr sz="2200" b="1">
          <a:solidFill>
            <a:schemeClr val="tx2"/>
          </a:solidFill>
          <a:latin typeface="Arial" charset="0"/>
          <a:ea typeface="ＭＳ Ｐゴシック" pitchFamily="34" charset="-128"/>
        </a:defRPr>
      </a:lvl2pPr>
      <a:lvl3pPr algn="l" defTabSz="457200" rtl="0" fontAlgn="base">
        <a:spcBef>
          <a:spcPct val="20000"/>
        </a:spcBef>
        <a:spcAft>
          <a:spcPct val="0"/>
        </a:spcAft>
        <a:defRPr sz="2200" b="1">
          <a:solidFill>
            <a:schemeClr val="tx2"/>
          </a:solidFill>
          <a:latin typeface="Arial" charset="0"/>
          <a:ea typeface="ＭＳ Ｐゴシック" pitchFamily="34" charset="-128"/>
        </a:defRPr>
      </a:lvl3pPr>
      <a:lvl4pPr algn="l" defTabSz="457200" rtl="0" fontAlgn="base">
        <a:spcBef>
          <a:spcPct val="20000"/>
        </a:spcBef>
        <a:spcAft>
          <a:spcPct val="0"/>
        </a:spcAft>
        <a:defRPr sz="2200" b="1">
          <a:solidFill>
            <a:schemeClr val="tx2"/>
          </a:solidFill>
          <a:latin typeface="Arial" charset="0"/>
          <a:ea typeface="ＭＳ Ｐゴシック" pitchFamily="34" charset="-128"/>
        </a:defRPr>
      </a:lvl4pPr>
      <a:lvl5pPr algn="l" defTabSz="457200" rtl="0" fontAlgn="base">
        <a:spcBef>
          <a:spcPct val="20000"/>
        </a:spcBef>
        <a:spcAft>
          <a:spcPct val="0"/>
        </a:spcAft>
        <a:defRPr sz="2200" b="1">
          <a:solidFill>
            <a:schemeClr val="tx2"/>
          </a:solidFill>
          <a:latin typeface="Arial" charset="0"/>
          <a:ea typeface="ＭＳ Ｐゴシック" pitchFamily="34" charset="-128"/>
        </a:defRPr>
      </a:lvl5pPr>
      <a:lvl6pPr marL="457200" algn="l" defTabSz="457200" rtl="0" fontAlgn="base">
        <a:spcBef>
          <a:spcPct val="20000"/>
        </a:spcBef>
        <a:spcAft>
          <a:spcPct val="0"/>
        </a:spcAft>
        <a:defRPr sz="2200" b="1">
          <a:solidFill>
            <a:schemeClr val="tx2"/>
          </a:solidFill>
          <a:latin typeface="Arial" charset="0"/>
          <a:ea typeface="ＭＳ Ｐゴシック" pitchFamily="34" charset="-128"/>
        </a:defRPr>
      </a:lvl6pPr>
      <a:lvl7pPr marL="914400" algn="l" defTabSz="457200" rtl="0" fontAlgn="base">
        <a:spcBef>
          <a:spcPct val="20000"/>
        </a:spcBef>
        <a:spcAft>
          <a:spcPct val="0"/>
        </a:spcAft>
        <a:defRPr sz="2200" b="1">
          <a:solidFill>
            <a:schemeClr val="tx2"/>
          </a:solidFill>
          <a:latin typeface="Arial" charset="0"/>
          <a:ea typeface="ＭＳ Ｐゴシック" pitchFamily="34" charset="-128"/>
        </a:defRPr>
      </a:lvl7pPr>
      <a:lvl8pPr marL="1371600" algn="l" defTabSz="457200" rtl="0" fontAlgn="base">
        <a:spcBef>
          <a:spcPct val="20000"/>
        </a:spcBef>
        <a:spcAft>
          <a:spcPct val="0"/>
        </a:spcAft>
        <a:defRPr sz="2200" b="1">
          <a:solidFill>
            <a:schemeClr val="tx2"/>
          </a:solidFill>
          <a:latin typeface="Arial" charset="0"/>
          <a:ea typeface="ＭＳ Ｐゴシック" pitchFamily="34" charset="-128"/>
        </a:defRPr>
      </a:lvl8pPr>
      <a:lvl9pPr marL="1828800" algn="l" defTabSz="457200" rtl="0" fontAlgn="base">
        <a:spcBef>
          <a:spcPct val="20000"/>
        </a:spcBef>
        <a:spcAft>
          <a:spcPct val="0"/>
        </a:spcAft>
        <a:defRPr sz="2200" b="1">
          <a:solidFill>
            <a:schemeClr val="tx2"/>
          </a:solidFill>
          <a:latin typeface="Arial" charset="0"/>
          <a:ea typeface="ＭＳ Ｐゴシック" pitchFamily="34" charset="-128"/>
        </a:defRPr>
      </a:lvl9pPr>
    </p:titleStyle>
    <p:bodyStyle>
      <a:lvl1pPr marL="0" indent="0" algn="l" defTabSz="457200" rtl="0" fontAlgn="base">
        <a:spcBef>
          <a:spcPct val="20000"/>
        </a:spcBef>
        <a:spcAft>
          <a:spcPct val="0"/>
        </a:spcAft>
        <a:buClr>
          <a:schemeClr val="tx2"/>
        </a:buClr>
        <a:buFont typeface="Arial" charset="0"/>
        <a:buNone/>
        <a:defRPr sz="2000">
          <a:solidFill>
            <a:schemeClr val="tx1"/>
          </a:solidFill>
          <a:latin typeface="+mn-lt"/>
          <a:ea typeface="+mn-ea"/>
          <a:cs typeface="+mn-cs"/>
        </a:defRPr>
      </a:lvl1pPr>
      <a:lvl2pPr marL="349250" indent="-228600" algn="l" defTabSz="457200" rtl="0" fontAlgn="base">
        <a:spcBef>
          <a:spcPct val="20000"/>
        </a:spcBef>
        <a:spcAft>
          <a:spcPct val="0"/>
        </a:spcAft>
        <a:buClrTx/>
        <a:buFont typeface="Arial" pitchFamily="34" charset="0"/>
        <a:buChar char="•"/>
        <a:defRPr sz="1800">
          <a:solidFill>
            <a:schemeClr val="tx1"/>
          </a:solidFill>
          <a:latin typeface="+mn-lt"/>
          <a:ea typeface="+mn-ea"/>
        </a:defRPr>
      </a:lvl2pPr>
      <a:lvl3pPr marL="577850" indent="-174625" algn="l" defTabSz="457200" rtl="0" fontAlgn="base">
        <a:spcBef>
          <a:spcPct val="20000"/>
        </a:spcBef>
        <a:spcAft>
          <a:spcPct val="0"/>
        </a:spcAft>
        <a:buClrTx/>
        <a:buFont typeface="Arial" charset="0"/>
        <a:buChar char="•"/>
        <a:defRPr sz="1600">
          <a:solidFill>
            <a:schemeClr val="tx1"/>
          </a:solidFill>
          <a:latin typeface="+mn-lt"/>
          <a:ea typeface="+mn-ea"/>
        </a:defRPr>
      </a:lvl3pPr>
      <a:lvl4pPr marL="860425" indent="-168275" algn="l" defTabSz="457200" rtl="0" fontAlgn="base">
        <a:spcBef>
          <a:spcPct val="20000"/>
        </a:spcBef>
        <a:spcAft>
          <a:spcPct val="0"/>
        </a:spcAft>
        <a:buClrTx/>
        <a:buFont typeface="Arial" pitchFamily="34" charset="0"/>
        <a:buChar char="•"/>
        <a:defRPr sz="1400">
          <a:solidFill>
            <a:schemeClr val="tx1"/>
          </a:solidFill>
          <a:latin typeface="+mn-lt"/>
          <a:ea typeface="+mn-ea"/>
        </a:defRPr>
      </a:lvl4pPr>
      <a:lvl5pPr marL="1089025" indent="-120650" algn="l" defTabSz="457200" rtl="0" fontAlgn="base">
        <a:spcBef>
          <a:spcPct val="20000"/>
        </a:spcBef>
        <a:spcAft>
          <a:spcPct val="0"/>
        </a:spcAft>
        <a:buClrTx/>
        <a:buChar char="•"/>
        <a:defRPr sz="1200">
          <a:solidFill>
            <a:schemeClr val="tx1"/>
          </a:solidFill>
          <a:latin typeface="+mn-lt"/>
          <a:ea typeface="+mn-ea"/>
        </a:defRPr>
      </a:lvl5pPr>
      <a:lvl6pPr marL="1943100" indent="-171450" algn="l" defTabSz="457200" rtl="0" fontAlgn="base">
        <a:spcBef>
          <a:spcPct val="20000"/>
        </a:spcBef>
        <a:spcAft>
          <a:spcPct val="0"/>
        </a:spcAft>
        <a:buChar char="•"/>
        <a:defRPr sz="1200">
          <a:solidFill>
            <a:srgbClr val="646D72"/>
          </a:solidFill>
          <a:latin typeface="+mn-lt"/>
          <a:ea typeface="+mn-ea"/>
        </a:defRPr>
      </a:lvl6pPr>
      <a:lvl7pPr marL="2400300" indent="-171450" algn="l" defTabSz="457200" rtl="0" fontAlgn="base">
        <a:spcBef>
          <a:spcPct val="20000"/>
        </a:spcBef>
        <a:spcAft>
          <a:spcPct val="0"/>
        </a:spcAft>
        <a:buChar char="•"/>
        <a:defRPr sz="1200">
          <a:solidFill>
            <a:srgbClr val="646D72"/>
          </a:solidFill>
          <a:latin typeface="+mn-lt"/>
          <a:ea typeface="+mn-ea"/>
        </a:defRPr>
      </a:lvl7pPr>
      <a:lvl8pPr marL="2857500" indent="-171450" algn="l" defTabSz="457200" rtl="0" fontAlgn="base">
        <a:spcBef>
          <a:spcPct val="20000"/>
        </a:spcBef>
        <a:spcAft>
          <a:spcPct val="0"/>
        </a:spcAft>
        <a:buChar char="•"/>
        <a:defRPr sz="1200">
          <a:solidFill>
            <a:srgbClr val="646D72"/>
          </a:solidFill>
          <a:latin typeface="+mn-lt"/>
          <a:ea typeface="+mn-ea"/>
        </a:defRPr>
      </a:lvl8pPr>
      <a:lvl9pPr marL="3314700" indent="-171450" algn="l" defTabSz="457200" rtl="0" fontAlgn="base">
        <a:spcBef>
          <a:spcPct val="20000"/>
        </a:spcBef>
        <a:spcAft>
          <a:spcPct val="0"/>
        </a:spcAft>
        <a:buChar char="•"/>
        <a:defRPr sz="12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2"/>
        </a:solidFill>
        <a:effectLst/>
      </p:bgPr>
    </p:bg>
    <p:spTree>
      <p:nvGrpSpPr>
        <p:cNvPr id="1" name=""/>
        <p:cNvGrpSpPr/>
        <p:nvPr/>
      </p:nvGrpSpPr>
      <p:grpSpPr>
        <a:xfrm>
          <a:off x="0" y="0"/>
          <a:ext cx="0" cy="0"/>
          <a:chOff x="0" y="0"/>
          <a:chExt cx="0" cy="0"/>
        </a:xfrm>
      </p:grpSpPr>
      <p:pic>
        <p:nvPicPr>
          <p:cNvPr id="1604624" name="Picture 16" descr="Tinted_U"/>
          <p:cNvPicPr>
            <a:picLocks noChangeAspect="1" noChangeArrowheads="1"/>
          </p:cNvPicPr>
          <p:nvPr/>
        </p:nvPicPr>
        <p:blipFill>
          <a:blip r:embed="rId2">
            <a:extLst>
              <a:ext uri="{28A0092B-C50C-407E-A947-70E740481C1C}">
                <a14:useLocalDpi xmlns:a14="http://schemas.microsoft.com/office/drawing/2010/main" val="0"/>
              </a:ext>
            </a:extLst>
          </a:blip>
          <a:srcRect r="8913" b="5128"/>
          <a:stretch>
            <a:fillRect/>
          </a:stretch>
        </p:blipFill>
        <p:spPr bwMode="auto">
          <a:xfrm>
            <a:off x="228600" y="228600"/>
            <a:ext cx="508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604610" name="Rectangle 2"/>
          <p:cNvSpPr>
            <a:spLocks noChangeArrowheads="1"/>
          </p:cNvSpPr>
          <p:nvPr/>
        </p:nvSpPr>
        <p:spPr bwMode="auto">
          <a:xfrm>
            <a:off x="228600" y="6400800"/>
            <a:ext cx="8686800" cy="228600"/>
          </a:xfrm>
          <a:prstGeom prst="rect">
            <a:avLst/>
          </a:prstGeom>
          <a:solidFill>
            <a:schemeClr val="bg1"/>
          </a:solidFill>
          <a:ln>
            <a:noFill/>
          </a:ln>
          <a:effectLst/>
          <a:extLst/>
        </p:spPr>
        <p:txBody>
          <a:bodyPr wrap="none" anchor="ctr"/>
          <a:lstStyle/>
          <a:p>
            <a:pPr algn="ctr"/>
            <a:endParaRPr lang="en-US" b="0" dirty="0">
              <a:ea typeface="ＭＳ Ｐゴシック" pitchFamily="34" charset="-128"/>
            </a:endParaRPr>
          </a:p>
        </p:txBody>
      </p:sp>
      <p:sp>
        <p:nvSpPr>
          <p:cNvPr id="1604614" name="Rectangle 6"/>
          <p:cNvSpPr>
            <a:spLocks noChangeArrowheads="1"/>
          </p:cNvSpPr>
          <p:nvPr/>
        </p:nvSpPr>
        <p:spPr bwMode="auto">
          <a:xfrm>
            <a:off x="228600" y="228600"/>
            <a:ext cx="8686800" cy="6400800"/>
          </a:xfrm>
          <a:prstGeom prst="rect">
            <a:avLst/>
          </a:prstGeom>
          <a:noFill/>
          <a:ln w="12700" algn="ctr">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0" dirty="0">
              <a:ln>
                <a:solidFill>
                  <a:srgbClr val="FFFFFF"/>
                </a:solidFill>
              </a:ln>
              <a:ea typeface="ＭＳ Ｐゴシック" pitchFamily="34" charset="-128"/>
            </a:endParaRPr>
          </a:p>
        </p:txBody>
      </p:sp>
      <p:sp>
        <p:nvSpPr>
          <p:cNvPr id="1604615" name="Line 7"/>
          <p:cNvSpPr>
            <a:spLocks noChangeShapeType="1"/>
          </p:cNvSpPr>
          <p:nvPr/>
        </p:nvSpPr>
        <p:spPr bwMode="auto">
          <a:xfrm flipH="1">
            <a:off x="914400" y="990600"/>
            <a:ext cx="80010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b="0" dirty="0">
              <a:ea typeface="ＭＳ Ｐゴシック" pitchFamily="34" charset="-128"/>
            </a:endParaRPr>
          </a:p>
        </p:txBody>
      </p:sp>
      <p:sp>
        <p:nvSpPr>
          <p:cNvPr id="1604616" name="Rectangle 8"/>
          <p:cNvSpPr>
            <a:spLocks noGrp="1" noChangeArrowheads="1"/>
          </p:cNvSpPr>
          <p:nvPr>
            <p:ph type="body" idx="1"/>
          </p:nvPr>
        </p:nvSpPr>
        <p:spPr bwMode="auto">
          <a:xfrm>
            <a:off x="914400" y="15240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Slide Number Placeholder 5"/>
          <p:cNvSpPr>
            <a:spLocks noGrp="1"/>
          </p:cNvSpPr>
          <p:nvPr>
            <p:ph type="sldNum" sz="quarter" idx="4"/>
          </p:nvPr>
        </p:nvSpPr>
        <p:spPr bwMode="gray">
          <a:xfrm>
            <a:off x="228600" y="64008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0" bIns="0" numCol="1" anchor="ctr" anchorCtr="0" compatLnSpc="1">
            <a:prstTxWarp prst="textNoShape">
              <a:avLst/>
            </a:prstTxWarp>
          </a:bodyPr>
          <a:lstStyle>
            <a:lvl1pPr algn="l">
              <a:defRPr sz="1000">
                <a:solidFill>
                  <a:srgbClr val="FFFFFF"/>
                </a:solidFill>
                <a:latin typeface="+mn-lt"/>
              </a:defRPr>
            </a:lvl1pPr>
          </a:lstStyle>
          <a:p>
            <a:fld id="{34034F64-D7DA-4100-9F72-33C4D5A9F7B8}" type="slidenum">
              <a:rPr lang="en-US" b="0" smtClean="0">
                <a:ea typeface="ＭＳ Ｐゴシック" pitchFamily="34" charset="-128"/>
              </a:rPr>
              <a:pPr/>
              <a:t>‹#›</a:t>
            </a:fld>
            <a:endParaRPr lang="en-US" b="0" dirty="0">
              <a:ea typeface="ＭＳ Ｐゴシック" pitchFamily="34" charset="-128"/>
            </a:endParaRPr>
          </a:p>
        </p:txBody>
      </p:sp>
      <p:sp>
        <p:nvSpPr>
          <p:cNvPr id="1604621" name="Rectangle 13"/>
          <p:cNvSpPr>
            <a:spLocks noGrp="1" noChangeArrowheads="1"/>
          </p:cNvSpPr>
          <p:nvPr>
            <p:ph type="ftr" sz="quarter" idx="3"/>
          </p:nvPr>
        </p:nvSpPr>
        <p:spPr bwMode="auto">
          <a:xfrm>
            <a:off x="228600" y="6629400"/>
            <a:ext cx="8686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800">
                <a:solidFill>
                  <a:schemeClr val="bg2"/>
                </a:solidFill>
              </a:defRPr>
            </a:lvl1pPr>
          </a:lstStyle>
          <a:p>
            <a:r>
              <a:rPr lang="en-US" b="0" dirty="0" smtClean="0">
                <a:solidFill>
                  <a:srgbClr val="879196"/>
                </a:solidFill>
                <a:ea typeface="ＭＳ Ｐゴシック" pitchFamily="34" charset="-128"/>
              </a:rPr>
              <a:t>Proprietary Information of UnitedHealth Group.  Do not distribute or reproduce without express permission of UnitedHealth Group.</a:t>
            </a:r>
            <a:endParaRPr lang="en-US" b="0" dirty="0">
              <a:solidFill>
                <a:srgbClr val="879196"/>
              </a:solidFill>
              <a:ea typeface="ＭＳ Ｐゴシック" pitchFamily="34" charset="-128"/>
            </a:endParaRPr>
          </a:p>
        </p:txBody>
      </p:sp>
      <p:sp>
        <p:nvSpPr>
          <p:cNvPr id="1604622" name="Title Placeholder 1"/>
          <p:cNvSpPr>
            <a:spLocks noGrp="1"/>
          </p:cNvSpPr>
          <p:nvPr>
            <p:ph type="title"/>
          </p:nvPr>
        </p:nvSpPr>
        <p:spPr bwMode="gray">
          <a:xfrm>
            <a:off x="914400" y="228600"/>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dirty="0" smtClean="0"/>
              <a:t>Click to edit Master title style</a:t>
            </a:r>
          </a:p>
        </p:txBody>
      </p:sp>
      <p:pic>
        <p:nvPicPr>
          <p:cNvPr id="13" name="Picture 2" descr="\\SVR-MT-CORP\Clients\UnitedHealthcare\_global_assets\00_2011_Brand_Guidelines\06_logos\Logos\UHC_Bl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08907"/>
            <a:ext cx="1841500" cy="37531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fontAlgn="base">
        <a:spcBef>
          <a:spcPct val="20000"/>
        </a:spcBef>
        <a:spcAft>
          <a:spcPct val="0"/>
        </a:spcAft>
        <a:defRPr sz="2200" b="1">
          <a:solidFill>
            <a:schemeClr val="bg1"/>
          </a:solidFill>
          <a:latin typeface="+mj-lt"/>
          <a:ea typeface="+mj-ea"/>
          <a:cs typeface="+mj-cs"/>
        </a:defRPr>
      </a:lvl1pPr>
      <a:lvl2pPr algn="l" defTabSz="457200" rtl="0" fontAlgn="base">
        <a:spcBef>
          <a:spcPct val="20000"/>
        </a:spcBef>
        <a:spcAft>
          <a:spcPct val="0"/>
        </a:spcAft>
        <a:defRPr sz="2200" b="1">
          <a:solidFill>
            <a:schemeClr val="tx2"/>
          </a:solidFill>
          <a:latin typeface="Arial" charset="0"/>
          <a:ea typeface="ＭＳ Ｐゴシック" pitchFamily="34" charset="-128"/>
        </a:defRPr>
      </a:lvl2pPr>
      <a:lvl3pPr algn="l" defTabSz="457200" rtl="0" fontAlgn="base">
        <a:spcBef>
          <a:spcPct val="20000"/>
        </a:spcBef>
        <a:spcAft>
          <a:spcPct val="0"/>
        </a:spcAft>
        <a:defRPr sz="2200" b="1">
          <a:solidFill>
            <a:schemeClr val="tx2"/>
          </a:solidFill>
          <a:latin typeface="Arial" charset="0"/>
          <a:ea typeface="ＭＳ Ｐゴシック" pitchFamily="34" charset="-128"/>
        </a:defRPr>
      </a:lvl3pPr>
      <a:lvl4pPr algn="l" defTabSz="457200" rtl="0" fontAlgn="base">
        <a:spcBef>
          <a:spcPct val="20000"/>
        </a:spcBef>
        <a:spcAft>
          <a:spcPct val="0"/>
        </a:spcAft>
        <a:defRPr sz="2200" b="1">
          <a:solidFill>
            <a:schemeClr val="tx2"/>
          </a:solidFill>
          <a:latin typeface="Arial" charset="0"/>
          <a:ea typeface="ＭＳ Ｐゴシック" pitchFamily="34" charset="-128"/>
        </a:defRPr>
      </a:lvl4pPr>
      <a:lvl5pPr algn="l" defTabSz="457200" rtl="0" fontAlgn="base">
        <a:spcBef>
          <a:spcPct val="20000"/>
        </a:spcBef>
        <a:spcAft>
          <a:spcPct val="0"/>
        </a:spcAft>
        <a:defRPr sz="2200" b="1">
          <a:solidFill>
            <a:schemeClr val="tx2"/>
          </a:solidFill>
          <a:latin typeface="Arial" charset="0"/>
          <a:ea typeface="ＭＳ Ｐゴシック" pitchFamily="34" charset="-128"/>
        </a:defRPr>
      </a:lvl5pPr>
      <a:lvl6pPr marL="457200" algn="l" defTabSz="457200" rtl="0" fontAlgn="base">
        <a:spcBef>
          <a:spcPct val="20000"/>
        </a:spcBef>
        <a:spcAft>
          <a:spcPct val="0"/>
        </a:spcAft>
        <a:defRPr sz="2200" b="1">
          <a:solidFill>
            <a:schemeClr val="tx2"/>
          </a:solidFill>
          <a:latin typeface="Arial" charset="0"/>
          <a:ea typeface="ＭＳ Ｐゴシック" pitchFamily="34" charset="-128"/>
        </a:defRPr>
      </a:lvl6pPr>
      <a:lvl7pPr marL="914400" algn="l" defTabSz="457200" rtl="0" fontAlgn="base">
        <a:spcBef>
          <a:spcPct val="20000"/>
        </a:spcBef>
        <a:spcAft>
          <a:spcPct val="0"/>
        </a:spcAft>
        <a:defRPr sz="2200" b="1">
          <a:solidFill>
            <a:schemeClr val="tx2"/>
          </a:solidFill>
          <a:latin typeface="Arial" charset="0"/>
          <a:ea typeface="ＭＳ Ｐゴシック" pitchFamily="34" charset="-128"/>
        </a:defRPr>
      </a:lvl7pPr>
      <a:lvl8pPr marL="1371600" algn="l" defTabSz="457200" rtl="0" fontAlgn="base">
        <a:spcBef>
          <a:spcPct val="20000"/>
        </a:spcBef>
        <a:spcAft>
          <a:spcPct val="0"/>
        </a:spcAft>
        <a:defRPr sz="2200" b="1">
          <a:solidFill>
            <a:schemeClr val="tx2"/>
          </a:solidFill>
          <a:latin typeface="Arial" charset="0"/>
          <a:ea typeface="ＭＳ Ｐゴシック" pitchFamily="34" charset="-128"/>
        </a:defRPr>
      </a:lvl8pPr>
      <a:lvl9pPr marL="1828800" algn="l" defTabSz="457200" rtl="0" fontAlgn="base">
        <a:spcBef>
          <a:spcPct val="20000"/>
        </a:spcBef>
        <a:spcAft>
          <a:spcPct val="0"/>
        </a:spcAft>
        <a:defRPr sz="2200" b="1">
          <a:solidFill>
            <a:schemeClr val="tx2"/>
          </a:solidFill>
          <a:latin typeface="Arial" charset="0"/>
          <a:ea typeface="ＭＳ Ｐゴシック" pitchFamily="34" charset="-128"/>
        </a:defRPr>
      </a:lvl9pPr>
    </p:titleStyle>
    <p:bodyStyle>
      <a:lvl1pPr marL="0" indent="0" algn="l" defTabSz="457200" rtl="0" fontAlgn="base">
        <a:spcBef>
          <a:spcPct val="20000"/>
        </a:spcBef>
        <a:spcAft>
          <a:spcPct val="0"/>
        </a:spcAft>
        <a:buClr>
          <a:schemeClr val="tx2"/>
        </a:buClr>
        <a:buFont typeface="Arial" charset="0"/>
        <a:buNone/>
        <a:defRPr sz="2000">
          <a:solidFill>
            <a:schemeClr val="tx1"/>
          </a:solidFill>
          <a:latin typeface="+mn-lt"/>
          <a:ea typeface="+mn-ea"/>
          <a:cs typeface="+mn-cs"/>
        </a:defRPr>
      </a:lvl1pPr>
      <a:lvl2pPr marL="349250" indent="-228600" algn="l" defTabSz="457200" rtl="0" fontAlgn="base">
        <a:spcBef>
          <a:spcPct val="20000"/>
        </a:spcBef>
        <a:spcAft>
          <a:spcPct val="0"/>
        </a:spcAft>
        <a:buClrTx/>
        <a:buFont typeface="Arial" pitchFamily="34" charset="0"/>
        <a:buChar char="•"/>
        <a:defRPr sz="1800">
          <a:solidFill>
            <a:schemeClr val="tx1"/>
          </a:solidFill>
          <a:latin typeface="+mn-lt"/>
          <a:ea typeface="+mn-ea"/>
        </a:defRPr>
      </a:lvl2pPr>
      <a:lvl3pPr marL="577850" indent="-174625" algn="l" defTabSz="457200" rtl="0" fontAlgn="base">
        <a:spcBef>
          <a:spcPct val="20000"/>
        </a:spcBef>
        <a:spcAft>
          <a:spcPct val="0"/>
        </a:spcAft>
        <a:buClrTx/>
        <a:buFont typeface="Arial" charset="0"/>
        <a:buChar char="•"/>
        <a:defRPr sz="1600">
          <a:solidFill>
            <a:schemeClr val="tx1"/>
          </a:solidFill>
          <a:latin typeface="+mn-lt"/>
          <a:ea typeface="+mn-ea"/>
        </a:defRPr>
      </a:lvl3pPr>
      <a:lvl4pPr marL="860425" indent="-168275" algn="l" defTabSz="457200" rtl="0" fontAlgn="base">
        <a:spcBef>
          <a:spcPct val="20000"/>
        </a:spcBef>
        <a:spcAft>
          <a:spcPct val="0"/>
        </a:spcAft>
        <a:buClrTx/>
        <a:buFont typeface="Arial" pitchFamily="34" charset="0"/>
        <a:buChar char="•"/>
        <a:defRPr sz="1400">
          <a:solidFill>
            <a:schemeClr val="tx1"/>
          </a:solidFill>
          <a:latin typeface="+mn-lt"/>
          <a:ea typeface="+mn-ea"/>
        </a:defRPr>
      </a:lvl4pPr>
      <a:lvl5pPr marL="1089025" indent="-120650" algn="l" defTabSz="457200" rtl="0" fontAlgn="base">
        <a:spcBef>
          <a:spcPct val="20000"/>
        </a:spcBef>
        <a:spcAft>
          <a:spcPct val="0"/>
        </a:spcAft>
        <a:buClrTx/>
        <a:buChar char="•"/>
        <a:defRPr sz="1200">
          <a:solidFill>
            <a:schemeClr val="tx1"/>
          </a:solidFill>
          <a:latin typeface="+mn-lt"/>
          <a:ea typeface="+mn-ea"/>
        </a:defRPr>
      </a:lvl5pPr>
      <a:lvl6pPr marL="1943100" indent="-171450" algn="l" defTabSz="457200" rtl="0" fontAlgn="base">
        <a:spcBef>
          <a:spcPct val="20000"/>
        </a:spcBef>
        <a:spcAft>
          <a:spcPct val="0"/>
        </a:spcAft>
        <a:buChar char="•"/>
        <a:defRPr sz="1200">
          <a:solidFill>
            <a:srgbClr val="646D72"/>
          </a:solidFill>
          <a:latin typeface="+mn-lt"/>
          <a:ea typeface="+mn-ea"/>
        </a:defRPr>
      </a:lvl6pPr>
      <a:lvl7pPr marL="2400300" indent="-171450" algn="l" defTabSz="457200" rtl="0" fontAlgn="base">
        <a:spcBef>
          <a:spcPct val="20000"/>
        </a:spcBef>
        <a:spcAft>
          <a:spcPct val="0"/>
        </a:spcAft>
        <a:buChar char="•"/>
        <a:defRPr sz="1200">
          <a:solidFill>
            <a:srgbClr val="646D72"/>
          </a:solidFill>
          <a:latin typeface="+mn-lt"/>
          <a:ea typeface="+mn-ea"/>
        </a:defRPr>
      </a:lvl7pPr>
      <a:lvl8pPr marL="2857500" indent="-171450" algn="l" defTabSz="457200" rtl="0" fontAlgn="base">
        <a:spcBef>
          <a:spcPct val="20000"/>
        </a:spcBef>
        <a:spcAft>
          <a:spcPct val="0"/>
        </a:spcAft>
        <a:buChar char="•"/>
        <a:defRPr sz="1200">
          <a:solidFill>
            <a:srgbClr val="646D72"/>
          </a:solidFill>
          <a:latin typeface="+mn-lt"/>
          <a:ea typeface="+mn-ea"/>
        </a:defRPr>
      </a:lvl8pPr>
      <a:lvl9pPr marL="3314700" indent="-171450" algn="l" defTabSz="457200" rtl="0" fontAlgn="base">
        <a:spcBef>
          <a:spcPct val="20000"/>
        </a:spcBef>
        <a:spcAft>
          <a:spcPct val="0"/>
        </a:spcAft>
        <a:buChar char="•"/>
        <a:defRPr sz="12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2"/>
        </a:solidFill>
        <a:effectLst/>
      </p:bgPr>
    </p:bg>
    <p:spTree>
      <p:nvGrpSpPr>
        <p:cNvPr id="1" name=""/>
        <p:cNvGrpSpPr/>
        <p:nvPr/>
      </p:nvGrpSpPr>
      <p:grpSpPr>
        <a:xfrm>
          <a:off x="0" y="0"/>
          <a:ext cx="0" cy="0"/>
          <a:chOff x="0" y="0"/>
          <a:chExt cx="0" cy="0"/>
        </a:xfrm>
      </p:grpSpPr>
      <p:pic>
        <p:nvPicPr>
          <p:cNvPr id="1604624" name="Picture 16" descr="Tinted_U"/>
          <p:cNvPicPr>
            <a:picLocks noChangeAspect="1" noChangeArrowheads="1"/>
          </p:cNvPicPr>
          <p:nvPr/>
        </p:nvPicPr>
        <p:blipFill>
          <a:blip r:embed="rId2">
            <a:extLst>
              <a:ext uri="{28A0092B-C50C-407E-A947-70E740481C1C}">
                <a14:useLocalDpi xmlns:a14="http://schemas.microsoft.com/office/drawing/2010/main" val="0"/>
              </a:ext>
            </a:extLst>
          </a:blip>
          <a:srcRect r="8913" b="5128"/>
          <a:stretch>
            <a:fillRect/>
          </a:stretch>
        </p:blipFill>
        <p:spPr bwMode="auto">
          <a:xfrm>
            <a:off x="228600" y="228600"/>
            <a:ext cx="508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604610" name="Rectangle 2"/>
          <p:cNvSpPr>
            <a:spLocks noChangeArrowheads="1"/>
          </p:cNvSpPr>
          <p:nvPr/>
        </p:nvSpPr>
        <p:spPr bwMode="auto">
          <a:xfrm>
            <a:off x="228600" y="6400800"/>
            <a:ext cx="8686800" cy="228600"/>
          </a:xfrm>
          <a:prstGeom prst="rect">
            <a:avLst/>
          </a:prstGeom>
          <a:solidFill>
            <a:schemeClr val="bg1"/>
          </a:solidFill>
          <a:ln>
            <a:noFill/>
          </a:ln>
          <a:effectLst/>
          <a:extLst/>
        </p:spPr>
        <p:txBody>
          <a:bodyPr wrap="none" anchor="ctr"/>
          <a:lstStyle/>
          <a:p>
            <a:pPr algn="ctr"/>
            <a:endParaRPr lang="en-US" b="0" dirty="0">
              <a:ea typeface="ＭＳ Ｐゴシック" pitchFamily="34" charset="-128"/>
            </a:endParaRPr>
          </a:p>
        </p:txBody>
      </p:sp>
      <p:sp>
        <p:nvSpPr>
          <p:cNvPr id="1604614" name="Rectangle 6"/>
          <p:cNvSpPr>
            <a:spLocks noChangeArrowheads="1"/>
          </p:cNvSpPr>
          <p:nvPr/>
        </p:nvSpPr>
        <p:spPr bwMode="auto">
          <a:xfrm>
            <a:off x="228600" y="228600"/>
            <a:ext cx="8686800" cy="6400800"/>
          </a:xfrm>
          <a:prstGeom prst="rect">
            <a:avLst/>
          </a:prstGeom>
          <a:noFill/>
          <a:ln w="12700" algn="ctr">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0" dirty="0">
              <a:ln>
                <a:solidFill>
                  <a:srgbClr val="FFFFFF"/>
                </a:solidFill>
              </a:ln>
              <a:ea typeface="ＭＳ Ｐゴシック" pitchFamily="34" charset="-128"/>
            </a:endParaRPr>
          </a:p>
        </p:txBody>
      </p:sp>
      <p:sp>
        <p:nvSpPr>
          <p:cNvPr id="1604615" name="Line 7"/>
          <p:cNvSpPr>
            <a:spLocks noChangeShapeType="1"/>
          </p:cNvSpPr>
          <p:nvPr/>
        </p:nvSpPr>
        <p:spPr bwMode="auto">
          <a:xfrm flipH="1">
            <a:off x="914400" y="990600"/>
            <a:ext cx="80010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b="0" dirty="0">
              <a:ea typeface="ＭＳ Ｐゴシック" pitchFamily="34" charset="-128"/>
            </a:endParaRPr>
          </a:p>
        </p:txBody>
      </p:sp>
      <p:sp>
        <p:nvSpPr>
          <p:cNvPr id="1604616" name="Rectangle 8"/>
          <p:cNvSpPr>
            <a:spLocks noGrp="1" noChangeArrowheads="1"/>
          </p:cNvSpPr>
          <p:nvPr>
            <p:ph type="body" idx="1"/>
          </p:nvPr>
        </p:nvSpPr>
        <p:spPr bwMode="auto">
          <a:xfrm>
            <a:off x="914400" y="15240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Slide Number Placeholder 5"/>
          <p:cNvSpPr>
            <a:spLocks noGrp="1"/>
          </p:cNvSpPr>
          <p:nvPr>
            <p:ph type="sldNum" sz="quarter" idx="4"/>
          </p:nvPr>
        </p:nvSpPr>
        <p:spPr bwMode="gray">
          <a:xfrm>
            <a:off x="228600" y="64008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0" bIns="0" numCol="1" anchor="ctr" anchorCtr="0" compatLnSpc="1">
            <a:prstTxWarp prst="textNoShape">
              <a:avLst/>
            </a:prstTxWarp>
          </a:bodyPr>
          <a:lstStyle>
            <a:lvl1pPr algn="l">
              <a:defRPr sz="1000">
                <a:solidFill>
                  <a:srgbClr val="FFFFFF"/>
                </a:solidFill>
                <a:latin typeface="+mn-lt"/>
              </a:defRPr>
            </a:lvl1pPr>
          </a:lstStyle>
          <a:p>
            <a:fld id="{34034F64-D7DA-4100-9F72-33C4D5A9F7B8}" type="slidenum">
              <a:rPr lang="en-US" b="0" smtClean="0">
                <a:ea typeface="ＭＳ Ｐゴシック" pitchFamily="34" charset="-128"/>
              </a:rPr>
              <a:pPr/>
              <a:t>‹#›</a:t>
            </a:fld>
            <a:endParaRPr lang="en-US" b="0" dirty="0">
              <a:ea typeface="ＭＳ Ｐゴシック" pitchFamily="34" charset="-128"/>
            </a:endParaRPr>
          </a:p>
        </p:txBody>
      </p:sp>
      <p:sp>
        <p:nvSpPr>
          <p:cNvPr id="1604621" name="Rectangle 13"/>
          <p:cNvSpPr>
            <a:spLocks noGrp="1" noChangeArrowheads="1"/>
          </p:cNvSpPr>
          <p:nvPr>
            <p:ph type="ftr" sz="quarter" idx="3"/>
          </p:nvPr>
        </p:nvSpPr>
        <p:spPr bwMode="auto">
          <a:xfrm>
            <a:off x="228600" y="6629400"/>
            <a:ext cx="8686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800">
                <a:solidFill>
                  <a:schemeClr val="bg2"/>
                </a:solidFill>
              </a:defRPr>
            </a:lvl1pPr>
          </a:lstStyle>
          <a:p>
            <a:r>
              <a:rPr lang="en-US" b="0" dirty="0" smtClean="0">
                <a:solidFill>
                  <a:srgbClr val="879196"/>
                </a:solidFill>
                <a:ea typeface="ＭＳ Ｐゴシック" pitchFamily="34" charset="-128"/>
              </a:rPr>
              <a:t>Proprietary Information of UnitedHealth Group.  Do not distribute or reproduce without express permission of UnitedHealth Group.</a:t>
            </a:r>
            <a:endParaRPr lang="en-US" b="0" dirty="0">
              <a:solidFill>
                <a:srgbClr val="879196"/>
              </a:solidFill>
              <a:ea typeface="ＭＳ Ｐゴシック" pitchFamily="34" charset="-128"/>
            </a:endParaRPr>
          </a:p>
        </p:txBody>
      </p:sp>
      <p:sp>
        <p:nvSpPr>
          <p:cNvPr id="1604622" name="Title Placeholder 1"/>
          <p:cNvSpPr>
            <a:spLocks noGrp="1"/>
          </p:cNvSpPr>
          <p:nvPr>
            <p:ph type="title"/>
          </p:nvPr>
        </p:nvSpPr>
        <p:spPr bwMode="gray">
          <a:xfrm>
            <a:off x="914400" y="228600"/>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dirty="0" smtClean="0"/>
              <a:t>Click to edit Master title style</a:t>
            </a:r>
          </a:p>
        </p:txBody>
      </p:sp>
      <p:pic>
        <p:nvPicPr>
          <p:cNvPr id="13" name="Picture 2" descr="\\SVR-MT-CORP\Clients\UnitedHealthcare\_global_assets\00_2011_Brand_Guidelines\06_logos\Logos\UHC_Bl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08907"/>
            <a:ext cx="1841500" cy="37531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fontAlgn="base">
        <a:spcBef>
          <a:spcPct val="20000"/>
        </a:spcBef>
        <a:spcAft>
          <a:spcPct val="0"/>
        </a:spcAft>
        <a:defRPr sz="2200" b="1">
          <a:solidFill>
            <a:schemeClr val="bg1"/>
          </a:solidFill>
          <a:latin typeface="+mj-lt"/>
          <a:ea typeface="+mj-ea"/>
          <a:cs typeface="+mj-cs"/>
        </a:defRPr>
      </a:lvl1pPr>
      <a:lvl2pPr algn="l" defTabSz="457200" rtl="0" fontAlgn="base">
        <a:spcBef>
          <a:spcPct val="20000"/>
        </a:spcBef>
        <a:spcAft>
          <a:spcPct val="0"/>
        </a:spcAft>
        <a:defRPr sz="2200" b="1">
          <a:solidFill>
            <a:schemeClr val="tx2"/>
          </a:solidFill>
          <a:latin typeface="Arial" charset="0"/>
          <a:ea typeface="ＭＳ Ｐゴシック" pitchFamily="34" charset="-128"/>
        </a:defRPr>
      </a:lvl2pPr>
      <a:lvl3pPr algn="l" defTabSz="457200" rtl="0" fontAlgn="base">
        <a:spcBef>
          <a:spcPct val="20000"/>
        </a:spcBef>
        <a:spcAft>
          <a:spcPct val="0"/>
        </a:spcAft>
        <a:defRPr sz="2200" b="1">
          <a:solidFill>
            <a:schemeClr val="tx2"/>
          </a:solidFill>
          <a:latin typeface="Arial" charset="0"/>
          <a:ea typeface="ＭＳ Ｐゴシック" pitchFamily="34" charset="-128"/>
        </a:defRPr>
      </a:lvl3pPr>
      <a:lvl4pPr algn="l" defTabSz="457200" rtl="0" fontAlgn="base">
        <a:spcBef>
          <a:spcPct val="20000"/>
        </a:spcBef>
        <a:spcAft>
          <a:spcPct val="0"/>
        </a:spcAft>
        <a:defRPr sz="2200" b="1">
          <a:solidFill>
            <a:schemeClr val="tx2"/>
          </a:solidFill>
          <a:latin typeface="Arial" charset="0"/>
          <a:ea typeface="ＭＳ Ｐゴシック" pitchFamily="34" charset="-128"/>
        </a:defRPr>
      </a:lvl4pPr>
      <a:lvl5pPr algn="l" defTabSz="457200" rtl="0" fontAlgn="base">
        <a:spcBef>
          <a:spcPct val="20000"/>
        </a:spcBef>
        <a:spcAft>
          <a:spcPct val="0"/>
        </a:spcAft>
        <a:defRPr sz="2200" b="1">
          <a:solidFill>
            <a:schemeClr val="tx2"/>
          </a:solidFill>
          <a:latin typeface="Arial" charset="0"/>
          <a:ea typeface="ＭＳ Ｐゴシック" pitchFamily="34" charset="-128"/>
        </a:defRPr>
      </a:lvl5pPr>
      <a:lvl6pPr marL="457200" algn="l" defTabSz="457200" rtl="0" fontAlgn="base">
        <a:spcBef>
          <a:spcPct val="20000"/>
        </a:spcBef>
        <a:spcAft>
          <a:spcPct val="0"/>
        </a:spcAft>
        <a:defRPr sz="2200" b="1">
          <a:solidFill>
            <a:schemeClr val="tx2"/>
          </a:solidFill>
          <a:latin typeface="Arial" charset="0"/>
          <a:ea typeface="ＭＳ Ｐゴシック" pitchFamily="34" charset="-128"/>
        </a:defRPr>
      </a:lvl6pPr>
      <a:lvl7pPr marL="914400" algn="l" defTabSz="457200" rtl="0" fontAlgn="base">
        <a:spcBef>
          <a:spcPct val="20000"/>
        </a:spcBef>
        <a:spcAft>
          <a:spcPct val="0"/>
        </a:spcAft>
        <a:defRPr sz="2200" b="1">
          <a:solidFill>
            <a:schemeClr val="tx2"/>
          </a:solidFill>
          <a:latin typeface="Arial" charset="0"/>
          <a:ea typeface="ＭＳ Ｐゴシック" pitchFamily="34" charset="-128"/>
        </a:defRPr>
      </a:lvl7pPr>
      <a:lvl8pPr marL="1371600" algn="l" defTabSz="457200" rtl="0" fontAlgn="base">
        <a:spcBef>
          <a:spcPct val="20000"/>
        </a:spcBef>
        <a:spcAft>
          <a:spcPct val="0"/>
        </a:spcAft>
        <a:defRPr sz="2200" b="1">
          <a:solidFill>
            <a:schemeClr val="tx2"/>
          </a:solidFill>
          <a:latin typeface="Arial" charset="0"/>
          <a:ea typeface="ＭＳ Ｐゴシック" pitchFamily="34" charset="-128"/>
        </a:defRPr>
      </a:lvl8pPr>
      <a:lvl9pPr marL="1828800" algn="l" defTabSz="457200" rtl="0" fontAlgn="base">
        <a:spcBef>
          <a:spcPct val="20000"/>
        </a:spcBef>
        <a:spcAft>
          <a:spcPct val="0"/>
        </a:spcAft>
        <a:defRPr sz="2200" b="1">
          <a:solidFill>
            <a:schemeClr val="tx2"/>
          </a:solidFill>
          <a:latin typeface="Arial" charset="0"/>
          <a:ea typeface="ＭＳ Ｐゴシック" pitchFamily="34" charset="-128"/>
        </a:defRPr>
      </a:lvl9pPr>
    </p:titleStyle>
    <p:bodyStyle>
      <a:lvl1pPr marL="0" indent="0" algn="l" defTabSz="457200" rtl="0" fontAlgn="base">
        <a:spcBef>
          <a:spcPct val="20000"/>
        </a:spcBef>
        <a:spcAft>
          <a:spcPct val="0"/>
        </a:spcAft>
        <a:buClr>
          <a:schemeClr val="tx2"/>
        </a:buClr>
        <a:buFont typeface="Arial" charset="0"/>
        <a:buNone/>
        <a:defRPr sz="2000">
          <a:solidFill>
            <a:schemeClr val="tx1"/>
          </a:solidFill>
          <a:latin typeface="+mn-lt"/>
          <a:ea typeface="+mn-ea"/>
          <a:cs typeface="+mn-cs"/>
        </a:defRPr>
      </a:lvl1pPr>
      <a:lvl2pPr marL="349250" indent="-228600" algn="l" defTabSz="457200" rtl="0" fontAlgn="base">
        <a:spcBef>
          <a:spcPct val="20000"/>
        </a:spcBef>
        <a:spcAft>
          <a:spcPct val="0"/>
        </a:spcAft>
        <a:buClrTx/>
        <a:buFont typeface="Arial" pitchFamily="34" charset="0"/>
        <a:buChar char="•"/>
        <a:defRPr sz="1800">
          <a:solidFill>
            <a:schemeClr val="tx1"/>
          </a:solidFill>
          <a:latin typeface="+mn-lt"/>
          <a:ea typeface="+mn-ea"/>
        </a:defRPr>
      </a:lvl2pPr>
      <a:lvl3pPr marL="577850" indent="-174625" algn="l" defTabSz="457200" rtl="0" fontAlgn="base">
        <a:spcBef>
          <a:spcPct val="20000"/>
        </a:spcBef>
        <a:spcAft>
          <a:spcPct val="0"/>
        </a:spcAft>
        <a:buClrTx/>
        <a:buFont typeface="Arial" charset="0"/>
        <a:buChar char="•"/>
        <a:defRPr sz="1600">
          <a:solidFill>
            <a:schemeClr val="tx1"/>
          </a:solidFill>
          <a:latin typeface="+mn-lt"/>
          <a:ea typeface="+mn-ea"/>
        </a:defRPr>
      </a:lvl3pPr>
      <a:lvl4pPr marL="860425" indent="-168275" algn="l" defTabSz="457200" rtl="0" fontAlgn="base">
        <a:spcBef>
          <a:spcPct val="20000"/>
        </a:spcBef>
        <a:spcAft>
          <a:spcPct val="0"/>
        </a:spcAft>
        <a:buClrTx/>
        <a:buFont typeface="Arial" pitchFamily="34" charset="0"/>
        <a:buChar char="•"/>
        <a:defRPr sz="1400">
          <a:solidFill>
            <a:schemeClr val="tx1"/>
          </a:solidFill>
          <a:latin typeface="+mn-lt"/>
          <a:ea typeface="+mn-ea"/>
        </a:defRPr>
      </a:lvl4pPr>
      <a:lvl5pPr marL="1089025" indent="-120650" algn="l" defTabSz="457200" rtl="0" fontAlgn="base">
        <a:spcBef>
          <a:spcPct val="20000"/>
        </a:spcBef>
        <a:spcAft>
          <a:spcPct val="0"/>
        </a:spcAft>
        <a:buClrTx/>
        <a:buChar char="•"/>
        <a:defRPr sz="1200">
          <a:solidFill>
            <a:schemeClr val="tx1"/>
          </a:solidFill>
          <a:latin typeface="+mn-lt"/>
          <a:ea typeface="+mn-ea"/>
        </a:defRPr>
      </a:lvl5pPr>
      <a:lvl6pPr marL="1943100" indent="-171450" algn="l" defTabSz="457200" rtl="0" fontAlgn="base">
        <a:spcBef>
          <a:spcPct val="20000"/>
        </a:spcBef>
        <a:spcAft>
          <a:spcPct val="0"/>
        </a:spcAft>
        <a:buChar char="•"/>
        <a:defRPr sz="1200">
          <a:solidFill>
            <a:srgbClr val="646D72"/>
          </a:solidFill>
          <a:latin typeface="+mn-lt"/>
          <a:ea typeface="+mn-ea"/>
        </a:defRPr>
      </a:lvl6pPr>
      <a:lvl7pPr marL="2400300" indent="-171450" algn="l" defTabSz="457200" rtl="0" fontAlgn="base">
        <a:spcBef>
          <a:spcPct val="20000"/>
        </a:spcBef>
        <a:spcAft>
          <a:spcPct val="0"/>
        </a:spcAft>
        <a:buChar char="•"/>
        <a:defRPr sz="1200">
          <a:solidFill>
            <a:srgbClr val="646D72"/>
          </a:solidFill>
          <a:latin typeface="+mn-lt"/>
          <a:ea typeface="+mn-ea"/>
        </a:defRPr>
      </a:lvl7pPr>
      <a:lvl8pPr marL="2857500" indent="-171450" algn="l" defTabSz="457200" rtl="0" fontAlgn="base">
        <a:spcBef>
          <a:spcPct val="20000"/>
        </a:spcBef>
        <a:spcAft>
          <a:spcPct val="0"/>
        </a:spcAft>
        <a:buChar char="•"/>
        <a:defRPr sz="1200">
          <a:solidFill>
            <a:srgbClr val="646D72"/>
          </a:solidFill>
          <a:latin typeface="+mn-lt"/>
          <a:ea typeface="+mn-ea"/>
        </a:defRPr>
      </a:lvl8pPr>
      <a:lvl9pPr marL="3314700" indent="-171450" algn="l" defTabSz="457200" rtl="0" fontAlgn="base">
        <a:spcBef>
          <a:spcPct val="20000"/>
        </a:spcBef>
        <a:spcAft>
          <a:spcPct val="0"/>
        </a:spcAft>
        <a:buChar char="•"/>
        <a:defRPr sz="12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2"/>
        </a:solidFill>
        <a:effectLst/>
      </p:bgPr>
    </p:bg>
    <p:spTree>
      <p:nvGrpSpPr>
        <p:cNvPr id="1" name=""/>
        <p:cNvGrpSpPr/>
        <p:nvPr/>
      </p:nvGrpSpPr>
      <p:grpSpPr>
        <a:xfrm>
          <a:off x="0" y="0"/>
          <a:ext cx="0" cy="0"/>
          <a:chOff x="0" y="0"/>
          <a:chExt cx="0" cy="0"/>
        </a:xfrm>
      </p:grpSpPr>
      <p:pic>
        <p:nvPicPr>
          <p:cNvPr id="1604624" name="Picture 16" descr="Tinted_U"/>
          <p:cNvPicPr>
            <a:picLocks noChangeAspect="1" noChangeArrowheads="1"/>
          </p:cNvPicPr>
          <p:nvPr/>
        </p:nvPicPr>
        <p:blipFill>
          <a:blip r:embed="rId2">
            <a:extLst>
              <a:ext uri="{28A0092B-C50C-407E-A947-70E740481C1C}">
                <a14:useLocalDpi xmlns:a14="http://schemas.microsoft.com/office/drawing/2010/main" val="0"/>
              </a:ext>
            </a:extLst>
          </a:blip>
          <a:srcRect r="8913" b="5128"/>
          <a:stretch>
            <a:fillRect/>
          </a:stretch>
        </p:blipFill>
        <p:spPr bwMode="auto">
          <a:xfrm>
            <a:off x="228600" y="228600"/>
            <a:ext cx="508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604610" name="Rectangle 2"/>
          <p:cNvSpPr>
            <a:spLocks noChangeArrowheads="1"/>
          </p:cNvSpPr>
          <p:nvPr/>
        </p:nvSpPr>
        <p:spPr bwMode="auto">
          <a:xfrm>
            <a:off x="228600" y="6400800"/>
            <a:ext cx="8686800" cy="228600"/>
          </a:xfrm>
          <a:prstGeom prst="rect">
            <a:avLst/>
          </a:prstGeom>
          <a:solidFill>
            <a:schemeClr val="bg1"/>
          </a:solidFill>
          <a:ln>
            <a:noFill/>
          </a:ln>
          <a:effectLst/>
          <a:extLst/>
        </p:spPr>
        <p:txBody>
          <a:bodyPr wrap="none" anchor="ctr"/>
          <a:lstStyle/>
          <a:p>
            <a:pPr algn="ctr"/>
            <a:endParaRPr lang="en-US" b="0" dirty="0">
              <a:ea typeface="ＭＳ Ｐゴシック" pitchFamily="34" charset="-128"/>
            </a:endParaRPr>
          </a:p>
        </p:txBody>
      </p:sp>
      <p:sp>
        <p:nvSpPr>
          <p:cNvPr id="1604614" name="Rectangle 6"/>
          <p:cNvSpPr>
            <a:spLocks noChangeArrowheads="1"/>
          </p:cNvSpPr>
          <p:nvPr/>
        </p:nvSpPr>
        <p:spPr bwMode="auto">
          <a:xfrm>
            <a:off x="228600" y="228600"/>
            <a:ext cx="8686800" cy="6400800"/>
          </a:xfrm>
          <a:prstGeom prst="rect">
            <a:avLst/>
          </a:prstGeom>
          <a:noFill/>
          <a:ln w="12700" algn="ctr">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0" dirty="0">
              <a:ln>
                <a:solidFill>
                  <a:srgbClr val="FFFFFF"/>
                </a:solidFill>
              </a:ln>
              <a:ea typeface="ＭＳ Ｐゴシック" pitchFamily="34" charset="-128"/>
            </a:endParaRPr>
          </a:p>
        </p:txBody>
      </p:sp>
      <p:sp>
        <p:nvSpPr>
          <p:cNvPr id="1604615" name="Line 7"/>
          <p:cNvSpPr>
            <a:spLocks noChangeShapeType="1"/>
          </p:cNvSpPr>
          <p:nvPr/>
        </p:nvSpPr>
        <p:spPr bwMode="auto">
          <a:xfrm flipH="1">
            <a:off x="914400" y="990600"/>
            <a:ext cx="80010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b="0" dirty="0">
              <a:ea typeface="ＭＳ Ｐゴシック" pitchFamily="34" charset="-128"/>
            </a:endParaRPr>
          </a:p>
        </p:txBody>
      </p:sp>
      <p:sp>
        <p:nvSpPr>
          <p:cNvPr id="1604616" name="Rectangle 8"/>
          <p:cNvSpPr>
            <a:spLocks noGrp="1" noChangeArrowheads="1"/>
          </p:cNvSpPr>
          <p:nvPr>
            <p:ph type="body" idx="1"/>
          </p:nvPr>
        </p:nvSpPr>
        <p:spPr bwMode="auto">
          <a:xfrm>
            <a:off x="914400" y="15240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Slide Number Placeholder 5"/>
          <p:cNvSpPr>
            <a:spLocks noGrp="1"/>
          </p:cNvSpPr>
          <p:nvPr>
            <p:ph type="sldNum" sz="quarter" idx="4"/>
          </p:nvPr>
        </p:nvSpPr>
        <p:spPr bwMode="gray">
          <a:xfrm>
            <a:off x="228600" y="64008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0" bIns="0" numCol="1" anchor="ctr" anchorCtr="0" compatLnSpc="1">
            <a:prstTxWarp prst="textNoShape">
              <a:avLst/>
            </a:prstTxWarp>
          </a:bodyPr>
          <a:lstStyle>
            <a:lvl1pPr algn="l">
              <a:defRPr sz="1000">
                <a:solidFill>
                  <a:srgbClr val="FFFFFF"/>
                </a:solidFill>
                <a:latin typeface="+mn-lt"/>
              </a:defRPr>
            </a:lvl1pPr>
          </a:lstStyle>
          <a:p>
            <a:fld id="{34034F64-D7DA-4100-9F72-33C4D5A9F7B8}" type="slidenum">
              <a:rPr lang="en-US" b="0" smtClean="0">
                <a:ea typeface="ＭＳ Ｐゴシック" pitchFamily="34" charset="-128"/>
              </a:rPr>
              <a:pPr/>
              <a:t>‹#›</a:t>
            </a:fld>
            <a:endParaRPr lang="en-US" b="0" dirty="0">
              <a:ea typeface="ＭＳ Ｐゴシック" pitchFamily="34" charset="-128"/>
            </a:endParaRPr>
          </a:p>
        </p:txBody>
      </p:sp>
      <p:sp>
        <p:nvSpPr>
          <p:cNvPr id="1604621" name="Rectangle 13"/>
          <p:cNvSpPr>
            <a:spLocks noGrp="1" noChangeArrowheads="1"/>
          </p:cNvSpPr>
          <p:nvPr>
            <p:ph type="ftr" sz="quarter" idx="3"/>
          </p:nvPr>
        </p:nvSpPr>
        <p:spPr bwMode="auto">
          <a:xfrm>
            <a:off x="228600" y="6629400"/>
            <a:ext cx="8686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800">
                <a:solidFill>
                  <a:schemeClr val="bg2"/>
                </a:solidFill>
              </a:defRPr>
            </a:lvl1pPr>
          </a:lstStyle>
          <a:p>
            <a:r>
              <a:rPr lang="en-US" b="0" dirty="0" smtClean="0">
                <a:solidFill>
                  <a:srgbClr val="879196"/>
                </a:solidFill>
                <a:ea typeface="ＭＳ Ｐゴシック" pitchFamily="34" charset="-128"/>
              </a:rPr>
              <a:t>Proprietary Information of UnitedHealth Group.  Do not distribute or reproduce without express permission of UnitedHealth Group.</a:t>
            </a:r>
            <a:endParaRPr lang="en-US" b="0" dirty="0">
              <a:solidFill>
                <a:srgbClr val="879196"/>
              </a:solidFill>
              <a:ea typeface="ＭＳ Ｐゴシック" pitchFamily="34" charset="-128"/>
            </a:endParaRPr>
          </a:p>
        </p:txBody>
      </p:sp>
      <p:sp>
        <p:nvSpPr>
          <p:cNvPr id="1604622" name="Title Placeholder 1"/>
          <p:cNvSpPr>
            <a:spLocks noGrp="1"/>
          </p:cNvSpPr>
          <p:nvPr>
            <p:ph type="title"/>
          </p:nvPr>
        </p:nvSpPr>
        <p:spPr bwMode="gray">
          <a:xfrm>
            <a:off x="914400" y="228600"/>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dirty="0" smtClean="0"/>
              <a:t>Click to edit Master title style</a:t>
            </a:r>
          </a:p>
        </p:txBody>
      </p:sp>
      <p:pic>
        <p:nvPicPr>
          <p:cNvPr id="13" name="Picture 2" descr="\\SVR-MT-CORP\Clients\UnitedHealthcare\_global_assets\00_2011_Brand_Guidelines\06_logos\Logos\UHC_Bl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08907"/>
            <a:ext cx="1841500" cy="37531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fontAlgn="base">
        <a:spcBef>
          <a:spcPct val="20000"/>
        </a:spcBef>
        <a:spcAft>
          <a:spcPct val="0"/>
        </a:spcAft>
        <a:defRPr sz="2200" b="1">
          <a:solidFill>
            <a:schemeClr val="bg1"/>
          </a:solidFill>
          <a:latin typeface="+mj-lt"/>
          <a:ea typeface="+mj-ea"/>
          <a:cs typeface="+mj-cs"/>
        </a:defRPr>
      </a:lvl1pPr>
      <a:lvl2pPr algn="l" defTabSz="457200" rtl="0" fontAlgn="base">
        <a:spcBef>
          <a:spcPct val="20000"/>
        </a:spcBef>
        <a:spcAft>
          <a:spcPct val="0"/>
        </a:spcAft>
        <a:defRPr sz="2200" b="1">
          <a:solidFill>
            <a:schemeClr val="tx2"/>
          </a:solidFill>
          <a:latin typeface="Arial" charset="0"/>
          <a:ea typeface="ＭＳ Ｐゴシック" pitchFamily="34" charset="-128"/>
        </a:defRPr>
      </a:lvl2pPr>
      <a:lvl3pPr algn="l" defTabSz="457200" rtl="0" fontAlgn="base">
        <a:spcBef>
          <a:spcPct val="20000"/>
        </a:spcBef>
        <a:spcAft>
          <a:spcPct val="0"/>
        </a:spcAft>
        <a:defRPr sz="2200" b="1">
          <a:solidFill>
            <a:schemeClr val="tx2"/>
          </a:solidFill>
          <a:latin typeface="Arial" charset="0"/>
          <a:ea typeface="ＭＳ Ｐゴシック" pitchFamily="34" charset="-128"/>
        </a:defRPr>
      </a:lvl3pPr>
      <a:lvl4pPr algn="l" defTabSz="457200" rtl="0" fontAlgn="base">
        <a:spcBef>
          <a:spcPct val="20000"/>
        </a:spcBef>
        <a:spcAft>
          <a:spcPct val="0"/>
        </a:spcAft>
        <a:defRPr sz="2200" b="1">
          <a:solidFill>
            <a:schemeClr val="tx2"/>
          </a:solidFill>
          <a:latin typeface="Arial" charset="0"/>
          <a:ea typeface="ＭＳ Ｐゴシック" pitchFamily="34" charset="-128"/>
        </a:defRPr>
      </a:lvl4pPr>
      <a:lvl5pPr algn="l" defTabSz="457200" rtl="0" fontAlgn="base">
        <a:spcBef>
          <a:spcPct val="20000"/>
        </a:spcBef>
        <a:spcAft>
          <a:spcPct val="0"/>
        </a:spcAft>
        <a:defRPr sz="2200" b="1">
          <a:solidFill>
            <a:schemeClr val="tx2"/>
          </a:solidFill>
          <a:latin typeface="Arial" charset="0"/>
          <a:ea typeface="ＭＳ Ｐゴシック" pitchFamily="34" charset="-128"/>
        </a:defRPr>
      </a:lvl5pPr>
      <a:lvl6pPr marL="457200" algn="l" defTabSz="457200" rtl="0" fontAlgn="base">
        <a:spcBef>
          <a:spcPct val="20000"/>
        </a:spcBef>
        <a:spcAft>
          <a:spcPct val="0"/>
        </a:spcAft>
        <a:defRPr sz="2200" b="1">
          <a:solidFill>
            <a:schemeClr val="tx2"/>
          </a:solidFill>
          <a:latin typeface="Arial" charset="0"/>
          <a:ea typeface="ＭＳ Ｐゴシック" pitchFamily="34" charset="-128"/>
        </a:defRPr>
      </a:lvl6pPr>
      <a:lvl7pPr marL="914400" algn="l" defTabSz="457200" rtl="0" fontAlgn="base">
        <a:spcBef>
          <a:spcPct val="20000"/>
        </a:spcBef>
        <a:spcAft>
          <a:spcPct val="0"/>
        </a:spcAft>
        <a:defRPr sz="2200" b="1">
          <a:solidFill>
            <a:schemeClr val="tx2"/>
          </a:solidFill>
          <a:latin typeface="Arial" charset="0"/>
          <a:ea typeface="ＭＳ Ｐゴシック" pitchFamily="34" charset="-128"/>
        </a:defRPr>
      </a:lvl7pPr>
      <a:lvl8pPr marL="1371600" algn="l" defTabSz="457200" rtl="0" fontAlgn="base">
        <a:spcBef>
          <a:spcPct val="20000"/>
        </a:spcBef>
        <a:spcAft>
          <a:spcPct val="0"/>
        </a:spcAft>
        <a:defRPr sz="2200" b="1">
          <a:solidFill>
            <a:schemeClr val="tx2"/>
          </a:solidFill>
          <a:latin typeface="Arial" charset="0"/>
          <a:ea typeface="ＭＳ Ｐゴシック" pitchFamily="34" charset="-128"/>
        </a:defRPr>
      </a:lvl8pPr>
      <a:lvl9pPr marL="1828800" algn="l" defTabSz="457200" rtl="0" fontAlgn="base">
        <a:spcBef>
          <a:spcPct val="20000"/>
        </a:spcBef>
        <a:spcAft>
          <a:spcPct val="0"/>
        </a:spcAft>
        <a:defRPr sz="2200" b="1">
          <a:solidFill>
            <a:schemeClr val="tx2"/>
          </a:solidFill>
          <a:latin typeface="Arial" charset="0"/>
          <a:ea typeface="ＭＳ Ｐゴシック" pitchFamily="34" charset="-128"/>
        </a:defRPr>
      </a:lvl9pPr>
    </p:titleStyle>
    <p:bodyStyle>
      <a:lvl1pPr marL="0" indent="0" algn="l" defTabSz="457200" rtl="0" fontAlgn="base">
        <a:spcBef>
          <a:spcPct val="20000"/>
        </a:spcBef>
        <a:spcAft>
          <a:spcPct val="0"/>
        </a:spcAft>
        <a:buClr>
          <a:schemeClr val="tx2"/>
        </a:buClr>
        <a:buFont typeface="Arial" charset="0"/>
        <a:buNone/>
        <a:defRPr sz="2000">
          <a:solidFill>
            <a:schemeClr val="tx1"/>
          </a:solidFill>
          <a:latin typeface="+mn-lt"/>
          <a:ea typeface="+mn-ea"/>
          <a:cs typeface="+mn-cs"/>
        </a:defRPr>
      </a:lvl1pPr>
      <a:lvl2pPr marL="349250" indent="-228600" algn="l" defTabSz="457200" rtl="0" fontAlgn="base">
        <a:spcBef>
          <a:spcPct val="20000"/>
        </a:spcBef>
        <a:spcAft>
          <a:spcPct val="0"/>
        </a:spcAft>
        <a:buClrTx/>
        <a:buFont typeface="Arial" pitchFamily="34" charset="0"/>
        <a:buChar char="•"/>
        <a:defRPr sz="1800">
          <a:solidFill>
            <a:schemeClr val="tx1"/>
          </a:solidFill>
          <a:latin typeface="+mn-lt"/>
          <a:ea typeface="+mn-ea"/>
        </a:defRPr>
      </a:lvl2pPr>
      <a:lvl3pPr marL="577850" indent="-174625" algn="l" defTabSz="457200" rtl="0" fontAlgn="base">
        <a:spcBef>
          <a:spcPct val="20000"/>
        </a:spcBef>
        <a:spcAft>
          <a:spcPct val="0"/>
        </a:spcAft>
        <a:buClrTx/>
        <a:buFont typeface="Arial" charset="0"/>
        <a:buChar char="•"/>
        <a:defRPr sz="1600">
          <a:solidFill>
            <a:schemeClr val="tx1"/>
          </a:solidFill>
          <a:latin typeface="+mn-lt"/>
          <a:ea typeface="+mn-ea"/>
        </a:defRPr>
      </a:lvl3pPr>
      <a:lvl4pPr marL="860425" indent="-168275" algn="l" defTabSz="457200" rtl="0" fontAlgn="base">
        <a:spcBef>
          <a:spcPct val="20000"/>
        </a:spcBef>
        <a:spcAft>
          <a:spcPct val="0"/>
        </a:spcAft>
        <a:buClrTx/>
        <a:buFont typeface="Arial" pitchFamily="34" charset="0"/>
        <a:buChar char="•"/>
        <a:defRPr sz="1400">
          <a:solidFill>
            <a:schemeClr val="tx1"/>
          </a:solidFill>
          <a:latin typeface="+mn-lt"/>
          <a:ea typeface="+mn-ea"/>
        </a:defRPr>
      </a:lvl4pPr>
      <a:lvl5pPr marL="1089025" indent="-120650" algn="l" defTabSz="457200" rtl="0" fontAlgn="base">
        <a:spcBef>
          <a:spcPct val="20000"/>
        </a:spcBef>
        <a:spcAft>
          <a:spcPct val="0"/>
        </a:spcAft>
        <a:buClrTx/>
        <a:buChar char="•"/>
        <a:defRPr sz="1200">
          <a:solidFill>
            <a:schemeClr val="tx1"/>
          </a:solidFill>
          <a:latin typeface="+mn-lt"/>
          <a:ea typeface="+mn-ea"/>
        </a:defRPr>
      </a:lvl5pPr>
      <a:lvl6pPr marL="1943100" indent="-171450" algn="l" defTabSz="457200" rtl="0" fontAlgn="base">
        <a:spcBef>
          <a:spcPct val="20000"/>
        </a:spcBef>
        <a:spcAft>
          <a:spcPct val="0"/>
        </a:spcAft>
        <a:buChar char="•"/>
        <a:defRPr sz="1200">
          <a:solidFill>
            <a:srgbClr val="646D72"/>
          </a:solidFill>
          <a:latin typeface="+mn-lt"/>
          <a:ea typeface="+mn-ea"/>
        </a:defRPr>
      </a:lvl6pPr>
      <a:lvl7pPr marL="2400300" indent="-171450" algn="l" defTabSz="457200" rtl="0" fontAlgn="base">
        <a:spcBef>
          <a:spcPct val="20000"/>
        </a:spcBef>
        <a:spcAft>
          <a:spcPct val="0"/>
        </a:spcAft>
        <a:buChar char="•"/>
        <a:defRPr sz="1200">
          <a:solidFill>
            <a:srgbClr val="646D72"/>
          </a:solidFill>
          <a:latin typeface="+mn-lt"/>
          <a:ea typeface="+mn-ea"/>
        </a:defRPr>
      </a:lvl7pPr>
      <a:lvl8pPr marL="2857500" indent="-171450" algn="l" defTabSz="457200" rtl="0" fontAlgn="base">
        <a:spcBef>
          <a:spcPct val="20000"/>
        </a:spcBef>
        <a:spcAft>
          <a:spcPct val="0"/>
        </a:spcAft>
        <a:buChar char="•"/>
        <a:defRPr sz="1200">
          <a:solidFill>
            <a:srgbClr val="646D72"/>
          </a:solidFill>
          <a:latin typeface="+mn-lt"/>
          <a:ea typeface="+mn-ea"/>
        </a:defRPr>
      </a:lvl8pPr>
      <a:lvl9pPr marL="3314700" indent="-171450" algn="l" defTabSz="457200" rtl="0" fontAlgn="base">
        <a:spcBef>
          <a:spcPct val="20000"/>
        </a:spcBef>
        <a:spcAft>
          <a:spcPct val="0"/>
        </a:spcAft>
        <a:buChar char="•"/>
        <a:defRPr sz="12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6858000"/>
          </a:xfrm>
          <a:prstGeom prst="rect">
            <a:avLst/>
          </a:prstGeom>
          <a:solidFill>
            <a:schemeClr val="bg1"/>
          </a:solidFill>
          <a:ln w="9525" cap="flat" cmpd="sng" algn="ctr">
            <a:solidFill>
              <a:schemeClr val="bg2"/>
            </a:solidFill>
            <a:prstDash val="solid"/>
            <a:round/>
            <a:headEnd type="none" w="med" len="med"/>
            <a:tailEnd type="none" w="med" len="med"/>
          </a:ln>
          <a:effectLst/>
          <a:extLst/>
        </p:spPr>
        <p:txBody>
          <a:bodyPr vert="horz" wrap="square" lIns="60215" tIns="30108" rIns="60215" bIns="30108" numCol="1" rtlCol="0" anchor="ctr" anchorCtr="0" compatLnSpc="1">
            <a:prstTxWarp prst="textNoShape">
              <a:avLst/>
            </a:prstTxWarp>
          </a:bodyPr>
          <a:lstStyle/>
          <a:p>
            <a:pPr algn="ctr" defTabSz="602155"/>
            <a:endParaRPr lang="en-US" sz="1400" b="0" dirty="0">
              <a:latin typeface="Arial"/>
            </a:endParaRPr>
          </a:p>
        </p:txBody>
      </p:sp>
      <p:sp>
        <p:nvSpPr>
          <p:cNvPr id="1600514" name="Title Placeholder 1"/>
          <p:cNvSpPr>
            <a:spLocks noGrp="1"/>
          </p:cNvSpPr>
          <p:nvPr>
            <p:ph type="title"/>
          </p:nvPr>
        </p:nvSpPr>
        <p:spPr bwMode="gray">
          <a:xfrm>
            <a:off x="914402" y="238887"/>
            <a:ext cx="5909980" cy="92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dirty="0" smtClean="0"/>
              <a:t>Click to edit Master title style</a:t>
            </a:r>
          </a:p>
        </p:txBody>
      </p:sp>
      <p:sp>
        <p:nvSpPr>
          <p:cNvPr id="12" name="Slide Number Placeholder 5"/>
          <p:cNvSpPr>
            <a:spLocks noGrp="1"/>
          </p:cNvSpPr>
          <p:nvPr>
            <p:ph type="sldNum" sz="quarter" idx="4"/>
          </p:nvPr>
        </p:nvSpPr>
        <p:spPr bwMode="gray">
          <a:xfrm>
            <a:off x="8407868" y="6507806"/>
            <a:ext cx="6016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906" tIns="53953" rIns="107906" bIns="53953" numCol="1" anchor="ctr" anchorCtr="0" compatLnSpc="1">
            <a:prstTxWarp prst="textNoShape">
              <a:avLst/>
            </a:prstTxWarp>
          </a:bodyPr>
          <a:lstStyle>
            <a:lvl1pPr algn="r">
              <a:defRPr sz="1200">
                <a:solidFill>
                  <a:schemeClr val="bg2">
                    <a:lumMod val="25000"/>
                  </a:schemeClr>
                </a:solidFill>
                <a:latin typeface="+mn-lt"/>
              </a:defRPr>
            </a:lvl1pPr>
          </a:lstStyle>
          <a:p>
            <a:pPr defTabSz="539531"/>
            <a:fld id="{2DF9E2E7-C19D-4B99-9228-D1B82F39D684}" type="slidenum">
              <a:rPr lang="en-US" b="0" smtClean="0">
                <a:solidFill>
                  <a:srgbClr val="F8F8F8">
                    <a:lumMod val="25000"/>
                  </a:srgbClr>
                </a:solidFill>
              </a:rPr>
              <a:pPr defTabSz="539531"/>
              <a:t>‹#›</a:t>
            </a:fld>
            <a:endParaRPr lang="en-US" b="0" dirty="0">
              <a:solidFill>
                <a:srgbClr val="F8F8F8">
                  <a:lumMod val="25000"/>
                </a:srgbClr>
              </a:solidFill>
            </a:endParaRPr>
          </a:p>
        </p:txBody>
      </p:sp>
      <p:sp>
        <p:nvSpPr>
          <p:cNvPr id="1600543" name="Rectangle 31"/>
          <p:cNvSpPr>
            <a:spLocks noGrp="1" noChangeArrowheads="1"/>
          </p:cNvSpPr>
          <p:nvPr>
            <p:ph type="body" idx="1"/>
          </p:nvPr>
        </p:nvSpPr>
        <p:spPr bwMode="auto">
          <a:xfrm>
            <a:off x="914401" y="1374172"/>
            <a:ext cx="763587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p:txBody>
      </p:sp>
      <p:pic>
        <p:nvPicPr>
          <p:cNvPr id="7" name="Picture 11" descr="UHC_Logo_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2824" y="454132"/>
            <a:ext cx="1834869" cy="5163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23255" t="23849"/>
          <a:stretch/>
        </p:blipFill>
        <p:spPr bwMode="auto">
          <a:xfrm>
            <a:off x="171824" y="244620"/>
            <a:ext cx="629397" cy="1815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bwMode="auto">
          <a:xfrm flipH="1">
            <a:off x="941294" y="1178874"/>
            <a:ext cx="7978588" cy="0"/>
          </a:xfrm>
          <a:prstGeom prst="line">
            <a:avLst/>
          </a:prstGeom>
          <a:solidFill>
            <a:schemeClr val="accent1"/>
          </a:solidFill>
          <a:ln w="9525" cap="flat" cmpd="sng" algn="ctr">
            <a:solidFill>
              <a:schemeClr val="bg2">
                <a:lumMod val="9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00518" name="Rectangle 6"/>
          <p:cNvSpPr>
            <a:spLocks noGrp="1" noChangeArrowheads="1"/>
          </p:cNvSpPr>
          <p:nvPr>
            <p:ph type="ftr" sz="quarter" idx="3"/>
          </p:nvPr>
        </p:nvSpPr>
        <p:spPr bwMode="auto">
          <a:xfrm>
            <a:off x="89648" y="6367163"/>
            <a:ext cx="6149975" cy="4762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7906" tIns="53953" rIns="107906" bIns="53953" numCol="1" anchor="b" anchorCtr="0" compatLnSpc="1">
            <a:prstTxWarp prst="textNoShape">
              <a:avLst/>
            </a:prstTxWarp>
          </a:bodyPr>
          <a:lstStyle>
            <a:lvl1pPr>
              <a:defRPr lang="en-US" sz="800" smtClean="0">
                <a:solidFill>
                  <a:srgbClr val="879196"/>
                </a:solidFill>
              </a:defRPr>
            </a:lvl1pPr>
          </a:lstStyle>
          <a:p>
            <a:pPr defTabSz="539531" eaLnBrk="0" hangingPunct="0"/>
            <a:r>
              <a:rPr b="0" dirty="0">
                <a:latin typeface="Arial"/>
              </a:rPr>
              <a:t>Proprietary Information of UnitedHealth Group. Do not distribute or reproduce without express permission of UnitedHealth Group.</a:t>
            </a:r>
          </a:p>
        </p:txBody>
      </p:sp>
      <p:sp>
        <p:nvSpPr>
          <p:cNvPr id="3" name="Rectangle 2"/>
          <p:cNvSpPr/>
          <p:nvPr/>
        </p:nvSpPr>
        <p:spPr bwMode="auto">
          <a:xfrm>
            <a:off x="168088" y="238886"/>
            <a:ext cx="8751794" cy="6310554"/>
          </a:xfrm>
          <a:prstGeom prst="rect">
            <a:avLst/>
          </a:prstGeom>
          <a:noFill/>
          <a:ln w="9525" cap="flat" cmpd="sng" algn="ctr">
            <a:solidFill>
              <a:schemeClr val="bg2">
                <a:lumMod val="90000"/>
              </a:schemeClr>
            </a:solidFill>
            <a:prstDash val="solid"/>
            <a:round/>
            <a:headEnd type="none" w="med" len="med"/>
            <a:tailEnd type="none" w="med" len="med"/>
          </a:ln>
          <a:effectLst/>
          <a:extLst/>
        </p:spPr>
        <p:txBody>
          <a:bodyPr vert="horz" wrap="square" lIns="60215" tIns="30108" rIns="60215" bIns="30108" numCol="1" rtlCol="0" anchor="ctr" anchorCtr="0" compatLnSpc="1">
            <a:prstTxWarp prst="textNoShape">
              <a:avLst/>
            </a:prstTxWarp>
          </a:bodyPr>
          <a:lstStyle/>
          <a:p>
            <a:pPr algn="ctr" defTabSz="602155"/>
            <a:endParaRPr lang="en-US" sz="1400" b="0" dirty="0">
              <a:latin typeface="Arial"/>
            </a:endParaRPr>
          </a:p>
        </p:txBody>
      </p:sp>
    </p:spTree>
    <p:extLst>
      <p:ext uri="{BB962C8B-B14F-4D97-AF65-F5344CB8AC3E}">
        <p14:creationId xmlns:p14="http://schemas.microsoft.com/office/powerpoint/2010/main" val="2431548516"/>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539531" rtl="0" eaLnBrk="0" fontAlgn="base" hangingPunct="0">
        <a:lnSpc>
          <a:spcPct val="90000"/>
        </a:lnSpc>
        <a:spcBef>
          <a:spcPts val="0"/>
        </a:spcBef>
        <a:spcAft>
          <a:spcPct val="0"/>
        </a:spcAft>
        <a:defRPr sz="2000" b="1">
          <a:solidFill>
            <a:schemeClr val="tx2"/>
          </a:solidFill>
          <a:latin typeface="+mj-lt"/>
          <a:ea typeface="+mj-ea"/>
          <a:cs typeface="+mj-cs"/>
        </a:defRPr>
      </a:lvl1pPr>
      <a:lvl2pPr algn="l" defTabSz="539531" rtl="0" eaLnBrk="0" fontAlgn="base" hangingPunct="0">
        <a:spcBef>
          <a:spcPct val="20000"/>
        </a:spcBef>
        <a:spcAft>
          <a:spcPct val="0"/>
        </a:spcAft>
        <a:defRPr sz="3300" b="1">
          <a:solidFill>
            <a:schemeClr val="tx2"/>
          </a:solidFill>
          <a:latin typeface="Arial" pitchFamily="34" charset="0"/>
          <a:ea typeface="ＭＳ Ｐゴシック" pitchFamily="34" charset="-128"/>
        </a:defRPr>
      </a:lvl2pPr>
      <a:lvl3pPr algn="l" defTabSz="539531" rtl="0" eaLnBrk="0" fontAlgn="base" hangingPunct="0">
        <a:spcBef>
          <a:spcPct val="20000"/>
        </a:spcBef>
        <a:spcAft>
          <a:spcPct val="0"/>
        </a:spcAft>
        <a:defRPr sz="3300" b="1">
          <a:solidFill>
            <a:schemeClr val="tx2"/>
          </a:solidFill>
          <a:latin typeface="Arial" pitchFamily="34" charset="0"/>
          <a:ea typeface="ＭＳ Ｐゴシック" pitchFamily="34" charset="-128"/>
        </a:defRPr>
      </a:lvl3pPr>
      <a:lvl4pPr algn="l" defTabSz="539531" rtl="0" eaLnBrk="0" fontAlgn="base" hangingPunct="0">
        <a:spcBef>
          <a:spcPct val="20000"/>
        </a:spcBef>
        <a:spcAft>
          <a:spcPct val="0"/>
        </a:spcAft>
        <a:defRPr sz="3300" b="1">
          <a:solidFill>
            <a:schemeClr val="tx2"/>
          </a:solidFill>
          <a:latin typeface="Arial" pitchFamily="34" charset="0"/>
          <a:ea typeface="ＭＳ Ｐゴシック" pitchFamily="34" charset="-128"/>
        </a:defRPr>
      </a:lvl4pPr>
      <a:lvl5pPr algn="l" defTabSz="539531" rtl="0" eaLnBrk="0" fontAlgn="base" hangingPunct="0">
        <a:spcBef>
          <a:spcPct val="20000"/>
        </a:spcBef>
        <a:spcAft>
          <a:spcPct val="0"/>
        </a:spcAft>
        <a:defRPr sz="3300" b="1">
          <a:solidFill>
            <a:schemeClr val="tx2"/>
          </a:solidFill>
          <a:latin typeface="Arial" pitchFamily="34" charset="0"/>
          <a:ea typeface="ＭＳ Ｐゴシック" pitchFamily="34" charset="-128"/>
        </a:defRPr>
      </a:lvl5pPr>
      <a:lvl6pPr marL="539531" algn="l" defTabSz="539531" rtl="0" eaLnBrk="0" fontAlgn="base" hangingPunct="0">
        <a:spcBef>
          <a:spcPct val="20000"/>
        </a:spcBef>
        <a:spcAft>
          <a:spcPct val="0"/>
        </a:spcAft>
        <a:defRPr sz="3300" b="1">
          <a:solidFill>
            <a:schemeClr val="tx2"/>
          </a:solidFill>
          <a:latin typeface="Arial" pitchFamily="34" charset="0"/>
          <a:ea typeface="ＭＳ Ｐゴシック" pitchFamily="34" charset="-128"/>
        </a:defRPr>
      </a:lvl6pPr>
      <a:lvl7pPr marL="1079063" algn="l" defTabSz="539531" rtl="0" eaLnBrk="0" fontAlgn="base" hangingPunct="0">
        <a:spcBef>
          <a:spcPct val="20000"/>
        </a:spcBef>
        <a:spcAft>
          <a:spcPct val="0"/>
        </a:spcAft>
        <a:defRPr sz="3300" b="1">
          <a:solidFill>
            <a:schemeClr val="tx2"/>
          </a:solidFill>
          <a:latin typeface="Arial" pitchFamily="34" charset="0"/>
          <a:ea typeface="ＭＳ Ｐゴシック" pitchFamily="34" charset="-128"/>
        </a:defRPr>
      </a:lvl7pPr>
      <a:lvl8pPr marL="1618594" algn="l" defTabSz="539531" rtl="0" eaLnBrk="0" fontAlgn="base" hangingPunct="0">
        <a:spcBef>
          <a:spcPct val="20000"/>
        </a:spcBef>
        <a:spcAft>
          <a:spcPct val="0"/>
        </a:spcAft>
        <a:defRPr sz="3300" b="1">
          <a:solidFill>
            <a:schemeClr val="tx2"/>
          </a:solidFill>
          <a:latin typeface="Arial" pitchFamily="34" charset="0"/>
          <a:ea typeface="ＭＳ Ｐゴシック" pitchFamily="34" charset="-128"/>
        </a:defRPr>
      </a:lvl8pPr>
      <a:lvl9pPr marL="2158126" algn="l" defTabSz="539531" rtl="0" eaLnBrk="0" fontAlgn="base" hangingPunct="0">
        <a:spcBef>
          <a:spcPct val="20000"/>
        </a:spcBef>
        <a:spcAft>
          <a:spcPct val="0"/>
        </a:spcAft>
        <a:defRPr sz="3300" b="1">
          <a:solidFill>
            <a:schemeClr val="tx2"/>
          </a:solidFill>
          <a:latin typeface="Arial" pitchFamily="34" charset="0"/>
          <a:ea typeface="ＭＳ Ｐゴシック" pitchFamily="34" charset="-128"/>
        </a:defRPr>
      </a:lvl9pPr>
    </p:titleStyle>
    <p:bodyStyle>
      <a:lvl1pPr marL="150539" indent="-150539" algn="l" defTabSz="539531" rtl="0" eaLnBrk="0" fontAlgn="base" hangingPunct="0">
        <a:lnSpc>
          <a:spcPct val="90000"/>
        </a:lnSpc>
        <a:spcBef>
          <a:spcPts val="0"/>
        </a:spcBef>
        <a:spcAft>
          <a:spcPts val="527"/>
        </a:spcAft>
        <a:buClr>
          <a:schemeClr val="accent1"/>
        </a:buClr>
        <a:buSzPct val="100000"/>
        <a:buFont typeface="Arial" pitchFamily="34" charset="0"/>
        <a:buChar char="•"/>
        <a:defRPr sz="1800">
          <a:solidFill>
            <a:schemeClr val="bg2">
              <a:lumMod val="25000"/>
            </a:schemeClr>
          </a:solidFill>
          <a:latin typeface="+mn-lt"/>
          <a:ea typeface="+mn-ea"/>
          <a:cs typeface="+mn-cs"/>
        </a:defRPr>
      </a:lvl1pPr>
      <a:lvl2pPr marL="639790" indent="-228945" algn="l" defTabSz="539531" rtl="0" eaLnBrk="0" fontAlgn="base" hangingPunct="0">
        <a:lnSpc>
          <a:spcPct val="90000"/>
        </a:lnSpc>
        <a:spcBef>
          <a:spcPts val="0"/>
        </a:spcBef>
        <a:spcAft>
          <a:spcPts val="527"/>
        </a:spcAft>
        <a:buClr>
          <a:schemeClr val="tx2"/>
        </a:buClr>
        <a:buFont typeface="Arial" pitchFamily="34" charset="0"/>
        <a:buChar char="‒"/>
        <a:defRPr sz="1800">
          <a:solidFill>
            <a:schemeClr val="bg2">
              <a:lumMod val="25000"/>
            </a:schemeClr>
          </a:solidFill>
          <a:latin typeface="+mn-lt"/>
          <a:ea typeface="+mn-ea"/>
        </a:defRPr>
      </a:lvl2pPr>
      <a:lvl3pPr marL="1352575" indent="-273513" algn="l" defTabSz="539531" rtl="0" eaLnBrk="0" fontAlgn="base" hangingPunct="0">
        <a:spcBef>
          <a:spcPct val="20000"/>
        </a:spcBef>
        <a:spcAft>
          <a:spcPct val="0"/>
        </a:spcAft>
        <a:buClr>
          <a:schemeClr val="tx2"/>
        </a:buClr>
        <a:buFont typeface="Arial" pitchFamily="34" charset="0"/>
        <a:buChar char="•"/>
        <a:defRPr sz="1700">
          <a:solidFill>
            <a:schemeClr val="bg2">
              <a:lumMod val="25000"/>
            </a:schemeClr>
          </a:solidFill>
          <a:latin typeface="+mn-lt"/>
          <a:ea typeface="+mn-ea"/>
        </a:defRPr>
      </a:lvl3pPr>
      <a:lvl4pPr marL="1884613" indent="-266019" algn="l" defTabSz="539531" rtl="0" eaLnBrk="0" fontAlgn="base" hangingPunct="0">
        <a:spcBef>
          <a:spcPct val="20000"/>
        </a:spcBef>
        <a:spcAft>
          <a:spcPct val="0"/>
        </a:spcAft>
        <a:buClr>
          <a:schemeClr val="tx2"/>
        </a:buClr>
        <a:buFont typeface="Wingdings" pitchFamily="2" charset="2"/>
        <a:buChar char="§"/>
        <a:defRPr sz="1700">
          <a:solidFill>
            <a:schemeClr val="bg2">
              <a:lumMod val="25000"/>
            </a:schemeClr>
          </a:solidFill>
          <a:latin typeface="+mn-lt"/>
          <a:ea typeface="+mn-ea"/>
        </a:defRPr>
      </a:lvl4pPr>
      <a:lvl5pPr marL="2431637" indent="-273513" algn="l" defTabSz="539531" rtl="0" eaLnBrk="0" fontAlgn="base" hangingPunct="0">
        <a:spcBef>
          <a:spcPct val="20000"/>
        </a:spcBef>
        <a:spcAft>
          <a:spcPct val="0"/>
        </a:spcAft>
        <a:buClr>
          <a:schemeClr val="tx2"/>
        </a:buClr>
        <a:buFont typeface="Arial" pitchFamily="34" charset="0"/>
        <a:buChar char="‒"/>
        <a:defRPr sz="1700">
          <a:solidFill>
            <a:schemeClr val="bg2">
              <a:lumMod val="25000"/>
            </a:schemeClr>
          </a:solidFill>
          <a:latin typeface="+mn-lt"/>
          <a:ea typeface="+mn-ea"/>
        </a:defRPr>
      </a:lvl5pPr>
      <a:lvl6pPr marL="2697657" algn="l" defTabSz="539531" rtl="0" eaLnBrk="0" fontAlgn="base" hangingPunct="0">
        <a:spcBef>
          <a:spcPct val="20000"/>
        </a:spcBef>
        <a:spcAft>
          <a:spcPct val="0"/>
        </a:spcAft>
        <a:buClr>
          <a:schemeClr val="tx2"/>
        </a:buClr>
        <a:buFont typeface="Arial" pitchFamily="34" charset="0"/>
        <a:defRPr>
          <a:solidFill>
            <a:schemeClr val="tx2"/>
          </a:solidFill>
          <a:latin typeface="+mn-lt"/>
          <a:ea typeface="+mn-ea"/>
        </a:defRPr>
      </a:lvl6pPr>
      <a:lvl7pPr marL="3237188" algn="l" defTabSz="539531" rtl="0" eaLnBrk="0" fontAlgn="base" hangingPunct="0">
        <a:spcBef>
          <a:spcPct val="20000"/>
        </a:spcBef>
        <a:spcAft>
          <a:spcPct val="0"/>
        </a:spcAft>
        <a:buClr>
          <a:schemeClr val="tx2"/>
        </a:buClr>
        <a:buFont typeface="Arial" pitchFamily="34" charset="0"/>
        <a:defRPr>
          <a:solidFill>
            <a:schemeClr val="tx2"/>
          </a:solidFill>
          <a:latin typeface="+mn-lt"/>
          <a:ea typeface="+mn-ea"/>
        </a:defRPr>
      </a:lvl7pPr>
      <a:lvl8pPr marL="3776719" algn="l" defTabSz="539531" rtl="0" eaLnBrk="0" fontAlgn="base" hangingPunct="0">
        <a:spcBef>
          <a:spcPct val="20000"/>
        </a:spcBef>
        <a:spcAft>
          <a:spcPct val="0"/>
        </a:spcAft>
        <a:buClr>
          <a:schemeClr val="tx2"/>
        </a:buClr>
        <a:buFont typeface="Arial" pitchFamily="34" charset="0"/>
        <a:defRPr>
          <a:solidFill>
            <a:schemeClr val="tx2"/>
          </a:solidFill>
          <a:latin typeface="+mn-lt"/>
          <a:ea typeface="+mn-ea"/>
        </a:defRPr>
      </a:lvl8pPr>
      <a:lvl9pPr marL="4316250" algn="l" defTabSz="539531" rtl="0" eaLnBrk="0" fontAlgn="base" hangingPunct="0">
        <a:spcBef>
          <a:spcPct val="20000"/>
        </a:spcBef>
        <a:spcAft>
          <a:spcPct val="0"/>
        </a:spcAft>
        <a:buClr>
          <a:schemeClr val="tx2"/>
        </a:buClr>
        <a:buFont typeface="Arial" pitchFamily="34" charset="0"/>
        <a:defRPr>
          <a:solidFill>
            <a:schemeClr val="tx2"/>
          </a:solidFill>
          <a:latin typeface="+mn-lt"/>
          <a:ea typeface="+mn-ea"/>
        </a:defRPr>
      </a:lvl9pPr>
    </p:bodyStyle>
    <p:otherStyle>
      <a:defPPr>
        <a:defRPr lang="en-US"/>
      </a:defPPr>
      <a:lvl1pPr marL="0" algn="l" defTabSz="1079063" rtl="0" eaLnBrk="1" latinLnBrk="0" hangingPunct="1">
        <a:defRPr sz="2100" kern="1200">
          <a:solidFill>
            <a:schemeClr val="tx1"/>
          </a:solidFill>
          <a:latin typeface="+mn-lt"/>
          <a:ea typeface="+mn-ea"/>
          <a:cs typeface="+mn-cs"/>
        </a:defRPr>
      </a:lvl1pPr>
      <a:lvl2pPr marL="539531" algn="l" defTabSz="1079063" rtl="0" eaLnBrk="1" latinLnBrk="0" hangingPunct="1">
        <a:defRPr sz="2100" kern="1200">
          <a:solidFill>
            <a:schemeClr val="tx1"/>
          </a:solidFill>
          <a:latin typeface="+mn-lt"/>
          <a:ea typeface="+mn-ea"/>
          <a:cs typeface="+mn-cs"/>
        </a:defRPr>
      </a:lvl2pPr>
      <a:lvl3pPr marL="1079063" algn="l" defTabSz="1079063" rtl="0" eaLnBrk="1" latinLnBrk="0" hangingPunct="1">
        <a:defRPr sz="2100" kern="1200">
          <a:solidFill>
            <a:schemeClr val="tx1"/>
          </a:solidFill>
          <a:latin typeface="+mn-lt"/>
          <a:ea typeface="+mn-ea"/>
          <a:cs typeface="+mn-cs"/>
        </a:defRPr>
      </a:lvl3pPr>
      <a:lvl4pPr marL="1618594" algn="l" defTabSz="1079063" rtl="0" eaLnBrk="1" latinLnBrk="0" hangingPunct="1">
        <a:defRPr sz="2100" kern="1200">
          <a:solidFill>
            <a:schemeClr val="tx1"/>
          </a:solidFill>
          <a:latin typeface="+mn-lt"/>
          <a:ea typeface="+mn-ea"/>
          <a:cs typeface="+mn-cs"/>
        </a:defRPr>
      </a:lvl4pPr>
      <a:lvl5pPr marL="2158126" algn="l" defTabSz="1079063" rtl="0" eaLnBrk="1" latinLnBrk="0" hangingPunct="1">
        <a:defRPr sz="2100" kern="1200">
          <a:solidFill>
            <a:schemeClr val="tx1"/>
          </a:solidFill>
          <a:latin typeface="+mn-lt"/>
          <a:ea typeface="+mn-ea"/>
          <a:cs typeface="+mn-cs"/>
        </a:defRPr>
      </a:lvl5pPr>
      <a:lvl6pPr marL="2697657" algn="l" defTabSz="1079063" rtl="0" eaLnBrk="1" latinLnBrk="0" hangingPunct="1">
        <a:defRPr sz="2100" kern="1200">
          <a:solidFill>
            <a:schemeClr val="tx1"/>
          </a:solidFill>
          <a:latin typeface="+mn-lt"/>
          <a:ea typeface="+mn-ea"/>
          <a:cs typeface="+mn-cs"/>
        </a:defRPr>
      </a:lvl6pPr>
      <a:lvl7pPr marL="3237188" algn="l" defTabSz="1079063" rtl="0" eaLnBrk="1" latinLnBrk="0" hangingPunct="1">
        <a:defRPr sz="2100" kern="1200">
          <a:solidFill>
            <a:schemeClr val="tx1"/>
          </a:solidFill>
          <a:latin typeface="+mn-lt"/>
          <a:ea typeface="+mn-ea"/>
          <a:cs typeface="+mn-cs"/>
        </a:defRPr>
      </a:lvl7pPr>
      <a:lvl8pPr marL="3776719" algn="l" defTabSz="1079063" rtl="0" eaLnBrk="1" latinLnBrk="0" hangingPunct="1">
        <a:defRPr sz="2100" kern="1200">
          <a:solidFill>
            <a:schemeClr val="tx1"/>
          </a:solidFill>
          <a:latin typeface="+mn-lt"/>
          <a:ea typeface="+mn-ea"/>
          <a:cs typeface="+mn-cs"/>
        </a:defRPr>
      </a:lvl8pPr>
      <a:lvl9pPr marL="4316250" algn="l" defTabSz="1079063" rtl="0" eaLnBrk="1" latinLnBrk="0" hangingPunct="1">
        <a:defRPr sz="21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2"/>
        </a:solidFill>
        <a:effectLst/>
      </p:bgPr>
    </p:bg>
    <p:spTree>
      <p:nvGrpSpPr>
        <p:cNvPr id="1" name=""/>
        <p:cNvGrpSpPr/>
        <p:nvPr/>
      </p:nvGrpSpPr>
      <p:grpSpPr>
        <a:xfrm>
          <a:off x="0" y="0"/>
          <a:ext cx="0" cy="0"/>
          <a:chOff x="0" y="0"/>
          <a:chExt cx="0" cy="0"/>
        </a:xfrm>
      </p:grpSpPr>
      <p:pic>
        <p:nvPicPr>
          <p:cNvPr id="1604624" name="Picture 16" descr="Tinted_U"/>
          <p:cNvPicPr>
            <a:picLocks noChangeAspect="1" noChangeArrowheads="1"/>
          </p:cNvPicPr>
          <p:nvPr/>
        </p:nvPicPr>
        <p:blipFill>
          <a:blip r:embed="rId2">
            <a:extLst>
              <a:ext uri="{28A0092B-C50C-407E-A947-70E740481C1C}">
                <a14:useLocalDpi xmlns:a14="http://schemas.microsoft.com/office/drawing/2010/main" val="0"/>
              </a:ext>
            </a:extLst>
          </a:blip>
          <a:srcRect r="8913" b="5128"/>
          <a:stretch>
            <a:fillRect/>
          </a:stretch>
        </p:blipFill>
        <p:spPr bwMode="auto">
          <a:xfrm>
            <a:off x="228600" y="228600"/>
            <a:ext cx="508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604610" name="Rectangle 2"/>
          <p:cNvSpPr>
            <a:spLocks noChangeArrowheads="1"/>
          </p:cNvSpPr>
          <p:nvPr/>
        </p:nvSpPr>
        <p:spPr bwMode="auto">
          <a:xfrm>
            <a:off x="228600" y="6400800"/>
            <a:ext cx="8686800" cy="228600"/>
          </a:xfrm>
          <a:prstGeom prst="rect">
            <a:avLst/>
          </a:prstGeom>
          <a:solidFill>
            <a:schemeClr val="bg1"/>
          </a:solidFill>
          <a:ln>
            <a:noFill/>
          </a:ln>
          <a:effectLst/>
          <a:extLst/>
        </p:spPr>
        <p:txBody>
          <a:bodyPr wrap="none" anchor="ctr"/>
          <a:lstStyle/>
          <a:p>
            <a:pPr algn="ctr"/>
            <a:endParaRPr lang="en-US" b="0" dirty="0">
              <a:ea typeface="ＭＳ Ｐゴシック" pitchFamily="34" charset="-128"/>
            </a:endParaRPr>
          </a:p>
        </p:txBody>
      </p:sp>
      <p:sp>
        <p:nvSpPr>
          <p:cNvPr id="1604614" name="Rectangle 6"/>
          <p:cNvSpPr>
            <a:spLocks noChangeArrowheads="1"/>
          </p:cNvSpPr>
          <p:nvPr/>
        </p:nvSpPr>
        <p:spPr bwMode="auto">
          <a:xfrm>
            <a:off x="228600" y="228600"/>
            <a:ext cx="8686800" cy="6400800"/>
          </a:xfrm>
          <a:prstGeom prst="rect">
            <a:avLst/>
          </a:prstGeom>
          <a:noFill/>
          <a:ln w="12700" algn="ctr">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0" dirty="0">
              <a:ln>
                <a:solidFill>
                  <a:srgbClr val="FFFFFF"/>
                </a:solidFill>
              </a:ln>
              <a:ea typeface="ＭＳ Ｐゴシック" pitchFamily="34" charset="-128"/>
            </a:endParaRPr>
          </a:p>
        </p:txBody>
      </p:sp>
      <p:sp>
        <p:nvSpPr>
          <p:cNvPr id="1604615" name="Line 7"/>
          <p:cNvSpPr>
            <a:spLocks noChangeShapeType="1"/>
          </p:cNvSpPr>
          <p:nvPr/>
        </p:nvSpPr>
        <p:spPr bwMode="auto">
          <a:xfrm flipH="1">
            <a:off x="914400" y="990600"/>
            <a:ext cx="80010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b="0" dirty="0">
              <a:ea typeface="ＭＳ Ｐゴシック" pitchFamily="34" charset="-128"/>
            </a:endParaRPr>
          </a:p>
        </p:txBody>
      </p:sp>
      <p:sp>
        <p:nvSpPr>
          <p:cNvPr id="1604616" name="Rectangle 8"/>
          <p:cNvSpPr>
            <a:spLocks noGrp="1" noChangeArrowheads="1"/>
          </p:cNvSpPr>
          <p:nvPr>
            <p:ph type="body" idx="1"/>
          </p:nvPr>
        </p:nvSpPr>
        <p:spPr bwMode="auto">
          <a:xfrm>
            <a:off x="914400" y="15240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Slide Number Placeholder 5"/>
          <p:cNvSpPr>
            <a:spLocks noGrp="1"/>
          </p:cNvSpPr>
          <p:nvPr>
            <p:ph type="sldNum" sz="quarter" idx="4"/>
          </p:nvPr>
        </p:nvSpPr>
        <p:spPr bwMode="gray">
          <a:xfrm>
            <a:off x="228600" y="64008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0" bIns="0" numCol="1" anchor="ctr" anchorCtr="0" compatLnSpc="1">
            <a:prstTxWarp prst="textNoShape">
              <a:avLst/>
            </a:prstTxWarp>
          </a:bodyPr>
          <a:lstStyle>
            <a:lvl1pPr algn="l">
              <a:defRPr sz="1000">
                <a:solidFill>
                  <a:srgbClr val="FFFFFF"/>
                </a:solidFill>
                <a:latin typeface="+mn-lt"/>
              </a:defRPr>
            </a:lvl1pPr>
          </a:lstStyle>
          <a:p>
            <a:fld id="{34034F64-D7DA-4100-9F72-33C4D5A9F7B8}" type="slidenum">
              <a:rPr lang="en-US" b="0" smtClean="0">
                <a:ea typeface="ＭＳ Ｐゴシック" pitchFamily="34" charset="-128"/>
              </a:rPr>
              <a:pPr/>
              <a:t>‹#›</a:t>
            </a:fld>
            <a:endParaRPr lang="en-US" b="0" dirty="0">
              <a:ea typeface="ＭＳ Ｐゴシック" pitchFamily="34" charset="-128"/>
            </a:endParaRPr>
          </a:p>
        </p:txBody>
      </p:sp>
      <p:sp>
        <p:nvSpPr>
          <p:cNvPr id="1604621" name="Rectangle 13"/>
          <p:cNvSpPr>
            <a:spLocks noGrp="1" noChangeArrowheads="1"/>
          </p:cNvSpPr>
          <p:nvPr>
            <p:ph type="ftr" sz="quarter" idx="3"/>
          </p:nvPr>
        </p:nvSpPr>
        <p:spPr bwMode="auto">
          <a:xfrm>
            <a:off x="228600" y="6629400"/>
            <a:ext cx="8686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800">
                <a:solidFill>
                  <a:schemeClr val="bg2"/>
                </a:solidFill>
              </a:defRPr>
            </a:lvl1pPr>
          </a:lstStyle>
          <a:p>
            <a:r>
              <a:rPr lang="en-US" b="0" dirty="0" smtClean="0">
                <a:solidFill>
                  <a:srgbClr val="879196"/>
                </a:solidFill>
                <a:ea typeface="ＭＳ Ｐゴシック" pitchFamily="34" charset="-128"/>
              </a:rPr>
              <a:t>Proprietary Information of UnitedHealth Group.  Do not distribute or reproduce without express permission of UnitedHealth Group.</a:t>
            </a:r>
            <a:endParaRPr lang="en-US" b="0" dirty="0">
              <a:solidFill>
                <a:srgbClr val="879196"/>
              </a:solidFill>
              <a:ea typeface="ＭＳ Ｐゴシック" pitchFamily="34" charset="-128"/>
            </a:endParaRPr>
          </a:p>
        </p:txBody>
      </p:sp>
      <p:sp>
        <p:nvSpPr>
          <p:cNvPr id="1604622" name="Title Placeholder 1"/>
          <p:cNvSpPr>
            <a:spLocks noGrp="1"/>
          </p:cNvSpPr>
          <p:nvPr>
            <p:ph type="title"/>
          </p:nvPr>
        </p:nvSpPr>
        <p:spPr bwMode="gray">
          <a:xfrm>
            <a:off x="914400" y="228600"/>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dirty="0" smtClean="0"/>
              <a:t>Click to edit Master title style</a:t>
            </a:r>
          </a:p>
        </p:txBody>
      </p:sp>
      <p:pic>
        <p:nvPicPr>
          <p:cNvPr id="13" name="Picture 2" descr="\\SVR-MT-CORP\Clients\UnitedHealthcare\_global_assets\00_2011_Brand_Guidelines\06_logos\Logos\UHC_Bl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08907"/>
            <a:ext cx="1841500" cy="37531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defTabSz="457200" rtl="0" fontAlgn="base">
        <a:spcBef>
          <a:spcPct val="20000"/>
        </a:spcBef>
        <a:spcAft>
          <a:spcPct val="0"/>
        </a:spcAft>
        <a:defRPr sz="2200" b="1">
          <a:solidFill>
            <a:schemeClr val="bg1"/>
          </a:solidFill>
          <a:latin typeface="+mj-lt"/>
          <a:ea typeface="+mj-ea"/>
          <a:cs typeface="+mj-cs"/>
        </a:defRPr>
      </a:lvl1pPr>
      <a:lvl2pPr algn="l" defTabSz="457200" rtl="0" fontAlgn="base">
        <a:spcBef>
          <a:spcPct val="20000"/>
        </a:spcBef>
        <a:spcAft>
          <a:spcPct val="0"/>
        </a:spcAft>
        <a:defRPr sz="2200" b="1">
          <a:solidFill>
            <a:schemeClr val="tx2"/>
          </a:solidFill>
          <a:latin typeface="Arial" charset="0"/>
          <a:ea typeface="ＭＳ Ｐゴシック" pitchFamily="34" charset="-128"/>
        </a:defRPr>
      </a:lvl2pPr>
      <a:lvl3pPr algn="l" defTabSz="457200" rtl="0" fontAlgn="base">
        <a:spcBef>
          <a:spcPct val="20000"/>
        </a:spcBef>
        <a:spcAft>
          <a:spcPct val="0"/>
        </a:spcAft>
        <a:defRPr sz="2200" b="1">
          <a:solidFill>
            <a:schemeClr val="tx2"/>
          </a:solidFill>
          <a:latin typeface="Arial" charset="0"/>
          <a:ea typeface="ＭＳ Ｐゴシック" pitchFamily="34" charset="-128"/>
        </a:defRPr>
      </a:lvl3pPr>
      <a:lvl4pPr algn="l" defTabSz="457200" rtl="0" fontAlgn="base">
        <a:spcBef>
          <a:spcPct val="20000"/>
        </a:spcBef>
        <a:spcAft>
          <a:spcPct val="0"/>
        </a:spcAft>
        <a:defRPr sz="2200" b="1">
          <a:solidFill>
            <a:schemeClr val="tx2"/>
          </a:solidFill>
          <a:latin typeface="Arial" charset="0"/>
          <a:ea typeface="ＭＳ Ｐゴシック" pitchFamily="34" charset="-128"/>
        </a:defRPr>
      </a:lvl4pPr>
      <a:lvl5pPr algn="l" defTabSz="457200" rtl="0" fontAlgn="base">
        <a:spcBef>
          <a:spcPct val="20000"/>
        </a:spcBef>
        <a:spcAft>
          <a:spcPct val="0"/>
        </a:spcAft>
        <a:defRPr sz="2200" b="1">
          <a:solidFill>
            <a:schemeClr val="tx2"/>
          </a:solidFill>
          <a:latin typeface="Arial" charset="0"/>
          <a:ea typeface="ＭＳ Ｐゴシック" pitchFamily="34" charset="-128"/>
        </a:defRPr>
      </a:lvl5pPr>
      <a:lvl6pPr marL="457200" algn="l" defTabSz="457200" rtl="0" fontAlgn="base">
        <a:spcBef>
          <a:spcPct val="20000"/>
        </a:spcBef>
        <a:spcAft>
          <a:spcPct val="0"/>
        </a:spcAft>
        <a:defRPr sz="2200" b="1">
          <a:solidFill>
            <a:schemeClr val="tx2"/>
          </a:solidFill>
          <a:latin typeface="Arial" charset="0"/>
          <a:ea typeface="ＭＳ Ｐゴシック" pitchFamily="34" charset="-128"/>
        </a:defRPr>
      </a:lvl6pPr>
      <a:lvl7pPr marL="914400" algn="l" defTabSz="457200" rtl="0" fontAlgn="base">
        <a:spcBef>
          <a:spcPct val="20000"/>
        </a:spcBef>
        <a:spcAft>
          <a:spcPct val="0"/>
        </a:spcAft>
        <a:defRPr sz="2200" b="1">
          <a:solidFill>
            <a:schemeClr val="tx2"/>
          </a:solidFill>
          <a:latin typeface="Arial" charset="0"/>
          <a:ea typeface="ＭＳ Ｐゴシック" pitchFamily="34" charset="-128"/>
        </a:defRPr>
      </a:lvl7pPr>
      <a:lvl8pPr marL="1371600" algn="l" defTabSz="457200" rtl="0" fontAlgn="base">
        <a:spcBef>
          <a:spcPct val="20000"/>
        </a:spcBef>
        <a:spcAft>
          <a:spcPct val="0"/>
        </a:spcAft>
        <a:defRPr sz="2200" b="1">
          <a:solidFill>
            <a:schemeClr val="tx2"/>
          </a:solidFill>
          <a:latin typeface="Arial" charset="0"/>
          <a:ea typeface="ＭＳ Ｐゴシック" pitchFamily="34" charset="-128"/>
        </a:defRPr>
      </a:lvl8pPr>
      <a:lvl9pPr marL="1828800" algn="l" defTabSz="457200" rtl="0" fontAlgn="base">
        <a:spcBef>
          <a:spcPct val="20000"/>
        </a:spcBef>
        <a:spcAft>
          <a:spcPct val="0"/>
        </a:spcAft>
        <a:defRPr sz="2200" b="1">
          <a:solidFill>
            <a:schemeClr val="tx2"/>
          </a:solidFill>
          <a:latin typeface="Arial" charset="0"/>
          <a:ea typeface="ＭＳ Ｐゴシック" pitchFamily="34" charset="-128"/>
        </a:defRPr>
      </a:lvl9pPr>
    </p:titleStyle>
    <p:bodyStyle>
      <a:lvl1pPr marL="0" indent="0" algn="l" defTabSz="457200" rtl="0" fontAlgn="base">
        <a:spcBef>
          <a:spcPct val="20000"/>
        </a:spcBef>
        <a:spcAft>
          <a:spcPct val="0"/>
        </a:spcAft>
        <a:buClr>
          <a:schemeClr val="tx2"/>
        </a:buClr>
        <a:buFont typeface="Arial" charset="0"/>
        <a:buNone/>
        <a:defRPr sz="2000">
          <a:solidFill>
            <a:schemeClr val="tx1"/>
          </a:solidFill>
          <a:latin typeface="+mn-lt"/>
          <a:ea typeface="+mn-ea"/>
          <a:cs typeface="+mn-cs"/>
        </a:defRPr>
      </a:lvl1pPr>
      <a:lvl2pPr marL="349250" indent="-228600" algn="l" defTabSz="457200" rtl="0" fontAlgn="base">
        <a:spcBef>
          <a:spcPct val="20000"/>
        </a:spcBef>
        <a:spcAft>
          <a:spcPct val="0"/>
        </a:spcAft>
        <a:buClrTx/>
        <a:buFont typeface="Arial" pitchFamily="34" charset="0"/>
        <a:buChar char="•"/>
        <a:defRPr sz="1800">
          <a:solidFill>
            <a:schemeClr val="tx1"/>
          </a:solidFill>
          <a:latin typeface="+mn-lt"/>
          <a:ea typeface="+mn-ea"/>
        </a:defRPr>
      </a:lvl2pPr>
      <a:lvl3pPr marL="577850" indent="-174625" algn="l" defTabSz="457200" rtl="0" fontAlgn="base">
        <a:spcBef>
          <a:spcPct val="20000"/>
        </a:spcBef>
        <a:spcAft>
          <a:spcPct val="0"/>
        </a:spcAft>
        <a:buClrTx/>
        <a:buFont typeface="Arial" charset="0"/>
        <a:buChar char="•"/>
        <a:defRPr sz="1600">
          <a:solidFill>
            <a:schemeClr val="tx1"/>
          </a:solidFill>
          <a:latin typeface="+mn-lt"/>
          <a:ea typeface="+mn-ea"/>
        </a:defRPr>
      </a:lvl3pPr>
      <a:lvl4pPr marL="860425" indent="-168275" algn="l" defTabSz="457200" rtl="0" fontAlgn="base">
        <a:spcBef>
          <a:spcPct val="20000"/>
        </a:spcBef>
        <a:spcAft>
          <a:spcPct val="0"/>
        </a:spcAft>
        <a:buClrTx/>
        <a:buFont typeface="Arial" pitchFamily="34" charset="0"/>
        <a:buChar char="•"/>
        <a:defRPr sz="1400">
          <a:solidFill>
            <a:schemeClr val="tx1"/>
          </a:solidFill>
          <a:latin typeface="+mn-lt"/>
          <a:ea typeface="+mn-ea"/>
        </a:defRPr>
      </a:lvl4pPr>
      <a:lvl5pPr marL="1089025" indent="-120650" algn="l" defTabSz="457200" rtl="0" fontAlgn="base">
        <a:spcBef>
          <a:spcPct val="20000"/>
        </a:spcBef>
        <a:spcAft>
          <a:spcPct val="0"/>
        </a:spcAft>
        <a:buClrTx/>
        <a:buChar char="•"/>
        <a:defRPr sz="1200">
          <a:solidFill>
            <a:schemeClr val="tx1"/>
          </a:solidFill>
          <a:latin typeface="+mn-lt"/>
          <a:ea typeface="+mn-ea"/>
        </a:defRPr>
      </a:lvl5pPr>
      <a:lvl6pPr marL="1943100" indent="-171450" algn="l" defTabSz="457200" rtl="0" fontAlgn="base">
        <a:spcBef>
          <a:spcPct val="20000"/>
        </a:spcBef>
        <a:spcAft>
          <a:spcPct val="0"/>
        </a:spcAft>
        <a:buChar char="•"/>
        <a:defRPr sz="1200">
          <a:solidFill>
            <a:srgbClr val="646D72"/>
          </a:solidFill>
          <a:latin typeface="+mn-lt"/>
          <a:ea typeface="+mn-ea"/>
        </a:defRPr>
      </a:lvl6pPr>
      <a:lvl7pPr marL="2400300" indent="-171450" algn="l" defTabSz="457200" rtl="0" fontAlgn="base">
        <a:spcBef>
          <a:spcPct val="20000"/>
        </a:spcBef>
        <a:spcAft>
          <a:spcPct val="0"/>
        </a:spcAft>
        <a:buChar char="•"/>
        <a:defRPr sz="1200">
          <a:solidFill>
            <a:srgbClr val="646D72"/>
          </a:solidFill>
          <a:latin typeface="+mn-lt"/>
          <a:ea typeface="+mn-ea"/>
        </a:defRPr>
      </a:lvl7pPr>
      <a:lvl8pPr marL="2857500" indent="-171450" algn="l" defTabSz="457200" rtl="0" fontAlgn="base">
        <a:spcBef>
          <a:spcPct val="20000"/>
        </a:spcBef>
        <a:spcAft>
          <a:spcPct val="0"/>
        </a:spcAft>
        <a:buChar char="•"/>
        <a:defRPr sz="1200">
          <a:solidFill>
            <a:srgbClr val="646D72"/>
          </a:solidFill>
          <a:latin typeface="+mn-lt"/>
          <a:ea typeface="+mn-ea"/>
        </a:defRPr>
      </a:lvl8pPr>
      <a:lvl9pPr marL="3314700" indent="-171450" algn="l" defTabSz="457200" rtl="0" fontAlgn="base">
        <a:spcBef>
          <a:spcPct val="20000"/>
        </a:spcBef>
        <a:spcAft>
          <a:spcPct val="0"/>
        </a:spcAft>
        <a:buChar char="•"/>
        <a:defRPr sz="12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8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80.xml"/></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679.xml"/><Relationship Id="rId5" Type="http://schemas.openxmlformats.org/officeDocument/2006/relationships/image" Target="../media/image54.png"/><Relationship Id="rId4"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679.xml"/><Relationship Id="rId5" Type="http://schemas.openxmlformats.org/officeDocument/2006/relationships/image" Target="../media/image57.png"/><Relationship Id="rId4" Type="http://schemas.openxmlformats.org/officeDocument/2006/relationships/image" Target="../media/image5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7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7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7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7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7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7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7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8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83829" y="1142542"/>
            <a:ext cx="4101437" cy="1646123"/>
          </a:xfrm>
          <a:prstGeom prst="rect">
            <a:avLst/>
          </a:prstGeom>
          <a:noFill/>
        </p:spPr>
        <p:txBody>
          <a:bodyPr wrap="square" rtlCol="0" anchor="ctr">
            <a:noAutofit/>
          </a:bodyPr>
          <a:lstStyle/>
          <a:p>
            <a:r>
              <a:rPr lang="en-US" dirty="0" smtClean="0">
                <a:solidFill>
                  <a:srgbClr val="005293"/>
                </a:solidFill>
                <a:latin typeface="Arial" pitchFamily="34" charset="0"/>
              </a:rPr>
              <a:t>Alternatives to Traditional Fee-for-Service Models</a:t>
            </a:r>
            <a:endParaRPr lang="en-US" sz="600" b="0" dirty="0">
              <a:solidFill>
                <a:srgbClr val="253E51"/>
              </a:solidFill>
              <a:latin typeface="Arial" pitchFamily="34" charset="0"/>
            </a:endParaRPr>
          </a:p>
        </p:txBody>
      </p:sp>
      <p:sp>
        <p:nvSpPr>
          <p:cNvPr id="2" name="Rectangle 1"/>
          <p:cNvSpPr/>
          <p:nvPr/>
        </p:nvSpPr>
        <p:spPr>
          <a:xfrm>
            <a:off x="281354" y="4962948"/>
            <a:ext cx="8609428" cy="1138773"/>
          </a:xfrm>
          <a:prstGeom prst="rect">
            <a:avLst/>
          </a:prstGeom>
        </p:spPr>
        <p:txBody>
          <a:bodyPr wrap="square">
            <a:spAutoFit/>
          </a:bodyPr>
          <a:lstStyle/>
          <a:p>
            <a:r>
              <a:rPr lang="en-US" sz="2000" b="0" i="1" dirty="0" smtClean="0">
                <a:solidFill>
                  <a:srgbClr val="005293"/>
                </a:solidFill>
                <a:latin typeface="Arial" pitchFamily="34" charset="0"/>
              </a:rPr>
              <a:t>Lisa McDonnel </a:t>
            </a:r>
          </a:p>
          <a:p>
            <a:r>
              <a:rPr lang="en-US" sz="2000" b="0" i="1" dirty="0" smtClean="0">
                <a:solidFill>
                  <a:srgbClr val="005293"/>
                </a:solidFill>
                <a:latin typeface="Arial" pitchFamily="34" charset="0"/>
              </a:rPr>
              <a:t>SVP, Network Strategy &amp; Line of Business Support</a:t>
            </a:r>
          </a:p>
          <a:p>
            <a:r>
              <a:rPr lang="en-US" sz="2000" b="0" i="1" dirty="0" smtClean="0">
                <a:solidFill>
                  <a:srgbClr val="005293"/>
                </a:solidFill>
                <a:latin typeface="Arial" pitchFamily="34" charset="0"/>
              </a:rPr>
              <a:t>UnitedHealthcare Networks</a:t>
            </a:r>
          </a:p>
          <a:p>
            <a:endParaRPr lang="en-US" sz="800" b="0" i="1" dirty="0" smtClean="0">
              <a:solidFill>
                <a:srgbClr val="005293"/>
              </a:solidFill>
              <a:latin typeface="Arial" pitchFamily="34" charset="0"/>
            </a:endParaRPr>
          </a:p>
        </p:txBody>
      </p:sp>
    </p:spTree>
    <p:extLst>
      <p:ext uri="{BB962C8B-B14F-4D97-AF65-F5344CB8AC3E}">
        <p14:creationId xmlns:p14="http://schemas.microsoft.com/office/powerpoint/2010/main" val="292691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E4DD0A-4EC2-4404-8DFA-2FD75D7A4E7D}" type="slidenum">
              <a:rPr lang="en-US" smtClean="0"/>
              <a:pPr/>
              <a:t>10</a:t>
            </a:fld>
            <a:endParaRPr lang="en-US" dirty="0"/>
          </a:p>
        </p:txBody>
      </p:sp>
      <p:sp>
        <p:nvSpPr>
          <p:cNvPr id="5" name="Footer Placeholder 4"/>
          <p:cNvSpPr>
            <a:spLocks noGrp="1"/>
          </p:cNvSpPr>
          <p:nvPr>
            <p:ph type="ftr" sz="quarter" idx="11"/>
          </p:nvPr>
        </p:nvSpPr>
        <p:spPr/>
        <p:txBody>
          <a:bodyPr/>
          <a:lstStyle/>
          <a:p>
            <a:r>
              <a:rPr lang="en-US" smtClean="0">
                <a:solidFill>
                  <a:srgbClr val="879196"/>
                </a:solidFill>
              </a:rPr>
              <a:t>Proprietary Information of UnitedHealth Group.  Do not distribute or reproduce without express permission of UnitedHealth Group.</a:t>
            </a:r>
            <a:endParaRPr lang="en-US" dirty="0">
              <a:solidFill>
                <a:srgbClr val="879196"/>
              </a:solidFill>
            </a:endParaRPr>
          </a:p>
        </p:txBody>
      </p:sp>
      <p:sp>
        <p:nvSpPr>
          <p:cNvPr id="6" name="Title 3"/>
          <p:cNvSpPr txBox="1">
            <a:spLocks/>
          </p:cNvSpPr>
          <p:nvPr/>
        </p:nvSpPr>
        <p:spPr>
          <a:xfrm>
            <a:off x="634670" y="2931280"/>
            <a:ext cx="8077200" cy="4572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005293"/>
                </a:solidFill>
                <a:effectLst/>
                <a:uLnTx/>
                <a:uFillTx/>
                <a:latin typeface="Arial"/>
              </a:rPr>
              <a:t>Appendix</a:t>
            </a:r>
            <a:endParaRPr kumimoji="0" lang="en-US" sz="3600" b="1" i="0" u="none" strike="noStrike" kern="1200" cap="none" spc="0" normalizeH="0" baseline="0" noProof="0" dirty="0">
              <a:ln>
                <a:noFill/>
              </a:ln>
              <a:solidFill>
                <a:srgbClr val="005293"/>
              </a:solidFill>
              <a:effectLst/>
              <a:uLnTx/>
              <a:uFillTx/>
              <a:latin typeface="Arial"/>
            </a:endParaRPr>
          </a:p>
        </p:txBody>
      </p:sp>
    </p:spTree>
    <p:extLst>
      <p:ext uri="{BB962C8B-B14F-4D97-AF65-F5344CB8AC3E}">
        <p14:creationId xmlns:p14="http://schemas.microsoft.com/office/powerpoint/2010/main" val="22518328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B622EFE-0182-4946-A63D-46EAD96EEF7D}" type="slidenum">
              <a:rPr lang="en-US" smtClean="0"/>
              <a:pPr/>
              <a:t>11</a:t>
            </a:fld>
            <a:endParaRPr lang="en-US" dirty="0"/>
          </a:p>
        </p:txBody>
      </p:sp>
      <p:sp>
        <p:nvSpPr>
          <p:cNvPr id="4" name="Footer Placeholder 3"/>
          <p:cNvSpPr>
            <a:spLocks noGrp="1"/>
          </p:cNvSpPr>
          <p:nvPr>
            <p:ph type="ftr" sz="quarter" idx="11"/>
          </p:nvPr>
        </p:nvSpPr>
        <p:spPr/>
        <p:txBody>
          <a:bodyPr/>
          <a:lstStyle/>
          <a:p>
            <a:r>
              <a:rPr lang="en-US" smtClean="0">
                <a:solidFill>
                  <a:srgbClr val="879196"/>
                </a:solidFill>
              </a:rPr>
              <a:t>Proprietary Information of UnitedHealth Group.  Do not distribute or reproduce without express permission of UnitedHealth Group.</a:t>
            </a:r>
            <a:endParaRPr lang="en-US" dirty="0">
              <a:solidFill>
                <a:srgbClr val="879196"/>
              </a:solidFill>
            </a:endParaRPr>
          </a:p>
        </p:txBody>
      </p:sp>
      <p:sp>
        <p:nvSpPr>
          <p:cNvPr id="22" name="Title 2"/>
          <p:cNvSpPr>
            <a:spLocks noGrp="1"/>
          </p:cNvSpPr>
          <p:nvPr>
            <p:ph type="title"/>
          </p:nvPr>
        </p:nvSpPr>
        <p:spPr>
          <a:xfrm>
            <a:off x="914400" y="228600"/>
            <a:ext cx="5549462" cy="762000"/>
          </a:xfrm>
        </p:spPr>
        <p:txBody>
          <a:bodyPr/>
          <a:lstStyle/>
          <a:p>
            <a:r>
              <a:rPr lang="en-US" sz="2000" dirty="0" smtClean="0"/>
              <a:t>Why Focus on Primary Care?</a:t>
            </a:r>
            <a:endParaRPr lang="en-US" sz="2000" dirty="0"/>
          </a:p>
        </p:txBody>
      </p:sp>
      <p:sp>
        <p:nvSpPr>
          <p:cNvPr id="25" name="Round Same Side Corner Rectangle 24"/>
          <p:cNvSpPr/>
          <p:nvPr/>
        </p:nvSpPr>
        <p:spPr>
          <a:xfrm>
            <a:off x="540850" y="1396716"/>
            <a:ext cx="2522175" cy="1508097"/>
          </a:xfrm>
          <a:prstGeom prst="round2SameRect">
            <a:avLst>
              <a:gd name="adj1" fmla="val 11062"/>
              <a:gd name="adj2" fmla="val 0"/>
            </a:avLst>
          </a:prstGeom>
          <a:solidFill>
            <a:sysClr val="window" lastClr="FFFFFF"/>
          </a:solidFill>
          <a:ln w="28575" cap="flat" cmpd="sng" algn="ctr">
            <a:solidFill>
              <a:srgbClr val="007041"/>
            </a:solidFill>
            <a:prstDash val="solid"/>
          </a:ln>
          <a:effectLst/>
        </p:spPr>
        <p:txBody>
          <a:bodyPr rtlCol="0" anchor="ctr"/>
          <a:lstStyle/>
          <a:p>
            <a:pPr algn="r" defTabSz="914400" fontAlgn="auto">
              <a:spcBef>
                <a:spcPts val="0"/>
              </a:spcBef>
              <a:spcAft>
                <a:spcPts val="0"/>
              </a:spcAft>
              <a:defRPr/>
            </a:pPr>
            <a:endParaRPr lang="en-US" sz="1800" b="0" kern="0" dirty="0" smtClean="0">
              <a:solidFill>
                <a:prstClr val="white"/>
              </a:solidFill>
              <a:latin typeface="Calibri"/>
            </a:endParaRPr>
          </a:p>
        </p:txBody>
      </p:sp>
      <p:sp>
        <p:nvSpPr>
          <p:cNvPr id="26" name="Round Same Side Corner Rectangle 25"/>
          <p:cNvSpPr/>
          <p:nvPr/>
        </p:nvSpPr>
        <p:spPr>
          <a:xfrm>
            <a:off x="3342347" y="1389112"/>
            <a:ext cx="2514600" cy="1508097"/>
          </a:xfrm>
          <a:prstGeom prst="round2SameRect">
            <a:avLst>
              <a:gd name="adj1" fmla="val 11062"/>
              <a:gd name="adj2" fmla="val 0"/>
            </a:avLst>
          </a:prstGeom>
          <a:solidFill>
            <a:srgbClr val="FFFFFF"/>
          </a:solidFill>
          <a:ln w="28575" cap="flat" cmpd="sng" algn="ctr">
            <a:solidFill>
              <a:srgbClr val="CF4520"/>
            </a:solidFill>
            <a:prstDash val="solid"/>
          </a:ln>
          <a:effectLst/>
        </p:spPr>
        <p:txBody>
          <a:bodyPr rtlCol="0" anchor="ctr"/>
          <a:lstStyle/>
          <a:p>
            <a:pPr algn="r" defTabSz="914400" fontAlgn="auto">
              <a:spcBef>
                <a:spcPts val="0"/>
              </a:spcBef>
              <a:spcAft>
                <a:spcPts val="0"/>
              </a:spcAft>
              <a:defRPr/>
            </a:pPr>
            <a:endParaRPr lang="en-US" sz="1800" b="0" kern="0" dirty="0" smtClean="0">
              <a:solidFill>
                <a:prstClr val="white"/>
              </a:solidFill>
              <a:latin typeface="Calibri"/>
            </a:endParaRPr>
          </a:p>
        </p:txBody>
      </p:sp>
      <p:sp>
        <p:nvSpPr>
          <p:cNvPr id="27" name="Round Same Side Corner Rectangle 26"/>
          <p:cNvSpPr/>
          <p:nvPr/>
        </p:nvSpPr>
        <p:spPr>
          <a:xfrm>
            <a:off x="6145138" y="1396715"/>
            <a:ext cx="2523744" cy="1508097"/>
          </a:xfrm>
          <a:prstGeom prst="round2SameRect">
            <a:avLst>
              <a:gd name="adj1" fmla="val 11062"/>
              <a:gd name="adj2" fmla="val 0"/>
            </a:avLst>
          </a:prstGeom>
          <a:solidFill>
            <a:srgbClr val="FFFFFF"/>
          </a:solidFill>
          <a:ln w="28575" cap="flat" cmpd="sng" algn="ctr">
            <a:solidFill>
              <a:srgbClr val="861F41"/>
            </a:solidFill>
            <a:prstDash val="solid"/>
          </a:ln>
          <a:effectLst/>
        </p:spPr>
        <p:txBody>
          <a:bodyPr rtlCol="0" anchor="ctr"/>
          <a:lstStyle/>
          <a:p>
            <a:pPr algn="r" defTabSz="914400" fontAlgn="auto">
              <a:spcBef>
                <a:spcPts val="0"/>
              </a:spcBef>
              <a:spcAft>
                <a:spcPts val="0"/>
              </a:spcAft>
              <a:defRPr/>
            </a:pPr>
            <a:endParaRPr lang="en-US" sz="1800" b="0" kern="0" dirty="0" smtClean="0">
              <a:solidFill>
                <a:prstClr val="white"/>
              </a:solidFill>
              <a:latin typeface="Calibri"/>
            </a:endParaRPr>
          </a:p>
        </p:txBody>
      </p:sp>
      <p:sp>
        <p:nvSpPr>
          <p:cNvPr id="28" name="TextBox 27"/>
          <p:cNvSpPr txBox="1"/>
          <p:nvPr/>
        </p:nvSpPr>
        <p:spPr>
          <a:xfrm>
            <a:off x="729837" y="2103027"/>
            <a:ext cx="2167629" cy="907941"/>
          </a:xfrm>
          <a:prstGeom prst="rect">
            <a:avLst/>
          </a:prstGeom>
          <a:noFill/>
          <a:ln>
            <a:noFill/>
          </a:ln>
        </p:spPr>
        <p:txBody>
          <a:bodyPr wrap="square" rtlCol="0">
            <a:spAutoFit/>
          </a:bodyPr>
          <a:lstStyle/>
          <a:p>
            <a:pPr algn="ctr" fontAlgn="auto">
              <a:spcBef>
                <a:spcPts val="0"/>
              </a:spcBef>
              <a:spcAft>
                <a:spcPts val="0"/>
              </a:spcAft>
            </a:pPr>
            <a:r>
              <a:rPr lang="en-US" sz="1400" dirty="0" smtClean="0">
                <a:solidFill>
                  <a:srgbClr val="007041"/>
                </a:solidFill>
                <a:latin typeface="Arial"/>
                <a:cs typeface="Arial"/>
              </a:rPr>
              <a:t>Primary care is the foundation of the U.S. </a:t>
            </a:r>
          </a:p>
          <a:p>
            <a:pPr algn="ctr" fontAlgn="auto">
              <a:spcBef>
                <a:spcPts val="0"/>
              </a:spcBef>
              <a:spcAft>
                <a:spcPts val="0"/>
              </a:spcAft>
            </a:pPr>
            <a:r>
              <a:rPr lang="en-US" sz="1400" dirty="0" smtClean="0">
                <a:solidFill>
                  <a:srgbClr val="007041"/>
                </a:solidFill>
                <a:latin typeface="Arial"/>
                <a:cs typeface="Arial"/>
              </a:rPr>
              <a:t>health care system </a:t>
            </a:r>
          </a:p>
          <a:p>
            <a:pPr fontAlgn="auto">
              <a:spcBef>
                <a:spcPts val="0"/>
              </a:spcBef>
              <a:spcAft>
                <a:spcPts val="0"/>
              </a:spcAft>
            </a:pPr>
            <a:endParaRPr lang="en-US" sz="1100" dirty="0">
              <a:solidFill>
                <a:srgbClr val="007041"/>
              </a:solidFill>
              <a:latin typeface="Calibri"/>
            </a:endParaRPr>
          </a:p>
        </p:txBody>
      </p:sp>
      <p:sp>
        <p:nvSpPr>
          <p:cNvPr id="29" name="TextBox 28"/>
          <p:cNvSpPr txBox="1"/>
          <p:nvPr/>
        </p:nvSpPr>
        <p:spPr>
          <a:xfrm>
            <a:off x="3534948" y="2131201"/>
            <a:ext cx="2167629" cy="523220"/>
          </a:xfrm>
          <a:prstGeom prst="rect">
            <a:avLst/>
          </a:prstGeom>
          <a:noFill/>
          <a:ln>
            <a:noFill/>
          </a:ln>
        </p:spPr>
        <p:txBody>
          <a:bodyPr wrap="square" rtlCol="0">
            <a:spAutoFit/>
          </a:bodyPr>
          <a:lstStyle/>
          <a:p>
            <a:pPr algn="ctr" fontAlgn="auto">
              <a:spcBef>
                <a:spcPts val="0"/>
              </a:spcBef>
              <a:spcAft>
                <a:spcPts val="0"/>
              </a:spcAft>
            </a:pPr>
            <a:r>
              <a:rPr lang="en-US" sz="1400" dirty="0" smtClean="0">
                <a:solidFill>
                  <a:srgbClr val="CF4520"/>
                </a:solidFill>
                <a:latin typeface="Arial"/>
                <a:cs typeface="Arial"/>
              </a:rPr>
              <a:t>High value of </a:t>
            </a:r>
          </a:p>
          <a:p>
            <a:pPr algn="ctr" fontAlgn="auto">
              <a:spcBef>
                <a:spcPts val="0"/>
              </a:spcBef>
              <a:spcAft>
                <a:spcPts val="0"/>
              </a:spcAft>
            </a:pPr>
            <a:r>
              <a:rPr lang="en-US" sz="1400" dirty="0" smtClean="0">
                <a:solidFill>
                  <a:srgbClr val="CF4520"/>
                </a:solidFill>
                <a:latin typeface="Arial"/>
                <a:cs typeface="Arial"/>
              </a:rPr>
              <a:t>primary care</a:t>
            </a:r>
          </a:p>
        </p:txBody>
      </p:sp>
      <p:sp>
        <p:nvSpPr>
          <p:cNvPr id="30" name="TextBox 29"/>
          <p:cNvSpPr txBox="1"/>
          <p:nvPr/>
        </p:nvSpPr>
        <p:spPr>
          <a:xfrm>
            <a:off x="6290282" y="2026349"/>
            <a:ext cx="2254640" cy="738664"/>
          </a:xfrm>
          <a:prstGeom prst="rect">
            <a:avLst/>
          </a:prstGeom>
          <a:noFill/>
          <a:ln>
            <a:noFill/>
          </a:ln>
        </p:spPr>
        <p:txBody>
          <a:bodyPr wrap="square" rtlCol="0">
            <a:spAutoFit/>
          </a:bodyPr>
          <a:lstStyle/>
          <a:p>
            <a:pPr algn="ctr" fontAlgn="auto">
              <a:spcBef>
                <a:spcPts val="0"/>
              </a:spcBef>
              <a:spcAft>
                <a:spcPts val="600"/>
              </a:spcAft>
              <a:buClr>
                <a:srgbClr val="8064A2"/>
              </a:buClr>
              <a:defRPr/>
            </a:pPr>
            <a:r>
              <a:rPr lang="en-US" sz="1400" dirty="0">
                <a:solidFill>
                  <a:srgbClr val="861F41"/>
                </a:solidFill>
                <a:latin typeface="Arial"/>
                <a:cs typeface="Arial"/>
              </a:rPr>
              <a:t>Accessing primary care is </a:t>
            </a:r>
            <a:r>
              <a:rPr lang="en-US" sz="1400" dirty="0" smtClean="0">
                <a:solidFill>
                  <a:srgbClr val="861F41"/>
                </a:solidFill>
                <a:latin typeface="Arial"/>
                <a:cs typeface="Arial"/>
              </a:rPr>
              <a:t>a </a:t>
            </a:r>
            <a:r>
              <a:rPr lang="en-US" sz="1400" dirty="0">
                <a:solidFill>
                  <a:srgbClr val="861F41"/>
                </a:solidFill>
                <a:latin typeface="Arial"/>
                <a:cs typeface="Arial"/>
              </a:rPr>
              <a:t>major challenge for many individuals</a:t>
            </a:r>
          </a:p>
        </p:txBody>
      </p:sp>
      <p:sp>
        <p:nvSpPr>
          <p:cNvPr id="31" name="TextBox 30"/>
          <p:cNvSpPr txBox="1"/>
          <p:nvPr/>
        </p:nvSpPr>
        <p:spPr>
          <a:xfrm>
            <a:off x="460948" y="5827359"/>
            <a:ext cx="8234294" cy="481157"/>
          </a:xfrm>
          <a:prstGeom prst="rect">
            <a:avLst/>
          </a:prstGeom>
          <a:noFill/>
          <a:ln>
            <a:noFill/>
          </a:ln>
        </p:spPr>
        <p:txBody>
          <a:bodyPr wrap="square" rtlCol="0">
            <a:spAutoFit/>
          </a:bodyPr>
          <a:lstStyle/>
          <a:p>
            <a:pPr algn="ctr" fontAlgn="auto">
              <a:lnSpc>
                <a:spcPct val="60000"/>
              </a:lnSpc>
              <a:spcBef>
                <a:spcPts val="0"/>
              </a:spcBef>
              <a:spcAft>
                <a:spcPts val="600"/>
              </a:spcAft>
              <a:buClr>
                <a:srgbClr val="8064A2"/>
              </a:buClr>
              <a:defRPr/>
            </a:pPr>
            <a:r>
              <a:rPr lang="en-US" sz="1600" dirty="0">
                <a:solidFill>
                  <a:srgbClr val="003C71"/>
                </a:solidFill>
                <a:latin typeface="Arial"/>
                <a:cs typeface="Arial"/>
              </a:rPr>
              <a:t>Practical, proven, and scalable solutions exist </a:t>
            </a:r>
            <a:endParaRPr lang="en-US" sz="1600" dirty="0" smtClean="0">
              <a:solidFill>
                <a:srgbClr val="003C71"/>
              </a:solidFill>
              <a:latin typeface="Arial"/>
              <a:cs typeface="Arial"/>
            </a:endParaRPr>
          </a:p>
          <a:p>
            <a:pPr algn="ctr" fontAlgn="auto">
              <a:lnSpc>
                <a:spcPct val="60000"/>
              </a:lnSpc>
              <a:spcBef>
                <a:spcPts val="0"/>
              </a:spcBef>
              <a:spcAft>
                <a:spcPts val="600"/>
              </a:spcAft>
              <a:buClr>
                <a:srgbClr val="8064A2"/>
              </a:buClr>
              <a:defRPr/>
            </a:pPr>
            <a:r>
              <a:rPr lang="en-US" sz="1600" dirty="0" smtClean="0">
                <a:solidFill>
                  <a:srgbClr val="003C71"/>
                </a:solidFill>
                <a:latin typeface="Arial"/>
                <a:cs typeface="Arial"/>
              </a:rPr>
              <a:t>in </a:t>
            </a:r>
            <a:r>
              <a:rPr lang="en-US" sz="1600" dirty="0">
                <a:solidFill>
                  <a:srgbClr val="003C71"/>
                </a:solidFill>
                <a:latin typeface="Arial"/>
                <a:cs typeface="Arial"/>
              </a:rPr>
              <a:t>the </a:t>
            </a:r>
            <a:r>
              <a:rPr lang="en-US" sz="1600" dirty="0" smtClean="0">
                <a:solidFill>
                  <a:srgbClr val="003C71"/>
                </a:solidFill>
                <a:latin typeface="Arial"/>
                <a:cs typeface="Arial"/>
              </a:rPr>
              <a:t>marketplace </a:t>
            </a:r>
            <a:r>
              <a:rPr lang="en-US" sz="1600" dirty="0">
                <a:solidFill>
                  <a:srgbClr val="003C71"/>
                </a:solidFill>
                <a:latin typeface="Arial"/>
                <a:cs typeface="Arial"/>
              </a:rPr>
              <a:t>to advance primary care delivery</a:t>
            </a:r>
          </a:p>
        </p:txBody>
      </p:sp>
      <p:sp>
        <p:nvSpPr>
          <p:cNvPr id="35" name="Round Same Side Corner Rectangle 34"/>
          <p:cNvSpPr/>
          <p:nvPr/>
        </p:nvSpPr>
        <p:spPr>
          <a:xfrm rot="10800000">
            <a:off x="540847" y="2904810"/>
            <a:ext cx="2522175" cy="2836591"/>
          </a:xfrm>
          <a:prstGeom prst="round2SameRect">
            <a:avLst>
              <a:gd name="adj1" fmla="val 9098"/>
              <a:gd name="adj2" fmla="val 0"/>
            </a:avLst>
          </a:prstGeom>
          <a:solidFill>
            <a:srgbClr val="007041"/>
          </a:solidFill>
          <a:ln w="28575" cap="flat" cmpd="sng" algn="ctr">
            <a:solidFill>
              <a:srgbClr val="00704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36" name="TextBox 35"/>
          <p:cNvSpPr txBox="1"/>
          <p:nvPr/>
        </p:nvSpPr>
        <p:spPr>
          <a:xfrm>
            <a:off x="645905" y="3068463"/>
            <a:ext cx="2348787" cy="2893100"/>
          </a:xfrm>
          <a:prstGeom prst="rect">
            <a:avLst/>
          </a:prstGeom>
          <a:noFill/>
          <a:ln>
            <a:noFill/>
          </a:ln>
        </p:spPr>
        <p:txBody>
          <a:bodyPr wrap="square" rtlCol="0">
            <a:spAutoFit/>
          </a:bodyPr>
          <a:lstStyle/>
          <a:p>
            <a:pPr marL="171450" indent="-171450" fontAlgn="auto">
              <a:spcBef>
                <a:spcPts val="0"/>
              </a:spcBef>
              <a:spcAft>
                <a:spcPts val="0"/>
              </a:spcAft>
              <a:buClr>
                <a:prstClr val="white"/>
              </a:buClr>
              <a:buFont typeface="Wingdings" charset="2"/>
              <a:buChar char="u"/>
            </a:pPr>
            <a:r>
              <a:rPr lang="en-US" sz="1400" b="0" dirty="0" smtClean="0">
                <a:solidFill>
                  <a:srgbClr val="4E5860"/>
                </a:solidFill>
                <a:latin typeface="Arial"/>
                <a:cs typeface="Arial"/>
              </a:rPr>
              <a:t> </a:t>
            </a:r>
            <a:r>
              <a:rPr lang="en-US" sz="1400" b="0" dirty="0" smtClean="0">
                <a:solidFill>
                  <a:srgbClr val="FFFFFF"/>
                </a:solidFill>
                <a:latin typeface="Arial"/>
                <a:cs typeface="Arial"/>
              </a:rPr>
              <a:t>55% of over 1 billion</a:t>
            </a:r>
          </a:p>
          <a:p>
            <a:pPr fontAlgn="auto">
              <a:spcBef>
                <a:spcPts val="0"/>
              </a:spcBef>
              <a:spcAft>
                <a:spcPts val="0"/>
              </a:spcAft>
              <a:buClr>
                <a:prstClr val="white"/>
              </a:buClr>
            </a:pPr>
            <a:r>
              <a:rPr lang="en-US" sz="1400" b="0" dirty="0">
                <a:solidFill>
                  <a:srgbClr val="FFFFFF"/>
                </a:solidFill>
                <a:latin typeface="Arial"/>
                <a:cs typeface="Arial"/>
              </a:rPr>
              <a:t> </a:t>
            </a:r>
            <a:r>
              <a:rPr lang="en-US" sz="1400" b="0" dirty="0" smtClean="0">
                <a:solidFill>
                  <a:srgbClr val="FFFFFF"/>
                </a:solidFill>
                <a:latin typeface="Arial"/>
                <a:cs typeface="Arial"/>
              </a:rPr>
              <a:t>    physician office visits   </a:t>
            </a:r>
          </a:p>
          <a:p>
            <a:pPr fontAlgn="auto">
              <a:spcBef>
                <a:spcPts val="0"/>
              </a:spcBef>
              <a:spcAft>
                <a:spcPts val="0"/>
              </a:spcAft>
              <a:buClr>
                <a:prstClr val="white"/>
              </a:buClr>
            </a:pPr>
            <a:r>
              <a:rPr lang="en-US" sz="1400" b="0" dirty="0">
                <a:solidFill>
                  <a:srgbClr val="FFFFFF"/>
                </a:solidFill>
                <a:latin typeface="Arial"/>
                <a:cs typeface="Arial"/>
              </a:rPr>
              <a:t> </a:t>
            </a:r>
            <a:r>
              <a:rPr lang="en-US" sz="1400" b="0" dirty="0" smtClean="0">
                <a:solidFill>
                  <a:srgbClr val="FFFFFF"/>
                </a:solidFill>
                <a:latin typeface="Arial"/>
                <a:cs typeface="Arial"/>
              </a:rPr>
              <a:t>    annually</a:t>
            </a:r>
          </a:p>
          <a:p>
            <a:pPr fontAlgn="auto">
              <a:spcBef>
                <a:spcPts val="0"/>
              </a:spcBef>
              <a:spcAft>
                <a:spcPts val="0"/>
              </a:spcAft>
              <a:buClr>
                <a:prstClr val="white"/>
              </a:buClr>
            </a:pPr>
            <a:endParaRPr lang="en-US" sz="1400" b="0" dirty="0">
              <a:solidFill>
                <a:srgbClr val="FFFFFF"/>
              </a:solidFill>
              <a:latin typeface="Arial"/>
              <a:cs typeface="Arial"/>
            </a:endParaRPr>
          </a:p>
          <a:p>
            <a:pPr marL="171450" lvl="1" indent="-171450" fontAlgn="auto">
              <a:spcBef>
                <a:spcPts val="0"/>
              </a:spcBef>
              <a:spcAft>
                <a:spcPts val="0"/>
              </a:spcAft>
              <a:buClr>
                <a:prstClr val="white"/>
              </a:buClr>
              <a:buFont typeface="Wingdings" charset="2"/>
              <a:buChar char="u"/>
            </a:pPr>
            <a:r>
              <a:rPr lang="en-US" sz="1400" b="0" dirty="0" smtClean="0">
                <a:solidFill>
                  <a:srgbClr val="FFFFFF"/>
                </a:solidFill>
                <a:latin typeface="Arial"/>
                <a:cs typeface="Arial"/>
              </a:rPr>
              <a:t> 6% – 8% of national health care spending ($200 - $250 billion annually)</a:t>
            </a:r>
          </a:p>
          <a:p>
            <a:pPr marL="0" lvl="1" fontAlgn="auto">
              <a:spcBef>
                <a:spcPts val="0"/>
              </a:spcBef>
              <a:spcAft>
                <a:spcPts val="0"/>
              </a:spcAft>
              <a:buClr>
                <a:prstClr val="white"/>
              </a:buClr>
            </a:pPr>
            <a:endParaRPr lang="en-US" sz="1400" b="0" dirty="0">
              <a:solidFill>
                <a:srgbClr val="FFFFFF"/>
              </a:solidFill>
              <a:latin typeface="Arial"/>
              <a:cs typeface="Arial"/>
            </a:endParaRPr>
          </a:p>
          <a:p>
            <a:pPr marL="171450" lvl="1" indent="-171450" fontAlgn="auto">
              <a:spcBef>
                <a:spcPts val="0"/>
              </a:spcBef>
              <a:spcAft>
                <a:spcPts val="0"/>
              </a:spcAft>
              <a:buClr>
                <a:prstClr val="white"/>
              </a:buClr>
              <a:buFont typeface="Wingdings" charset="2"/>
              <a:buChar char="u"/>
            </a:pPr>
            <a:r>
              <a:rPr lang="en-US" sz="1400" b="0" dirty="0" smtClean="0">
                <a:solidFill>
                  <a:srgbClr val="FFFFFF"/>
                </a:solidFill>
                <a:latin typeface="Arial"/>
                <a:cs typeface="Arial"/>
              </a:rPr>
              <a:t> The ACA could generate 25 million additional visits each year</a:t>
            </a:r>
            <a:endParaRPr lang="en-US" sz="1600" b="0" dirty="0" smtClean="0">
              <a:solidFill>
                <a:srgbClr val="FFFFFF"/>
              </a:solidFill>
              <a:latin typeface="Arial"/>
              <a:cs typeface="Arial"/>
            </a:endParaRPr>
          </a:p>
          <a:p>
            <a:pPr fontAlgn="auto">
              <a:spcBef>
                <a:spcPts val="0"/>
              </a:spcBef>
              <a:spcAft>
                <a:spcPts val="0"/>
              </a:spcAft>
            </a:pPr>
            <a:endParaRPr lang="en-US" sz="1400" dirty="0">
              <a:solidFill>
                <a:prstClr val="black"/>
              </a:solidFill>
              <a:latin typeface="Calibri"/>
            </a:endParaRPr>
          </a:p>
        </p:txBody>
      </p:sp>
      <p:pic>
        <p:nvPicPr>
          <p:cNvPr id="37" name="Picture 36" descr="icon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1015" y="1578738"/>
            <a:ext cx="555792" cy="527436"/>
          </a:xfrm>
          <a:prstGeom prst="rect">
            <a:avLst/>
          </a:prstGeom>
        </p:spPr>
      </p:pic>
      <p:sp>
        <p:nvSpPr>
          <p:cNvPr id="38" name="Round Same Side Corner Rectangle 37"/>
          <p:cNvSpPr/>
          <p:nvPr/>
        </p:nvSpPr>
        <p:spPr>
          <a:xfrm rot="10800000">
            <a:off x="3342344" y="2897204"/>
            <a:ext cx="2514602" cy="2836592"/>
          </a:xfrm>
          <a:prstGeom prst="round2SameRect">
            <a:avLst>
              <a:gd name="adj1" fmla="val 8443"/>
              <a:gd name="adj2" fmla="val 0"/>
            </a:avLst>
          </a:prstGeom>
          <a:solidFill>
            <a:srgbClr val="CF4520"/>
          </a:solidFill>
          <a:ln w="28575" cap="flat" cmpd="sng" algn="ctr">
            <a:solidFill>
              <a:srgbClr val="CF4520"/>
            </a:solidFill>
            <a:prstDash val="solid"/>
          </a:ln>
          <a:effectLst/>
        </p:spPr>
        <p:txBody>
          <a:bodyPr rtlCol="0" anchor="ctr"/>
          <a:lstStyle/>
          <a:p>
            <a:pPr algn="ctr" defTabSz="914400" fontAlgn="auto">
              <a:spcBef>
                <a:spcPts val="0"/>
              </a:spcBef>
              <a:spcAft>
                <a:spcPts val="0"/>
              </a:spcAft>
              <a:defRPr/>
            </a:pPr>
            <a:endParaRPr lang="en-US" sz="1800" b="0" kern="0" dirty="0" smtClean="0">
              <a:solidFill>
                <a:prstClr val="white"/>
              </a:solidFill>
              <a:latin typeface="Calibri"/>
            </a:endParaRPr>
          </a:p>
        </p:txBody>
      </p:sp>
      <p:sp>
        <p:nvSpPr>
          <p:cNvPr id="39" name="TextBox 38"/>
          <p:cNvSpPr txBox="1"/>
          <p:nvPr/>
        </p:nvSpPr>
        <p:spPr>
          <a:xfrm>
            <a:off x="3482472" y="3068463"/>
            <a:ext cx="2348787" cy="2708434"/>
          </a:xfrm>
          <a:prstGeom prst="rect">
            <a:avLst/>
          </a:prstGeom>
          <a:noFill/>
          <a:ln>
            <a:noFill/>
          </a:ln>
        </p:spPr>
        <p:txBody>
          <a:bodyPr wrap="square" rtlCol="0">
            <a:spAutoFit/>
          </a:bodyPr>
          <a:lstStyle/>
          <a:p>
            <a:pPr marL="171450" indent="-171450" fontAlgn="auto">
              <a:spcBef>
                <a:spcPts val="0"/>
              </a:spcBef>
              <a:spcAft>
                <a:spcPts val="0"/>
              </a:spcAft>
              <a:buClr>
                <a:prstClr val="white"/>
              </a:buClr>
              <a:buFont typeface="Wingdings" charset="2"/>
              <a:buChar char="u"/>
            </a:pPr>
            <a:r>
              <a:rPr lang="en-US" sz="1400" b="0" dirty="0" smtClean="0">
                <a:solidFill>
                  <a:srgbClr val="FFFFFF"/>
                </a:solidFill>
                <a:latin typeface="Arial"/>
                <a:cs typeface="Arial"/>
              </a:rPr>
              <a:t>Central to effective treatment and efficient care delivery</a:t>
            </a:r>
          </a:p>
          <a:p>
            <a:pPr fontAlgn="auto">
              <a:spcBef>
                <a:spcPts val="0"/>
              </a:spcBef>
              <a:spcAft>
                <a:spcPts val="0"/>
              </a:spcAft>
              <a:buClr>
                <a:prstClr val="white"/>
              </a:buClr>
            </a:pPr>
            <a:endParaRPr lang="en-US" sz="1400" b="0" dirty="0">
              <a:solidFill>
                <a:srgbClr val="FFFFFF"/>
              </a:solidFill>
              <a:latin typeface="Arial"/>
              <a:cs typeface="Arial"/>
            </a:endParaRPr>
          </a:p>
          <a:p>
            <a:pPr marL="171450" indent="-171450" fontAlgn="auto">
              <a:spcBef>
                <a:spcPts val="0"/>
              </a:spcBef>
              <a:spcAft>
                <a:spcPts val="0"/>
              </a:spcAft>
              <a:buClr>
                <a:prstClr val="white"/>
              </a:buClr>
              <a:buFont typeface="Wingdings" charset="2"/>
              <a:buChar char="u"/>
            </a:pPr>
            <a:r>
              <a:rPr lang="en-US" sz="1400" b="0" dirty="0" smtClean="0">
                <a:solidFill>
                  <a:srgbClr val="FFFFFF"/>
                </a:solidFill>
                <a:latin typeface="Arial"/>
                <a:cs typeface="Arial"/>
              </a:rPr>
              <a:t>Emphasis </a:t>
            </a:r>
            <a:r>
              <a:rPr lang="en-US" sz="1400" b="0" dirty="0">
                <a:solidFill>
                  <a:srgbClr val="FFFFFF"/>
                </a:solidFill>
                <a:latin typeface="Arial"/>
                <a:cs typeface="Arial"/>
              </a:rPr>
              <a:t>on preventive services</a:t>
            </a:r>
          </a:p>
          <a:p>
            <a:pPr fontAlgn="auto">
              <a:spcBef>
                <a:spcPts val="0"/>
              </a:spcBef>
              <a:spcAft>
                <a:spcPts val="0"/>
              </a:spcAft>
              <a:buClr>
                <a:prstClr val="white"/>
              </a:buClr>
            </a:pPr>
            <a:endParaRPr lang="en-US" sz="1400" b="0" dirty="0" smtClean="0">
              <a:solidFill>
                <a:srgbClr val="FFFFFF"/>
              </a:solidFill>
              <a:latin typeface="Arial"/>
              <a:cs typeface="Arial"/>
            </a:endParaRPr>
          </a:p>
          <a:p>
            <a:pPr marL="171450" indent="-171450" fontAlgn="auto">
              <a:spcBef>
                <a:spcPts val="0"/>
              </a:spcBef>
              <a:spcAft>
                <a:spcPts val="0"/>
              </a:spcAft>
              <a:buClr>
                <a:prstClr val="white"/>
              </a:buClr>
              <a:buFont typeface="Wingdings" charset="2"/>
              <a:buChar char="u"/>
            </a:pPr>
            <a:r>
              <a:rPr lang="en-US" sz="1400" b="0" dirty="0">
                <a:solidFill>
                  <a:srgbClr val="FFFFFF"/>
                </a:solidFill>
                <a:latin typeface="Arial"/>
                <a:cs typeface="Arial"/>
              </a:rPr>
              <a:t>Core element in advanced care delivery models</a:t>
            </a:r>
          </a:p>
          <a:p>
            <a:pPr fontAlgn="auto">
              <a:spcBef>
                <a:spcPts val="0"/>
              </a:spcBef>
              <a:spcAft>
                <a:spcPts val="0"/>
              </a:spcAft>
              <a:buClr>
                <a:prstClr val="white"/>
              </a:buClr>
            </a:pPr>
            <a:endParaRPr lang="en-US" sz="1600" b="0" dirty="0" smtClean="0">
              <a:solidFill>
                <a:srgbClr val="FFFFFF"/>
              </a:solidFill>
              <a:latin typeface="Arial"/>
              <a:cs typeface="Arial"/>
            </a:endParaRPr>
          </a:p>
          <a:p>
            <a:pPr fontAlgn="auto">
              <a:spcBef>
                <a:spcPts val="0"/>
              </a:spcBef>
              <a:spcAft>
                <a:spcPts val="0"/>
              </a:spcAft>
            </a:pPr>
            <a:endParaRPr lang="en-US" sz="1400" dirty="0">
              <a:solidFill>
                <a:prstClr val="black"/>
              </a:solidFill>
              <a:latin typeface="Calibri"/>
            </a:endParaRPr>
          </a:p>
        </p:txBody>
      </p:sp>
      <p:sp>
        <p:nvSpPr>
          <p:cNvPr id="40" name="Round Same Side Corner Rectangle 39"/>
          <p:cNvSpPr/>
          <p:nvPr/>
        </p:nvSpPr>
        <p:spPr>
          <a:xfrm rot="10800000">
            <a:off x="6150278" y="2897207"/>
            <a:ext cx="2516164" cy="2836592"/>
          </a:xfrm>
          <a:prstGeom prst="round2SameRect">
            <a:avLst>
              <a:gd name="adj1" fmla="val 9752"/>
              <a:gd name="adj2" fmla="val 0"/>
            </a:avLst>
          </a:prstGeom>
          <a:solidFill>
            <a:srgbClr val="861F41"/>
          </a:solidFill>
          <a:ln w="28575" cap="flat" cmpd="sng" algn="ctr">
            <a:solidFill>
              <a:srgbClr val="861F41"/>
            </a:solidFill>
            <a:prstDash val="solid"/>
          </a:ln>
          <a:effectLst/>
        </p:spPr>
        <p:txBody>
          <a:bodyPr rtlCol="0" anchor="ctr"/>
          <a:lstStyle/>
          <a:p>
            <a:pPr algn="ctr" defTabSz="914400" fontAlgn="auto">
              <a:spcBef>
                <a:spcPts val="0"/>
              </a:spcBef>
              <a:spcAft>
                <a:spcPts val="0"/>
              </a:spcAft>
              <a:defRPr/>
            </a:pPr>
            <a:endParaRPr lang="en-US" sz="1800" b="0" kern="0" dirty="0" smtClean="0">
              <a:solidFill>
                <a:srgbClr val="CF4520"/>
              </a:solidFill>
              <a:latin typeface="Calibri"/>
            </a:endParaRPr>
          </a:p>
        </p:txBody>
      </p:sp>
      <p:sp>
        <p:nvSpPr>
          <p:cNvPr id="41" name="TextBox 40"/>
          <p:cNvSpPr txBox="1"/>
          <p:nvPr/>
        </p:nvSpPr>
        <p:spPr>
          <a:xfrm>
            <a:off x="6308946" y="3068463"/>
            <a:ext cx="2235976" cy="2492990"/>
          </a:xfrm>
          <a:prstGeom prst="rect">
            <a:avLst/>
          </a:prstGeom>
          <a:noFill/>
          <a:ln>
            <a:noFill/>
          </a:ln>
        </p:spPr>
        <p:txBody>
          <a:bodyPr wrap="square" rtlCol="0">
            <a:spAutoFit/>
          </a:bodyPr>
          <a:lstStyle/>
          <a:p>
            <a:pPr marL="171450" indent="-171450" fontAlgn="auto">
              <a:spcBef>
                <a:spcPts val="0"/>
              </a:spcBef>
              <a:spcAft>
                <a:spcPts val="0"/>
              </a:spcAft>
              <a:buClr>
                <a:prstClr val="white"/>
              </a:buClr>
              <a:buFont typeface="Wingdings" charset="2"/>
              <a:buChar char="u"/>
            </a:pPr>
            <a:r>
              <a:rPr lang="en-US" sz="1400" b="0" dirty="0" smtClean="0">
                <a:solidFill>
                  <a:srgbClr val="FFFFFF"/>
                </a:solidFill>
                <a:latin typeface="Arial"/>
                <a:cs typeface="Arial"/>
              </a:rPr>
              <a:t>Lack of capacity and access in rural areas and low-income communities</a:t>
            </a:r>
          </a:p>
          <a:p>
            <a:pPr fontAlgn="auto">
              <a:spcBef>
                <a:spcPts val="0"/>
              </a:spcBef>
              <a:spcAft>
                <a:spcPts val="0"/>
              </a:spcAft>
              <a:buClr>
                <a:prstClr val="white"/>
              </a:buClr>
            </a:pPr>
            <a:endParaRPr lang="en-US" sz="1400" b="0" dirty="0">
              <a:solidFill>
                <a:srgbClr val="FFFFFF"/>
              </a:solidFill>
              <a:latin typeface="Arial"/>
              <a:cs typeface="Arial"/>
            </a:endParaRPr>
          </a:p>
          <a:p>
            <a:pPr marL="171450" indent="-171450" fontAlgn="auto">
              <a:spcBef>
                <a:spcPts val="0"/>
              </a:spcBef>
              <a:spcAft>
                <a:spcPts val="0"/>
              </a:spcAft>
              <a:buClr>
                <a:prstClr val="white"/>
              </a:buClr>
              <a:buFont typeface="Wingdings" charset="2"/>
              <a:buChar char="u"/>
            </a:pPr>
            <a:r>
              <a:rPr lang="en-US" sz="1400" b="0" dirty="0" smtClean="0">
                <a:solidFill>
                  <a:srgbClr val="FFFFFF"/>
                </a:solidFill>
                <a:latin typeface="Arial"/>
                <a:cs typeface="Arial"/>
              </a:rPr>
              <a:t>70% of ER visits by</a:t>
            </a:r>
          </a:p>
          <a:p>
            <a:pPr fontAlgn="auto">
              <a:spcBef>
                <a:spcPts val="0"/>
              </a:spcBef>
              <a:spcAft>
                <a:spcPts val="0"/>
              </a:spcAft>
              <a:buClr>
                <a:prstClr val="white"/>
              </a:buClr>
            </a:pPr>
            <a:r>
              <a:rPr lang="en-US" sz="1400" b="0" dirty="0">
                <a:solidFill>
                  <a:srgbClr val="FFFFFF"/>
                </a:solidFill>
                <a:latin typeface="Arial"/>
                <a:cs typeface="Arial"/>
              </a:rPr>
              <a:t> </a:t>
            </a:r>
            <a:r>
              <a:rPr lang="en-US" sz="1400" b="0" dirty="0" smtClean="0">
                <a:solidFill>
                  <a:srgbClr val="FFFFFF"/>
                </a:solidFill>
                <a:latin typeface="Arial"/>
                <a:cs typeface="Arial"/>
              </a:rPr>
              <a:t>    commercially insured</a:t>
            </a:r>
          </a:p>
          <a:p>
            <a:pPr fontAlgn="auto">
              <a:spcBef>
                <a:spcPts val="0"/>
              </a:spcBef>
              <a:spcAft>
                <a:spcPts val="0"/>
              </a:spcAft>
              <a:buClr>
                <a:prstClr val="white"/>
              </a:buClr>
            </a:pPr>
            <a:r>
              <a:rPr lang="en-US" sz="1400" b="0" dirty="0">
                <a:solidFill>
                  <a:srgbClr val="FFFFFF"/>
                </a:solidFill>
                <a:latin typeface="Arial"/>
                <a:cs typeface="Arial"/>
              </a:rPr>
              <a:t> </a:t>
            </a:r>
            <a:r>
              <a:rPr lang="en-US" sz="1400" b="0" dirty="0" smtClean="0">
                <a:solidFill>
                  <a:srgbClr val="FFFFFF"/>
                </a:solidFill>
                <a:latin typeface="Arial"/>
                <a:cs typeface="Arial"/>
              </a:rPr>
              <a:t>    individuals are non-</a:t>
            </a:r>
          </a:p>
          <a:p>
            <a:pPr fontAlgn="auto">
              <a:spcBef>
                <a:spcPts val="0"/>
              </a:spcBef>
              <a:spcAft>
                <a:spcPts val="0"/>
              </a:spcAft>
              <a:buClr>
                <a:prstClr val="white"/>
              </a:buClr>
            </a:pPr>
            <a:r>
              <a:rPr lang="en-US" sz="1400" b="0" dirty="0" smtClean="0">
                <a:solidFill>
                  <a:srgbClr val="FFFFFF"/>
                </a:solidFill>
                <a:latin typeface="Arial"/>
                <a:cs typeface="Arial"/>
              </a:rPr>
              <a:t>     emergencies</a:t>
            </a:r>
          </a:p>
          <a:p>
            <a:pPr fontAlgn="auto">
              <a:spcBef>
                <a:spcPts val="0"/>
              </a:spcBef>
              <a:spcAft>
                <a:spcPts val="0"/>
              </a:spcAft>
              <a:buClr>
                <a:srgbClr val="00A9CE"/>
              </a:buClr>
            </a:pPr>
            <a:endParaRPr lang="en-US" sz="1600" b="0" dirty="0" smtClean="0">
              <a:solidFill>
                <a:srgbClr val="4E5860"/>
              </a:solidFill>
              <a:latin typeface="Arial"/>
              <a:cs typeface="Arial"/>
            </a:endParaRPr>
          </a:p>
          <a:p>
            <a:pPr fontAlgn="auto">
              <a:spcBef>
                <a:spcPts val="0"/>
              </a:spcBef>
              <a:spcAft>
                <a:spcPts val="0"/>
              </a:spcAft>
            </a:pPr>
            <a:endParaRPr lang="en-US" sz="1400" dirty="0">
              <a:solidFill>
                <a:prstClr val="black"/>
              </a:solidFill>
              <a:latin typeface="Calibri"/>
            </a:endParaRPr>
          </a:p>
        </p:txBody>
      </p:sp>
      <p:pic>
        <p:nvPicPr>
          <p:cNvPr id="42" name="Picture 41" descr="icon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1245" y="1550335"/>
            <a:ext cx="636431" cy="556208"/>
          </a:xfrm>
          <a:prstGeom prst="rect">
            <a:avLst/>
          </a:prstGeom>
        </p:spPr>
      </p:pic>
      <p:pic>
        <p:nvPicPr>
          <p:cNvPr id="43" name="Picture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260062">
            <a:off x="7118137" y="1615633"/>
            <a:ext cx="623824" cy="409811"/>
          </a:xfrm>
          <a:prstGeom prst="rect">
            <a:avLst/>
          </a:prstGeom>
        </p:spPr>
      </p:pic>
    </p:spTree>
    <p:extLst>
      <p:ext uri="{BB962C8B-B14F-4D97-AF65-F5344CB8AC3E}">
        <p14:creationId xmlns:p14="http://schemas.microsoft.com/office/powerpoint/2010/main" val="838238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B622EFE-0182-4946-A63D-46EAD96EEF7D}" type="slidenum">
              <a:rPr lang="en-US" smtClean="0"/>
              <a:pPr/>
              <a:t>12</a:t>
            </a:fld>
            <a:endParaRPr lang="en-US" dirty="0"/>
          </a:p>
        </p:txBody>
      </p:sp>
      <p:sp>
        <p:nvSpPr>
          <p:cNvPr id="4" name="Footer Placeholder 3"/>
          <p:cNvSpPr>
            <a:spLocks noGrp="1"/>
          </p:cNvSpPr>
          <p:nvPr>
            <p:ph type="ftr" sz="quarter" idx="11"/>
          </p:nvPr>
        </p:nvSpPr>
        <p:spPr/>
        <p:txBody>
          <a:bodyPr/>
          <a:lstStyle/>
          <a:p>
            <a:r>
              <a:rPr lang="en-US" smtClean="0">
                <a:solidFill>
                  <a:srgbClr val="879196"/>
                </a:solidFill>
              </a:rPr>
              <a:t>Proprietary Information of UnitedHealth Group.  Do not distribute or reproduce without express permission of UnitedHealth Group.</a:t>
            </a:r>
            <a:endParaRPr lang="en-US" dirty="0">
              <a:solidFill>
                <a:srgbClr val="879196"/>
              </a:solidFill>
            </a:endParaRPr>
          </a:p>
        </p:txBody>
      </p:sp>
      <p:sp>
        <p:nvSpPr>
          <p:cNvPr id="22" name="Title 2"/>
          <p:cNvSpPr>
            <a:spLocks noGrp="1"/>
          </p:cNvSpPr>
          <p:nvPr>
            <p:ph type="title"/>
          </p:nvPr>
        </p:nvSpPr>
        <p:spPr>
          <a:xfrm>
            <a:off x="914400" y="228600"/>
            <a:ext cx="5549462" cy="762000"/>
          </a:xfrm>
        </p:spPr>
        <p:txBody>
          <a:bodyPr/>
          <a:lstStyle/>
          <a:p>
            <a:r>
              <a:rPr lang="en-US" sz="2000" dirty="0" smtClean="0"/>
              <a:t>Bolstering Capacity</a:t>
            </a:r>
            <a:endParaRPr lang="en-US" sz="2000" dirty="0"/>
          </a:p>
        </p:txBody>
      </p:sp>
      <p:sp>
        <p:nvSpPr>
          <p:cNvPr id="21" name="Round Same Side Corner Rectangle 20"/>
          <p:cNvSpPr/>
          <p:nvPr/>
        </p:nvSpPr>
        <p:spPr>
          <a:xfrm>
            <a:off x="527349" y="1155081"/>
            <a:ext cx="2535674" cy="1508097"/>
          </a:xfrm>
          <a:prstGeom prst="round2SameRect">
            <a:avLst>
              <a:gd name="adj1" fmla="val 11062"/>
              <a:gd name="adj2" fmla="val 0"/>
            </a:avLst>
          </a:prstGeom>
          <a:solidFill>
            <a:sysClr val="window" lastClr="FFFFFF"/>
          </a:solidFill>
          <a:ln w="28575" cap="flat" cmpd="sng" algn="ctr">
            <a:solidFill>
              <a:srgbClr val="007041"/>
            </a:solidFill>
            <a:prstDash val="solid"/>
          </a:ln>
          <a:effectLst/>
        </p:spPr>
        <p:txBody>
          <a:bodyPr rtlCol="0" anchor="ctr"/>
          <a:lstStyle/>
          <a:p>
            <a:pPr algn="r" defTabSz="914400" fontAlgn="auto">
              <a:spcBef>
                <a:spcPts val="0"/>
              </a:spcBef>
              <a:spcAft>
                <a:spcPts val="0"/>
              </a:spcAft>
              <a:defRPr/>
            </a:pPr>
            <a:endParaRPr lang="en-US" sz="1800" b="0" kern="0" dirty="0" smtClean="0">
              <a:solidFill>
                <a:prstClr val="white"/>
              </a:solidFill>
              <a:latin typeface="Calibri"/>
            </a:endParaRPr>
          </a:p>
        </p:txBody>
      </p:sp>
      <p:sp>
        <p:nvSpPr>
          <p:cNvPr id="23" name="Round Same Side Corner Rectangle 22"/>
          <p:cNvSpPr/>
          <p:nvPr/>
        </p:nvSpPr>
        <p:spPr>
          <a:xfrm>
            <a:off x="3342344" y="1147477"/>
            <a:ext cx="2522175" cy="1508097"/>
          </a:xfrm>
          <a:prstGeom prst="round2SameRect">
            <a:avLst>
              <a:gd name="adj1" fmla="val 11062"/>
              <a:gd name="adj2" fmla="val 0"/>
            </a:avLst>
          </a:prstGeom>
          <a:solidFill>
            <a:srgbClr val="FFFFFF"/>
          </a:solidFill>
          <a:ln w="28575" cap="flat" cmpd="sng" algn="ctr">
            <a:solidFill>
              <a:srgbClr val="CF4520"/>
            </a:solidFill>
            <a:prstDash val="solid"/>
          </a:ln>
          <a:effectLst/>
        </p:spPr>
        <p:txBody>
          <a:bodyPr rtlCol="0" anchor="ctr"/>
          <a:lstStyle/>
          <a:p>
            <a:pPr algn="r" defTabSz="914400" fontAlgn="auto">
              <a:spcBef>
                <a:spcPts val="0"/>
              </a:spcBef>
              <a:spcAft>
                <a:spcPts val="0"/>
              </a:spcAft>
              <a:defRPr/>
            </a:pPr>
            <a:endParaRPr lang="en-US" sz="1800" b="0" kern="0" dirty="0" smtClean="0">
              <a:solidFill>
                <a:prstClr val="white"/>
              </a:solidFill>
              <a:latin typeface="Calibri"/>
            </a:endParaRPr>
          </a:p>
        </p:txBody>
      </p:sp>
      <p:sp>
        <p:nvSpPr>
          <p:cNvPr id="24" name="Round Same Side Corner Rectangle 23"/>
          <p:cNvSpPr/>
          <p:nvPr/>
        </p:nvSpPr>
        <p:spPr>
          <a:xfrm>
            <a:off x="6151885" y="1155080"/>
            <a:ext cx="2522175" cy="1508097"/>
          </a:xfrm>
          <a:prstGeom prst="round2SameRect">
            <a:avLst>
              <a:gd name="adj1" fmla="val 11062"/>
              <a:gd name="adj2" fmla="val 0"/>
            </a:avLst>
          </a:prstGeom>
          <a:solidFill>
            <a:srgbClr val="FFFFFF"/>
          </a:solidFill>
          <a:ln w="28575" cap="flat" cmpd="sng" algn="ctr">
            <a:solidFill>
              <a:srgbClr val="861F41"/>
            </a:solidFill>
            <a:prstDash val="solid"/>
          </a:ln>
          <a:effectLst/>
        </p:spPr>
        <p:txBody>
          <a:bodyPr rtlCol="0" anchor="ctr"/>
          <a:lstStyle/>
          <a:p>
            <a:pPr algn="r" defTabSz="914400" fontAlgn="auto">
              <a:spcBef>
                <a:spcPts val="0"/>
              </a:spcBef>
              <a:spcAft>
                <a:spcPts val="0"/>
              </a:spcAft>
              <a:defRPr/>
            </a:pPr>
            <a:endParaRPr lang="en-US" sz="1800" b="0" kern="0" dirty="0" smtClean="0">
              <a:solidFill>
                <a:prstClr val="white"/>
              </a:solidFill>
              <a:latin typeface="Calibri"/>
            </a:endParaRPr>
          </a:p>
        </p:txBody>
      </p:sp>
      <p:sp>
        <p:nvSpPr>
          <p:cNvPr id="32" name="Round Same Side Corner Rectangle 31"/>
          <p:cNvSpPr/>
          <p:nvPr/>
        </p:nvSpPr>
        <p:spPr>
          <a:xfrm rot="10800000">
            <a:off x="527349" y="2470728"/>
            <a:ext cx="2535674" cy="3845206"/>
          </a:xfrm>
          <a:prstGeom prst="round2SameRect">
            <a:avLst>
              <a:gd name="adj1" fmla="val 9098"/>
              <a:gd name="adj2" fmla="val 0"/>
            </a:avLst>
          </a:prstGeom>
          <a:solidFill>
            <a:srgbClr val="007041"/>
          </a:solidFill>
          <a:ln w="28575" cap="flat" cmpd="sng" algn="ctr">
            <a:solidFill>
              <a:srgbClr val="00704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33" name="Round Same Side Corner Rectangle 32"/>
          <p:cNvSpPr/>
          <p:nvPr/>
        </p:nvSpPr>
        <p:spPr>
          <a:xfrm rot="10800000">
            <a:off x="3342343" y="2463125"/>
            <a:ext cx="2522174" cy="3845207"/>
          </a:xfrm>
          <a:prstGeom prst="round2SameRect">
            <a:avLst>
              <a:gd name="adj1" fmla="val 8443"/>
              <a:gd name="adj2" fmla="val 0"/>
            </a:avLst>
          </a:prstGeom>
          <a:solidFill>
            <a:srgbClr val="CF4520"/>
          </a:solidFill>
          <a:ln w="28575" cap="flat" cmpd="sng" algn="ctr">
            <a:solidFill>
              <a:srgbClr val="CF452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34" name="Round Same Side Corner Rectangle 33"/>
          <p:cNvSpPr/>
          <p:nvPr/>
        </p:nvSpPr>
        <p:spPr>
          <a:xfrm rot="10800000">
            <a:off x="6151884" y="2463126"/>
            <a:ext cx="2522174" cy="3845207"/>
          </a:xfrm>
          <a:prstGeom prst="round2SameRect">
            <a:avLst>
              <a:gd name="adj1" fmla="val 9752"/>
              <a:gd name="adj2" fmla="val 0"/>
            </a:avLst>
          </a:prstGeom>
          <a:solidFill>
            <a:srgbClr val="861F41"/>
          </a:solidFill>
          <a:ln w="28575" cap="flat" cmpd="sng" algn="ctr">
            <a:solidFill>
              <a:srgbClr val="861F4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CF4520"/>
              </a:solidFill>
              <a:effectLst/>
              <a:uLnTx/>
              <a:uFillTx/>
              <a:latin typeface="Calibri"/>
            </a:endParaRPr>
          </a:p>
        </p:txBody>
      </p:sp>
      <p:sp>
        <p:nvSpPr>
          <p:cNvPr id="44" name="TextBox 43"/>
          <p:cNvSpPr txBox="1"/>
          <p:nvPr/>
        </p:nvSpPr>
        <p:spPr>
          <a:xfrm>
            <a:off x="729837" y="1837876"/>
            <a:ext cx="2167629" cy="477054"/>
          </a:xfrm>
          <a:prstGeom prst="rect">
            <a:avLst/>
          </a:prstGeom>
          <a:noFill/>
          <a:ln>
            <a:noFill/>
          </a:ln>
        </p:spPr>
        <p:txBody>
          <a:bodyPr wrap="square" rtlCol="0">
            <a:spAutoFit/>
          </a:bodyPr>
          <a:lstStyle/>
          <a:p>
            <a:pPr algn="ctr" fontAlgn="auto">
              <a:spcBef>
                <a:spcPts val="0"/>
              </a:spcBef>
              <a:spcAft>
                <a:spcPts val="0"/>
              </a:spcAft>
            </a:pPr>
            <a:r>
              <a:rPr lang="en-US" sz="1400" dirty="0" smtClean="0">
                <a:solidFill>
                  <a:srgbClr val="007041"/>
                </a:solidFill>
                <a:latin typeface="Arial"/>
                <a:cs typeface="Arial"/>
              </a:rPr>
              <a:t>Diverse Workforce</a:t>
            </a:r>
          </a:p>
          <a:p>
            <a:pPr fontAlgn="auto">
              <a:spcBef>
                <a:spcPts val="0"/>
              </a:spcBef>
              <a:spcAft>
                <a:spcPts val="0"/>
              </a:spcAft>
            </a:pPr>
            <a:endParaRPr lang="en-US" sz="1100" dirty="0">
              <a:solidFill>
                <a:srgbClr val="007041"/>
              </a:solidFill>
              <a:latin typeface="Calibri"/>
            </a:endParaRPr>
          </a:p>
        </p:txBody>
      </p:sp>
      <p:sp>
        <p:nvSpPr>
          <p:cNvPr id="45" name="TextBox 44"/>
          <p:cNvSpPr txBox="1"/>
          <p:nvPr/>
        </p:nvSpPr>
        <p:spPr>
          <a:xfrm>
            <a:off x="3534948" y="1842534"/>
            <a:ext cx="2167629" cy="523220"/>
          </a:xfrm>
          <a:prstGeom prst="rect">
            <a:avLst/>
          </a:prstGeom>
          <a:noFill/>
          <a:ln>
            <a:noFill/>
          </a:ln>
        </p:spPr>
        <p:txBody>
          <a:bodyPr wrap="square" rtlCol="0">
            <a:spAutoFit/>
          </a:bodyPr>
          <a:lstStyle/>
          <a:p>
            <a:pPr algn="ctr" fontAlgn="auto">
              <a:spcBef>
                <a:spcPts val="0"/>
              </a:spcBef>
              <a:spcAft>
                <a:spcPts val="0"/>
              </a:spcAft>
            </a:pPr>
            <a:r>
              <a:rPr lang="en-US" sz="1400" dirty="0" smtClean="0">
                <a:solidFill>
                  <a:srgbClr val="CF4520"/>
                </a:solidFill>
                <a:latin typeface="Arial"/>
                <a:cs typeface="Arial"/>
              </a:rPr>
              <a:t>Multi-Disciplinary Teams</a:t>
            </a:r>
          </a:p>
        </p:txBody>
      </p:sp>
      <p:sp>
        <p:nvSpPr>
          <p:cNvPr id="46" name="TextBox 45"/>
          <p:cNvSpPr txBox="1"/>
          <p:nvPr/>
        </p:nvSpPr>
        <p:spPr>
          <a:xfrm>
            <a:off x="6290282" y="1831746"/>
            <a:ext cx="2254640" cy="523220"/>
          </a:xfrm>
          <a:prstGeom prst="rect">
            <a:avLst/>
          </a:prstGeom>
          <a:noFill/>
          <a:ln>
            <a:noFill/>
          </a:ln>
        </p:spPr>
        <p:txBody>
          <a:bodyPr wrap="square" rtlCol="0">
            <a:spAutoFit/>
          </a:bodyPr>
          <a:lstStyle/>
          <a:p>
            <a:pPr algn="ctr" fontAlgn="auto">
              <a:spcBef>
                <a:spcPts val="0"/>
              </a:spcBef>
              <a:spcAft>
                <a:spcPts val="600"/>
              </a:spcAft>
              <a:buClr>
                <a:srgbClr val="8064A2"/>
              </a:buClr>
              <a:defRPr/>
            </a:pPr>
            <a:r>
              <a:rPr lang="en-US" sz="1400" dirty="0">
                <a:solidFill>
                  <a:srgbClr val="861F41"/>
                </a:solidFill>
                <a:latin typeface="Arial"/>
                <a:cs typeface="Arial"/>
              </a:rPr>
              <a:t>Health Information </a:t>
            </a:r>
            <a:r>
              <a:rPr lang="en-US" sz="1400" dirty="0" smtClean="0">
                <a:solidFill>
                  <a:srgbClr val="861F41"/>
                </a:solidFill>
                <a:latin typeface="Arial"/>
                <a:cs typeface="Arial"/>
              </a:rPr>
              <a:t>Technology (HIT)</a:t>
            </a:r>
            <a:endParaRPr lang="en-US" sz="1400" dirty="0">
              <a:solidFill>
                <a:srgbClr val="861F41"/>
              </a:solidFill>
              <a:latin typeface="Arial"/>
              <a:cs typeface="Arial"/>
            </a:endParaRPr>
          </a:p>
        </p:txBody>
      </p:sp>
      <p:sp>
        <p:nvSpPr>
          <p:cNvPr id="47" name="TextBox 46"/>
          <p:cNvSpPr txBox="1"/>
          <p:nvPr/>
        </p:nvSpPr>
        <p:spPr>
          <a:xfrm>
            <a:off x="645905" y="2596404"/>
            <a:ext cx="2348787" cy="2246769"/>
          </a:xfrm>
          <a:prstGeom prst="rect">
            <a:avLst/>
          </a:prstGeom>
          <a:noFill/>
          <a:ln>
            <a:noFill/>
          </a:ln>
        </p:spPr>
        <p:txBody>
          <a:bodyPr wrap="square" rtlCol="0">
            <a:spAutoFit/>
          </a:bodyPr>
          <a:lstStyle/>
          <a:p>
            <a:pPr marL="171450" indent="-171450" fontAlgn="auto">
              <a:spcBef>
                <a:spcPts val="0"/>
              </a:spcBef>
              <a:spcAft>
                <a:spcPts val="0"/>
              </a:spcAft>
              <a:buClr>
                <a:prstClr val="white"/>
              </a:buClr>
              <a:buFont typeface="Wingdings" charset="2"/>
              <a:buChar char="u"/>
            </a:pPr>
            <a:r>
              <a:rPr lang="en-US" sz="1400" b="0" dirty="0" smtClean="0">
                <a:solidFill>
                  <a:srgbClr val="FFFFFF"/>
                </a:solidFill>
                <a:latin typeface="Arial"/>
                <a:cs typeface="Arial"/>
              </a:rPr>
              <a:t>Over 190,000 nurse</a:t>
            </a:r>
          </a:p>
          <a:p>
            <a:pPr fontAlgn="auto">
              <a:spcBef>
                <a:spcPts val="0"/>
              </a:spcBef>
              <a:spcAft>
                <a:spcPts val="0"/>
              </a:spcAft>
              <a:buClr>
                <a:prstClr val="white"/>
              </a:buClr>
            </a:pPr>
            <a:r>
              <a:rPr lang="en-US" sz="1400" b="0" dirty="0">
                <a:solidFill>
                  <a:srgbClr val="FFFFFF"/>
                </a:solidFill>
                <a:latin typeface="Arial"/>
                <a:cs typeface="Arial"/>
              </a:rPr>
              <a:t> </a:t>
            </a:r>
            <a:r>
              <a:rPr lang="en-US" sz="1400" b="0" dirty="0" smtClean="0">
                <a:solidFill>
                  <a:srgbClr val="FFFFFF"/>
                </a:solidFill>
                <a:latin typeface="Arial"/>
                <a:cs typeface="Arial"/>
              </a:rPr>
              <a:t>    practitioners (NPs), as </a:t>
            </a:r>
          </a:p>
          <a:p>
            <a:pPr fontAlgn="auto">
              <a:spcBef>
                <a:spcPts val="0"/>
              </a:spcBef>
              <a:spcAft>
                <a:spcPts val="0"/>
              </a:spcAft>
              <a:buClr>
                <a:prstClr val="white"/>
              </a:buClr>
            </a:pPr>
            <a:r>
              <a:rPr lang="en-US" sz="1400" b="0" dirty="0">
                <a:solidFill>
                  <a:srgbClr val="FFFFFF"/>
                </a:solidFill>
                <a:latin typeface="Arial"/>
                <a:cs typeface="Arial"/>
              </a:rPr>
              <a:t> </a:t>
            </a:r>
            <a:r>
              <a:rPr lang="en-US" sz="1400" b="0" dirty="0" smtClean="0">
                <a:solidFill>
                  <a:srgbClr val="FFFFFF"/>
                </a:solidFill>
                <a:latin typeface="Arial"/>
                <a:cs typeface="Arial"/>
              </a:rPr>
              <a:t>    well as other clinicians, </a:t>
            </a:r>
          </a:p>
          <a:p>
            <a:pPr fontAlgn="auto">
              <a:spcBef>
                <a:spcPts val="0"/>
              </a:spcBef>
              <a:spcAft>
                <a:spcPts val="0"/>
              </a:spcAft>
              <a:buClr>
                <a:prstClr val="white"/>
              </a:buClr>
            </a:pPr>
            <a:r>
              <a:rPr lang="en-US" sz="1400" b="0" dirty="0">
                <a:solidFill>
                  <a:srgbClr val="FFFFFF"/>
                </a:solidFill>
                <a:latin typeface="Arial"/>
                <a:cs typeface="Arial"/>
              </a:rPr>
              <a:t> </a:t>
            </a:r>
            <a:r>
              <a:rPr lang="en-US" sz="1400" b="0" dirty="0" smtClean="0">
                <a:solidFill>
                  <a:srgbClr val="FFFFFF"/>
                </a:solidFill>
                <a:latin typeface="Arial"/>
                <a:cs typeface="Arial"/>
              </a:rPr>
              <a:t>    can increase primary </a:t>
            </a:r>
          </a:p>
          <a:p>
            <a:pPr fontAlgn="auto">
              <a:spcBef>
                <a:spcPts val="0"/>
              </a:spcBef>
              <a:spcAft>
                <a:spcPts val="0"/>
              </a:spcAft>
              <a:buClr>
                <a:prstClr val="white"/>
              </a:buClr>
            </a:pPr>
            <a:r>
              <a:rPr lang="en-US" sz="1400" b="0" dirty="0">
                <a:solidFill>
                  <a:srgbClr val="FFFFFF"/>
                </a:solidFill>
                <a:latin typeface="Arial"/>
                <a:cs typeface="Arial"/>
              </a:rPr>
              <a:t> </a:t>
            </a:r>
            <a:r>
              <a:rPr lang="en-US" sz="1400" b="0" dirty="0" smtClean="0">
                <a:solidFill>
                  <a:srgbClr val="FFFFFF"/>
                </a:solidFill>
                <a:latin typeface="Arial"/>
                <a:cs typeface="Arial"/>
              </a:rPr>
              <a:t>    care capacity</a:t>
            </a:r>
          </a:p>
          <a:p>
            <a:pPr fontAlgn="auto">
              <a:spcBef>
                <a:spcPts val="0"/>
              </a:spcBef>
              <a:spcAft>
                <a:spcPts val="0"/>
              </a:spcAft>
              <a:buClr>
                <a:prstClr val="white"/>
              </a:buClr>
            </a:pPr>
            <a:endParaRPr lang="en-US" sz="1400" b="0" dirty="0">
              <a:solidFill>
                <a:srgbClr val="FFFFFF"/>
              </a:solidFill>
              <a:latin typeface="Arial"/>
              <a:cs typeface="Arial"/>
            </a:endParaRPr>
          </a:p>
          <a:p>
            <a:pPr marL="171450" lvl="1" indent="-171450" fontAlgn="auto">
              <a:spcBef>
                <a:spcPts val="0"/>
              </a:spcBef>
              <a:spcAft>
                <a:spcPts val="0"/>
              </a:spcAft>
              <a:buClr>
                <a:prstClr val="white"/>
              </a:buClr>
              <a:buFont typeface="Wingdings" charset="2"/>
              <a:buChar char="u"/>
            </a:pPr>
            <a:r>
              <a:rPr lang="en-US" sz="1400" b="0" dirty="0" smtClean="0">
                <a:solidFill>
                  <a:srgbClr val="FFFFFF"/>
                </a:solidFill>
                <a:latin typeface="Arial"/>
                <a:cs typeface="Arial"/>
              </a:rPr>
              <a:t>Evidence indicates high quality of primary care delivered by NPs</a:t>
            </a:r>
          </a:p>
          <a:p>
            <a:pPr marL="0" lvl="1" fontAlgn="auto">
              <a:spcBef>
                <a:spcPts val="0"/>
              </a:spcBef>
              <a:spcAft>
                <a:spcPts val="0"/>
              </a:spcAft>
              <a:buClr>
                <a:prstClr val="white"/>
              </a:buClr>
            </a:pPr>
            <a:endParaRPr lang="en-US" sz="1400" b="0" dirty="0">
              <a:solidFill>
                <a:srgbClr val="FFFFFF"/>
              </a:solidFill>
              <a:latin typeface="Arial"/>
              <a:cs typeface="Arial"/>
            </a:endParaRPr>
          </a:p>
        </p:txBody>
      </p:sp>
      <p:sp>
        <p:nvSpPr>
          <p:cNvPr id="48" name="TextBox 47"/>
          <p:cNvSpPr txBox="1"/>
          <p:nvPr/>
        </p:nvSpPr>
        <p:spPr>
          <a:xfrm>
            <a:off x="6308947" y="2534760"/>
            <a:ext cx="2235976" cy="3785652"/>
          </a:xfrm>
          <a:prstGeom prst="rect">
            <a:avLst/>
          </a:prstGeom>
          <a:noFill/>
          <a:ln>
            <a:noFill/>
          </a:ln>
        </p:spPr>
        <p:txBody>
          <a:bodyPr wrap="square" rtlCol="0">
            <a:spAutoFit/>
          </a:bodyPr>
          <a:lstStyle/>
          <a:p>
            <a:pPr marL="171450" indent="-171450" fontAlgn="auto">
              <a:spcBef>
                <a:spcPts val="0"/>
              </a:spcBef>
              <a:spcAft>
                <a:spcPts val="0"/>
              </a:spcAft>
              <a:buClr>
                <a:prstClr val="white"/>
              </a:buClr>
              <a:buFont typeface="Wingdings" charset="2"/>
              <a:buChar char="u"/>
            </a:pPr>
            <a:r>
              <a:rPr lang="en-US" sz="1400" b="0" dirty="0" smtClean="0">
                <a:solidFill>
                  <a:srgbClr val="FFFFFF"/>
                </a:solidFill>
                <a:latin typeface="Arial"/>
                <a:cs typeface="Arial"/>
              </a:rPr>
              <a:t>Broader implementation of</a:t>
            </a:r>
          </a:p>
          <a:p>
            <a:pPr marL="177800" indent="-177800" fontAlgn="auto">
              <a:spcBef>
                <a:spcPts val="0"/>
              </a:spcBef>
              <a:spcAft>
                <a:spcPts val="0"/>
              </a:spcAft>
              <a:buClr>
                <a:prstClr val="white"/>
              </a:buClr>
            </a:pPr>
            <a:r>
              <a:rPr lang="en-US" sz="1400" b="0" dirty="0">
                <a:solidFill>
                  <a:srgbClr val="FFFFFF"/>
                </a:solidFill>
                <a:latin typeface="Arial"/>
                <a:cs typeface="Arial"/>
              </a:rPr>
              <a:t> </a:t>
            </a:r>
            <a:r>
              <a:rPr lang="en-US" sz="1400" b="0" dirty="0" smtClean="0">
                <a:solidFill>
                  <a:srgbClr val="FFFFFF"/>
                </a:solidFill>
                <a:latin typeface="Arial"/>
                <a:cs typeface="Arial"/>
              </a:rPr>
              <a:t>  HIT, including Electronic  Health Records (EHRs), increases system-wide</a:t>
            </a:r>
          </a:p>
          <a:p>
            <a:pPr marL="177800" indent="-177800" fontAlgn="auto">
              <a:spcBef>
                <a:spcPts val="0"/>
              </a:spcBef>
              <a:spcAft>
                <a:spcPts val="0"/>
              </a:spcAft>
              <a:buClr>
                <a:prstClr val="white"/>
              </a:buClr>
            </a:pPr>
            <a:r>
              <a:rPr lang="en-US" sz="1400" b="0" dirty="0" smtClean="0">
                <a:solidFill>
                  <a:srgbClr val="FFFFFF"/>
                </a:solidFill>
                <a:latin typeface="Arial"/>
                <a:cs typeface="Arial"/>
              </a:rPr>
              <a:t>	quality and care</a:t>
            </a:r>
          </a:p>
          <a:p>
            <a:pPr fontAlgn="auto">
              <a:spcBef>
                <a:spcPts val="0"/>
              </a:spcBef>
              <a:spcAft>
                <a:spcPts val="0"/>
              </a:spcAft>
              <a:buClr>
                <a:prstClr val="white"/>
              </a:buClr>
            </a:pPr>
            <a:r>
              <a:rPr lang="en-US" sz="1400" b="0" dirty="0">
                <a:solidFill>
                  <a:srgbClr val="FFFFFF"/>
                </a:solidFill>
                <a:latin typeface="Arial"/>
                <a:cs typeface="Arial"/>
              </a:rPr>
              <a:t> </a:t>
            </a:r>
            <a:r>
              <a:rPr lang="en-US" sz="1400" b="0" dirty="0" smtClean="0">
                <a:solidFill>
                  <a:srgbClr val="FFFFFF"/>
                </a:solidFill>
                <a:latin typeface="Arial"/>
                <a:cs typeface="Arial"/>
              </a:rPr>
              <a:t>   coordination</a:t>
            </a:r>
          </a:p>
          <a:p>
            <a:pPr fontAlgn="auto">
              <a:spcBef>
                <a:spcPts val="0"/>
              </a:spcBef>
              <a:spcAft>
                <a:spcPts val="0"/>
              </a:spcAft>
              <a:buClr>
                <a:prstClr val="white"/>
              </a:buClr>
            </a:pPr>
            <a:endParaRPr lang="en-US" sz="1400" b="0" dirty="0">
              <a:solidFill>
                <a:srgbClr val="FFFFFF"/>
              </a:solidFill>
              <a:latin typeface="Arial"/>
              <a:cs typeface="Arial"/>
            </a:endParaRPr>
          </a:p>
          <a:p>
            <a:pPr marL="171450" indent="-171450" fontAlgn="auto">
              <a:spcBef>
                <a:spcPts val="0"/>
              </a:spcBef>
              <a:spcAft>
                <a:spcPts val="0"/>
              </a:spcAft>
              <a:buClr>
                <a:prstClr val="white"/>
              </a:buClr>
              <a:buFont typeface="Wingdings" charset="2"/>
              <a:buChar char="u"/>
            </a:pPr>
            <a:r>
              <a:rPr lang="en-US" sz="1400" b="0" dirty="0" smtClean="0">
                <a:solidFill>
                  <a:srgbClr val="FFFFFF"/>
                </a:solidFill>
                <a:latin typeface="Arial"/>
                <a:cs typeface="Arial"/>
              </a:rPr>
              <a:t>Lack of interoperability</a:t>
            </a:r>
          </a:p>
          <a:p>
            <a:pPr fontAlgn="auto">
              <a:spcBef>
                <a:spcPts val="0"/>
              </a:spcBef>
              <a:spcAft>
                <a:spcPts val="0"/>
              </a:spcAft>
              <a:buClr>
                <a:prstClr val="white"/>
              </a:buClr>
            </a:pPr>
            <a:r>
              <a:rPr lang="en-US" sz="1400" b="0" dirty="0">
                <a:solidFill>
                  <a:srgbClr val="FFFFFF"/>
                </a:solidFill>
                <a:latin typeface="Arial"/>
                <a:cs typeface="Arial"/>
              </a:rPr>
              <a:t> </a:t>
            </a:r>
            <a:r>
              <a:rPr lang="en-US" sz="1400" b="0" dirty="0" smtClean="0">
                <a:solidFill>
                  <a:srgbClr val="FFFFFF"/>
                </a:solidFill>
                <a:latin typeface="Arial"/>
                <a:cs typeface="Arial"/>
              </a:rPr>
              <a:t>   prevents effective data</a:t>
            </a:r>
          </a:p>
          <a:p>
            <a:pPr fontAlgn="auto">
              <a:spcBef>
                <a:spcPts val="0"/>
              </a:spcBef>
              <a:spcAft>
                <a:spcPts val="0"/>
              </a:spcAft>
              <a:buClr>
                <a:prstClr val="white"/>
              </a:buClr>
            </a:pPr>
            <a:r>
              <a:rPr lang="en-US" sz="1400" b="0" dirty="0">
                <a:solidFill>
                  <a:srgbClr val="FFFFFF"/>
                </a:solidFill>
                <a:latin typeface="Arial"/>
                <a:cs typeface="Arial"/>
              </a:rPr>
              <a:t> </a:t>
            </a:r>
            <a:r>
              <a:rPr lang="en-US" sz="1400" b="0" dirty="0" smtClean="0">
                <a:solidFill>
                  <a:srgbClr val="FFFFFF"/>
                </a:solidFill>
                <a:latin typeface="Arial"/>
                <a:cs typeface="Arial"/>
              </a:rPr>
              <a:t>   sharing</a:t>
            </a:r>
          </a:p>
          <a:p>
            <a:pPr marL="171450" indent="-171450" fontAlgn="auto">
              <a:spcBef>
                <a:spcPts val="0"/>
              </a:spcBef>
              <a:spcAft>
                <a:spcPts val="0"/>
              </a:spcAft>
              <a:buClr>
                <a:prstClr val="white"/>
              </a:buClr>
              <a:buFont typeface="Wingdings" charset="2"/>
              <a:buChar char="u"/>
            </a:pPr>
            <a:endParaRPr lang="en-US" sz="1600" b="0" dirty="0" smtClean="0">
              <a:solidFill>
                <a:srgbClr val="4E5860"/>
              </a:solidFill>
              <a:latin typeface="Arial"/>
              <a:cs typeface="Arial"/>
            </a:endParaRPr>
          </a:p>
          <a:p>
            <a:pPr marL="171450" indent="-171450" fontAlgn="auto">
              <a:spcBef>
                <a:spcPts val="0"/>
              </a:spcBef>
              <a:spcAft>
                <a:spcPts val="0"/>
              </a:spcAft>
              <a:buClr>
                <a:prstClr val="white"/>
              </a:buClr>
              <a:buFont typeface="Wingdings" charset="2"/>
              <a:buChar char="u"/>
            </a:pPr>
            <a:r>
              <a:rPr lang="en-US" sz="1400" b="0" dirty="0" smtClean="0">
                <a:solidFill>
                  <a:prstClr val="white"/>
                </a:solidFill>
                <a:latin typeface="Arial"/>
                <a:cs typeface="Arial"/>
              </a:rPr>
              <a:t>Cost of adoption and ongoing support is a challenge for smaller practices</a:t>
            </a:r>
            <a:endParaRPr lang="en-US" sz="1400" dirty="0">
              <a:solidFill>
                <a:prstClr val="black"/>
              </a:solidFill>
              <a:latin typeface="Calibri"/>
            </a:endParaRPr>
          </a:p>
        </p:txBody>
      </p:sp>
      <p:pic>
        <p:nvPicPr>
          <p:cNvPr id="49" name="Picture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5571" y="1330095"/>
            <a:ext cx="619786" cy="544812"/>
          </a:xfrm>
          <a:prstGeom prst="rect">
            <a:avLst/>
          </a:prstGeom>
        </p:spPr>
      </p:pic>
      <p:pic>
        <p:nvPicPr>
          <p:cNvPr id="50" name="Picture 49" descr="icon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6822" y="1342609"/>
            <a:ext cx="545823" cy="470992"/>
          </a:xfrm>
          <a:prstGeom prst="rect">
            <a:avLst/>
          </a:prstGeom>
        </p:spPr>
      </p:pic>
      <p:pic>
        <p:nvPicPr>
          <p:cNvPr id="51" name="Picture 50" descr="icon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1758" y="1344206"/>
            <a:ext cx="621322" cy="542340"/>
          </a:xfrm>
          <a:prstGeom prst="rect">
            <a:avLst/>
          </a:prstGeom>
        </p:spPr>
      </p:pic>
      <p:sp>
        <p:nvSpPr>
          <p:cNvPr id="52" name="TextBox 51"/>
          <p:cNvSpPr txBox="1"/>
          <p:nvPr/>
        </p:nvSpPr>
        <p:spPr>
          <a:xfrm>
            <a:off x="3420828" y="2534760"/>
            <a:ext cx="2382045" cy="3754874"/>
          </a:xfrm>
          <a:prstGeom prst="rect">
            <a:avLst/>
          </a:prstGeom>
          <a:noFill/>
          <a:ln>
            <a:noFill/>
          </a:ln>
        </p:spPr>
        <p:txBody>
          <a:bodyPr wrap="square" rtlCol="0">
            <a:spAutoFit/>
          </a:bodyPr>
          <a:lstStyle/>
          <a:p>
            <a:pPr marL="171450" indent="-171450" fontAlgn="auto">
              <a:spcBef>
                <a:spcPts val="0"/>
              </a:spcBef>
              <a:spcAft>
                <a:spcPts val="0"/>
              </a:spcAft>
              <a:buClr>
                <a:srgbClr val="FFFFFF"/>
              </a:buClr>
              <a:buFont typeface="Wingdings" charset="2"/>
              <a:buChar char="u"/>
            </a:pPr>
            <a:r>
              <a:rPr lang="en-US" sz="1400" b="0" dirty="0" smtClean="0">
                <a:solidFill>
                  <a:srgbClr val="FFFFFF"/>
                </a:solidFill>
                <a:latin typeface="Arial"/>
                <a:cs typeface="Arial"/>
              </a:rPr>
              <a:t>A primary care physician with a panel of 2,000 patients would need to spend 17.4 hours per day providing recommended care</a:t>
            </a:r>
          </a:p>
          <a:p>
            <a:pPr marL="171450" indent="-171450" fontAlgn="auto">
              <a:spcBef>
                <a:spcPts val="0"/>
              </a:spcBef>
              <a:spcAft>
                <a:spcPts val="0"/>
              </a:spcAft>
              <a:buClr>
                <a:srgbClr val="FFFFFF"/>
              </a:buClr>
              <a:buFont typeface="Wingdings" charset="2"/>
              <a:buChar char="u"/>
            </a:pPr>
            <a:endParaRPr lang="en-US" sz="1400" b="0" dirty="0">
              <a:solidFill>
                <a:srgbClr val="FFFFFF"/>
              </a:solidFill>
              <a:latin typeface="Arial"/>
              <a:cs typeface="Arial"/>
            </a:endParaRPr>
          </a:p>
          <a:p>
            <a:pPr marL="171450" indent="-171450" fontAlgn="auto">
              <a:spcBef>
                <a:spcPts val="0"/>
              </a:spcBef>
              <a:spcAft>
                <a:spcPts val="0"/>
              </a:spcAft>
              <a:buClr>
                <a:srgbClr val="FFFFFF"/>
              </a:buClr>
              <a:buFont typeface="Wingdings" charset="2"/>
              <a:buChar char="u"/>
            </a:pPr>
            <a:r>
              <a:rPr lang="en-US" sz="1400" b="0" dirty="0" smtClean="0">
                <a:solidFill>
                  <a:srgbClr val="FFFFFF"/>
                </a:solidFill>
                <a:latin typeface="Arial"/>
                <a:cs typeface="Arial"/>
              </a:rPr>
              <a:t>Integrating NPs and other providers into team-based care can allow practices to     double the number of </a:t>
            </a:r>
          </a:p>
          <a:p>
            <a:pPr fontAlgn="auto">
              <a:spcBef>
                <a:spcPts val="0"/>
              </a:spcBef>
              <a:spcAft>
                <a:spcPts val="0"/>
              </a:spcAft>
              <a:buClr>
                <a:srgbClr val="FFFFFF"/>
              </a:buClr>
            </a:pPr>
            <a:r>
              <a:rPr lang="en-US" sz="1400" b="0" dirty="0">
                <a:solidFill>
                  <a:srgbClr val="FFFFFF"/>
                </a:solidFill>
                <a:latin typeface="Arial"/>
                <a:cs typeface="Arial"/>
              </a:rPr>
              <a:t> </a:t>
            </a:r>
            <a:r>
              <a:rPr lang="en-US" sz="1400" b="0" dirty="0" smtClean="0">
                <a:solidFill>
                  <a:srgbClr val="FFFFFF"/>
                </a:solidFill>
                <a:latin typeface="Arial"/>
                <a:cs typeface="Arial"/>
              </a:rPr>
              <a:t>  patients they see</a:t>
            </a:r>
          </a:p>
          <a:p>
            <a:pPr marL="171450" indent="-171450" fontAlgn="auto">
              <a:spcBef>
                <a:spcPts val="0"/>
              </a:spcBef>
              <a:spcAft>
                <a:spcPts val="0"/>
              </a:spcAft>
              <a:buClr>
                <a:srgbClr val="FFFFFF"/>
              </a:buClr>
              <a:buFont typeface="Wingdings" charset="2"/>
              <a:buChar char="u"/>
            </a:pPr>
            <a:endParaRPr lang="en-US" sz="1400" b="0" dirty="0" smtClean="0">
              <a:solidFill>
                <a:srgbClr val="FFFFFF"/>
              </a:solidFill>
              <a:latin typeface="Arial"/>
              <a:cs typeface="Arial"/>
            </a:endParaRPr>
          </a:p>
          <a:p>
            <a:pPr marL="171450" indent="-171450" fontAlgn="auto">
              <a:spcBef>
                <a:spcPts val="0"/>
              </a:spcBef>
              <a:spcAft>
                <a:spcPts val="0"/>
              </a:spcAft>
              <a:buClr>
                <a:srgbClr val="FFFFFF"/>
              </a:buClr>
              <a:buFont typeface="Wingdings" charset="2"/>
              <a:buChar char="u"/>
            </a:pPr>
            <a:r>
              <a:rPr lang="en-US" sz="1400" b="0" dirty="0" smtClean="0">
                <a:solidFill>
                  <a:srgbClr val="FFFFFF"/>
                </a:solidFill>
                <a:latin typeface="Arial"/>
                <a:cs typeface="Arial"/>
              </a:rPr>
              <a:t>Practicing in teams increases the satisfaction of PCPs</a:t>
            </a:r>
            <a:endParaRPr lang="en-US" sz="1400" dirty="0">
              <a:solidFill>
                <a:srgbClr val="003C71"/>
              </a:solidFill>
              <a:latin typeface="Arial"/>
            </a:endParaRPr>
          </a:p>
        </p:txBody>
      </p:sp>
    </p:spTree>
    <p:extLst>
      <p:ext uri="{BB962C8B-B14F-4D97-AF65-F5344CB8AC3E}">
        <p14:creationId xmlns:p14="http://schemas.microsoft.com/office/powerpoint/2010/main" val="3899644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B622EFE-0182-4946-A63D-46EAD96EEF7D}" type="slidenum">
              <a:rPr lang="en-US" smtClean="0"/>
              <a:pPr/>
              <a:t>13</a:t>
            </a:fld>
            <a:endParaRPr lang="en-US" dirty="0"/>
          </a:p>
        </p:txBody>
      </p:sp>
      <p:sp>
        <p:nvSpPr>
          <p:cNvPr id="4" name="Footer Placeholder 3"/>
          <p:cNvSpPr>
            <a:spLocks noGrp="1"/>
          </p:cNvSpPr>
          <p:nvPr>
            <p:ph type="ftr" sz="quarter" idx="11"/>
          </p:nvPr>
        </p:nvSpPr>
        <p:spPr/>
        <p:txBody>
          <a:bodyPr/>
          <a:lstStyle/>
          <a:p>
            <a:r>
              <a:rPr lang="en-US" smtClean="0">
                <a:solidFill>
                  <a:srgbClr val="879196"/>
                </a:solidFill>
              </a:rPr>
              <a:t>Proprietary Information of UnitedHealth Group.  Do not distribute or reproduce without express permission of UnitedHealth Group.</a:t>
            </a:r>
            <a:endParaRPr lang="en-US" dirty="0">
              <a:solidFill>
                <a:srgbClr val="879196"/>
              </a:solidFill>
            </a:endParaRPr>
          </a:p>
        </p:txBody>
      </p:sp>
      <p:sp>
        <p:nvSpPr>
          <p:cNvPr id="22" name="Title 2"/>
          <p:cNvSpPr>
            <a:spLocks noGrp="1"/>
          </p:cNvSpPr>
          <p:nvPr>
            <p:ph type="title"/>
          </p:nvPr>
        </p:nvSpPr>
        <p:spPr>
          <a:xfrm>
            <a:off x="914400" y="228600"/>
            <a:ext cx="5549462" cy="762000"/>
          </a:xfrm>
        </p:spPr>
        <p:txBody>
          <a:bodyPr/>
          <a:lstStyle/>
          <a:p>
            <a:r>
              <a:rPr lang="en-US" sz="2000" dirty="0" smtClean="0"/>
              <a:t>Defining the Patient-Centered Medical Home</a:t>
            </a:r>
            <a:endParaRPr lang="en-US" sz="2000" dirty="0"/>
          </a:p>
        </p:txBody>
      </p:sp>
      <p:sp>
        <p:nvSpPr>
          <p:cNvPr id="11" name="Rectangle 4"/>
          <p:cNvSpPr>
            <a:spLocks noChangeArrowheads="1"/>
          </p:cNvSpPr>
          <p:nvPr/>
        </p:nvSpPr>
        <p:spPr bwMode="auto">
          <a:xfrm>
            <a:off x="639763" y="1168400"/>
            <a:ext cx="79946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pPr algn="ctr" defTabSz="914400" eaLnBrk="0" hangingPunct="0">
              <a:lnSpc>
                <a:spcPct val="105000"/>
              </a:lnSpc>
              <a:spcBef>
                <a:spcPct val="20000"/>
              </a:spcBef>
              <a:spcAft>
                <a:spcPct val="20000"/>
              </a:spcAft>
              <a:buClr>
                <a:srgbClr val="222C80"/>
              </a:buClr>
              <a:buFont typeface="Arial" charset="0"/>
              <a:buNone/>
              <a:tabLst>
                <a:tab pos="347663" algn="l"/>
              </a:tabLst>
              <a:defRPr/>
            </a:pPr>
            <a:r>
              <a:rPr lang="en-US" sz="1600" dirty="0">
                <a:solidFill>
                  <a:srgbClr val="222C80"/>
                </a:solidFill>
                <a:ea typeface="ＭＳ Ｐゴシック" pitchFamily="34" charset="-128"/>
              </a:rPr>
              <a:t>Patient-Centered Medical Home (PCMH) is an approach to providing comprehensive primary care for </a:t>
            </a:r>
            <a:r>
              <a:rPr lang="en-US" sz="1600" dirty="0" smtClean="0">
                <a:solidFill>
                  <a:srgbClr val="222C80"/>
                </a:solidFill>
                <a:ea typeface="ＭＳ Ｐゴシック" pitchFamily="34" charset="-128"/>
              </a:rPr>
              <a:t>patients</a:t>
            </a:r>
            <a:endParaRPr lang="en-US" sz="1600" dirty="0">
              <a:solidFill>
                <a:srgbClr val="222C80"/>
              </a:solidFill>
              <a:ea typeface="ＭＳ Ｐゴシック" pitchFamily="34" charset="-128"/>
            </a:endParaRPr>
          </a:p>
        </p:txBody>
      </p:sp>
      <p:grpSp>
        <p:nvGrpSpPr>
          <p:cNvPr id="12" name="Group 1"/>
          <p:cNvGrpSpPr>
            <a:grpSpLocks/>
          </p:cNvGrpSpPr>
          <p:nvPr/>
        </p:nvGrpSpPr>
        <p:grpSpPr bwMode="auto">
          <a:xfrm>
            <a:off x="583538" y="1730118"/>
            <a:ext cx="8001000" cy="3749288"/>
            <a:chOff x="501650" y="2019758"/>
            <a:chExt cx="8001000" cy="2504498"/>
          </a:xfrm>
          <a:solidFill>
            <a:srgbClr val="222C80"/>
          </a:solidFill>
        </p:grpSpPr>
        <p:sp>
          <p:nvSpPr>
            <p:cNvPr id="13" name="Rectangle 2"/>
            <p:cNvSpPr>
              <a:spLocks noChangeArrowheads="1"/>
            </p:cNvSpPr>
            <p:nvPr/>
          </p:nvSpPr>
          <p:spPr bwMode="auto">
            <a:xfrm>
              <a:off x="501650" y="2019758"/>
              <a:ext cx="8001000" cy="2504498"/>
            </a:xfrm>
            <a:prstGeom prst="roundRect">
              <a:avLst>
                <a:gd name="adj" fmla="val 9537"/>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2880" tIns="182880" rIns="182880" bIns="182880"/>
            <a:lstStyle/>
            <a:p>
              <a:pPr marL="0" marR="0" lvl="0" indent="0" defTabSz="914400" eaLnBrk="1" fontAlgn="auto" latinLnBrk="0" hangingPunct="1">
                <a:lnSpc>
                  <a:spcPct val="80000"/>
                </a:lnSpc>
                <a:spcBef>
                  <a:spcPct val="20000"/>
                </a:spcBef>
                <a:spcAft>
                  <a:spcPts val="0"/>
                </a:spcAft>
                <a:buClr>
                  <a:srgbClr val="CC0066"/>
                </a:buClr>
                <a:buSzTx/>
                <a:buFontTx/>
                <a:buNone/>
                <a:tabLst/>
                <a:defRPr/>
              </a:pPr>
              <a:r>
                <a:rPr kumimoji="0" lang="en-US" sz="1600" b="0" i="0" u="none" strike="noStrike" kern="0" cap="none" spc="0" normalizeH="0" baseline="0" noProof="0" dirty="0">
                  <a:ln>
                    <a:noFill/>
                  </a:ln>
                  <a:solidFill>
                    <a:srgbClr val="FFFFFF"/>
                  </a:solidFill>
                  <a:effectLst/>
                  <a:uLnTx/>
                  <a:uFillTx/>
                  <a:ea typeface="ＭＳ Ｐゴシック" pitchFamily="34" charset="-128"/>
                </a:rPr>
                <a:t>Principal Characteristics of PCMH:</a:t>
              </a:r>
            </a:p>
          </p:txBody>
        </p:sp>
        <p:sp>
          <p:nvSpPr>
            <p:cNvPr id="14" name="Text Box 5"/>
            <p:cNvSpPr txBox="1">
              <a:spLocks noChangeArrowheads="1"/>
            </p:cNvSpPr>
            <p:nvPr/>
          </p:nvSpPr>
          <p:spPr bwMode="auto">
            <a:xfrm>
              <a:off x="855515" y="2447771"/>
              <a:ext cx="3497965" cy="20764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200">
                  <a:solidFill>
                    <a:srgbClr val="646D72"/>
                  </a:solidFill>
                  <a:latin typeface="Arial" charset="0"/>
                  <a:ea typeface="ＭＳ Ｐゴシック" pitchFamily="34" charset="-128"/>
                </a:defRPr>
              </a:lvl1pPr>
              <a:lvl2pPr marL="742950" indent="-285750" eaLnBrk="0" hangingPunct="0">
                <a:defRPr sz="2200">
                  <a:solidFill>
                    <a:srgbClr val="646D72"/>
                  </a:solidFill>
                  <a:latin typeface="Arial" charset="0"/>
                  <a:ea typeface="ＭＳ Ｐゴシック" pitchFamily="34" charset="-128"/>
                </a:defRPr>
              </a:lvl2pPr>
              <a:lvl3pPr marL="1143000" indent="-228600" eaLnBrk="0" hangingPunct="0">
                <a:defRPr sz="2200">
                  <a:solidFill>
                    <a:srgbClr val="646D72"/>
                  </a:solidFill>
                  <a:latin typeface="Arial" charset="0"/>
                  <a:ea typeface="ＭＳ Ｐゴシック" pitchFamily="34" charset="-128"/>
                </a:defRPr>
              </a:lvl3pPr>
              <a:lvl4pPr marL="1600200" indent="-228600" eaLnBrk="0" hangingPunct="0">
                <a:defRPr sz="2200">
                  <a:solidFill>
                    <a:srgbClr val="646D72"/>
                  </a:solidFill>
                  <a:latin typeface="Arial" charset="0"/>
                  <a:ea typeface="ＭＳ Ｐゴシック" pitchFamily="34" charset="-128"/>
                </a:defRPr>
              </a:lvl4pPr>
              <a:lvl5pPr marL="2057400" indent="-228600" eaLnBrk="0" hangingPunct="0">
                <a:defRPr sz="2200">
                  <a:solidFill>
                    <a:srgbClr val="646D72"/>
                  </a:solidFill>
                  <a:latin typeface="Arial" charset="0"/>
                  <a:ea typeface="ＭＳ Ｐゴシック" pitchFamily="34" charset="-128"/>
                </a:defRPr>
              </a:lvl5pPr>
              <a:lvl6pPr marL="2514600" indent="-228600" algn="ctr"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algn="ctr"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algn="ctr"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algn="ctr" eaLnBrk="0" fontAlgn="base" hangingPunct="0">
                <a:spcBef>
                  <a:spcPct val="0"/>
                </a:spcBef>
                <a:spcAft>
                  <a:spcPct val="0"/>
                </a:spcAft>
                <a:defRPr sz="2200">
                  <a:solidFill>
                    <a:srgbClr val="646D72"/>
                  </a:solidFill>
                  <a:latin typeface="Arial" charset="0"/>
                  <a:ea typeface="ＭＳ Ｐゴシック" pitchFamily="34" charset="-128"/>
                </a:defRPr>
              </a:lvl9pPr>
            </a:lstStyle>
            <a:p>
              <a:pPr marL="285750" marR="0" lvl="0" indent="-285750" defTabSz="914400" eaLnBrk="1" fontAlgn="auto" latinLnBrk="0" hangingPunct="1">
                <a:lnSpc>
                  <a:spcPct val="100000"/>
                </a:lnSpc>
                <a:spcBef>
                  <a:spcPts val="600"/>
                </a:spcBef>
                <a:spcAft>
                  <a:spcPts val="600"/>
                </a:spcAft>
                <a:buClr>
                  <a:srgbClr val="FFFFFF"/>
                </a:buClr>
                <a:buSzTx/>
                <a:buFont typeface="Wingdings" pitchFamily="2" charset="2"/>
                <a:buChar char="§"/>
                <a:tabLst/>
                <a:defRPr/>
              </a:pPr>
              <a:r>
                <a:rPr kumimoji="0" lang="en-US" sz="1400" b="0" i="0" u="none" strike="noStrike" kern="0" cap="none" spc="0" normalizeH="0" baseline="0" noProof="0" dirty="0" smtClean="0">
                  <a:ln>
                    <a:noFill/>
                  </a:ln>
                  <a:solidFill>
                    <a:srgbClr val="FFFFFF"/>
                  </a:solidFill>
                  <a:effectLst/>
                  <a:uLnTx/>
                  <a:uFillTx/>
                  <a:latin typeface="Arial" charset="0"/>
                  <a:ea typeface="ＭＳ Ｐゴシック" pitchFamily="34" charset="-128"/>
                </a:rPr>
                <a:t>Personal Physician</a:t>
              </a:r>
            </a:p>
            <a:p>
              <a:pPr marL="285750" marR="0" lvl="0" indent="-285750" defTabSz="914400" eaLnBrk="1" fontAlgn="auto" latinLnBrk="0" hangingPunct="1">
                <a:lnSpc>
                  <a:spcPct val="100000"/>
                </a:lnSpc>
                <a:spcBef>
                  <a:spcPts val="600"/>
                </a:spcBef>
                <a:spcAft>
                  <a:spcPts val="600"/>
                </a:spcAft>
                <a:buClr>
                  <a:srgbClr val="FFFFFF"/>
                </a:buClr>
                <a:buSzTx/>
                <a:buFont typeface="Wingdings" pitchFamily="2" charset="2"/>
                <a:buChar char="§"/>
                <a:tabLst/>
                <a:defRPr/>
              </a:pPr>
              <a:r>
                <a:rPr kumimoji="0" lang="en-US" sz="1400" b="0" i="0" u="none" strike="noStrike" kern="0" cap="none" spc="0" normalizeH="0" baseline="0" noProof="0" dirty="0" smtClean="0">
                  <a:ln>
                    <a:noFill/>
                  </a:ln>
                  <a:solidFill>
                    <a:srgbClr val="FFFFFF"/>
                  </a:solidFill>
                  <a:effectLst/>
                  <a:uLnTx/>
                  <a:uFillTx/>
                  <a:latin typeface="Arial" charset="0"/>
                  <a:ea typeface="ＭＳ Ｐゴシック" pitchFamily="34" charset="-128"/>
                </a:rPr>
                <a:t>Physician Directed Practice</a:t>
              </a:r>
            </a:p>
            <a:p>
              <a:pPr marL="285750" marR="0" lvl="0" indent="-285750" defTabSz="914400" eaLnBrk="1" fontAlgn="auto" latinLnBrk="0" hangingPunct="1">
                <a:lnSpc>
                  <a:spcPct val="100000"/>
                </a:lnSpc>
                <a:spcBef>
                  <a:spcPts val="600"/>
                </a:spcBef>
                <a:spcAft>
                  <a:spcPts val="600"/>
                </a:spcAft>
                <a:buClr>
                  <a:srgbClr val="FFFFFF"/>
                </a:buClr>
                <a:buSzTx/>
                <a:buFont typeface="Wingdings" pitchFamily="2" charset="2"/>
                <a:buChar char="§"/>
                <a:tabLst/>
                <a:defRPr/>
              </a:pPr>
              <a:r>
                <a:rPr kumimoji="0" lang="en-US" sz="1400" b="0" i="0" u="none" strike="noStrike" kern="0" cap="none" spc="0" normalizeH="0" baseline="0" noProof="0" dirty="0" smtClean="0">
                  <a:ln>
                    <a:noFill/>
                  </a:ln>
                  <a:solidFill>
                    <a:srgbClr val="FFFFFF"/>
                  </a:solidFill>
                  <a:effectLst/>
                  <a:uLnTx/>
                  <a:uFillTx/>
                  <a:latin typeface="Arial" charset="0"/>
                  <a:ea typeface="ＭＳ Ｐゴシック" pitchFamily="34" charset="-128"/>
                </a:rPr>
                <a:t>Whole Person Care Orientation</a:t>
              </a:r>
            </a:p>
            <a:p>
              <a:pPr marL="285750" marR="0" lvl="0" indent="-285750" defTabSz="914400" eaLnBrk="1" fontAlgn="auto" latinLnBrk="0" hangingPunct="1">
                <a:lnSpc>
                  <a:spcPct val="100000"/>
                </a:lnSpc>
                <a:spcBef>
                  <a:spcPts val="600"/>
                </a:spcBef>
                <a:spcAft>
                  <a:spcPts val="600"/>
                </a:spcAft>
                <a:buClr>
                  <a:srgbClr val="FFFFFF"/>
                </a:buClr>
                <a:buSzTx/>
                <a:buFont typeface="Wingdings" pitchFamily="2" charset="2"/>
                <a:buChar char="§"/>
                <a:tabLst/>
                <a:defRPr/>
              </a:pPr>
              <a:r>
                <a:rPr kumimoji="0" lang="en-US" sz="1400" b="0" i="0" u="none" strike="noStrike" kern="0" cap="none" spc="0" normalizeH="0" baseline="0" noProof="0" dirty="0" smtClean="0">
                  <a:ln>
                    <a:noFill/>
                  </a:ln>
                  <a:solidFill>
                    <a:srgbClr val="FFFFFF"/>
                  </a:solidFill>
                  <a:effectLst/>
                  <a:uLnTx/>
                  <a:uFillTx/>
                  <a:latin typeface="Arial" charset="0"/>
                  <a:ea typeface="ＭＳ Ｐゴシック" pitchFamily="34" charset="-128"/>
                </a:rPr>
                <a:t>Coordinated Care</a:t>
              </a:r>
            </a:p>
            <a:p>
              <a:pPr marL="285750" marR="0" lvl="0" indent="-285750" defTabSz="914400" eaLnBrk="1" fontAlgn="auto" latinLnBrk="0" hangingPunct="1">
                <a:lnSpc>
                  <a:spcPct val="100000"/>
                </a:lnSpc>
                <a:spcBef>
                  <a:spcPts val="600"/>
                </a:spcBef>
                <a:spcAft>
                  <a:spcPts val="600"/>
                </a:spcAft>
                <a:buClr>
                  <a:srgbClr val="FFFFFF"/>
                </a:buClr>
                <a:buSzTx/>
                <a:buFont typeface="Wingdings" pitchFamily="2" charset="2"/>
                <a:buChar char="§"/>
                <a:tabLst/>
                <a:defRPr/>
              </a:pPr>
              <a:r>
                <a:rPr kumimoji="0" lang="en-US" sz="1400" b="0" i="0" u="none" strike="noStrike" kern="0" cap="none" spc="0" normalizeH="0" baseline="0" noProof="0" dirty="0" smtClean="0">
                  <a:ln>
                    <a:noFill/>
                  </a:ln>
                  <a:solidFill>
                    <a:srgbClr val="FFFFFF"/>
                  </a:solidFill>
                  <a:effectLst/>
                  <a:uLnTx/>
                  <a:uFillTx/>
                  <a:latin typeface="Arial" charset="0"/>
                  <a:ea typeface="ＭＳ Ｐゴシック" pitchFamily="34" charset="-128"/>
                </a:rPr>
                <a:t>More time for patients</a:t>
              </a:r>
            </a:p>
            <a:p>
              <a:pPr marL="285750" marR="0" lvl="0" indent="-285750" defTabSz="914400" eaLnBrk="1" fontAlgn="auto" latinLnBrk="0" hangingPunct="1">
                <a:lnSpc>
                  <a:spcPct val="100000"/>
                </a:lnSpc>
                <a:spcBef>
                  <a:spcPts val="600"/>
                </a:spcBef>
                <a:spcAft>
                  <a:spcPts val="600"/>
                </a:spcAft>
                <a:buClr>
                  <a:srgbClr val="FFFFFF"/>
                </a:buClr>
                <a:buSzTx/>
                <a:buFont typeface="Wingdings" pitchFamily="2" charset="2"/>
                <a:buChar char="§"/>
                <a:tabLst/>
                <a:defRPr/>
              </a:pPr>
              <a:r>
                <a:rPr kumimoji="0" lang="en-US" sz="1400" b="0" i="0" u="none" strike="noStrike" kern="0" cap="none" spc="0" normalizeH="0" baseline="0" noProof="0" dirty="0" smtClean="0">
                  <a:ln>
                    <a:noFill/>
                  </a:ln>
                  <a:solidFill>
                    <a:srgbClr val="FFFFFF"/>
                  </a:solidFill>
                  <a:effectLst/>
                  <a:uLnTx/>
                  <a:uFillTx/>
                  <a:latin typeface="Arial" charset="0"/>
                  <a:ea typeface="ＭＳ Ｐゴシック" pitchFamily="34" charset="-128"/>
                </a:rPr>
                <a:t>Better Care Continuity</a:t>
              </a:r>
            </a:p>
            <a:p>
              <a:pPr marL="285750" marR="0" lvl="0" indent="-285750" defTabSz="914400" eaLnBrk="1" fontAlgn="auto" latinLnBrk="0" hangingPunct="1">
                <a:lnSpc>
                  <a:spcPct val="100000"/>
                </a:lnSpc>
                <a:spcBef>
                  <a:spcPts val="600"/>
                </a:spcBef>
                <a:spcAft>
                  <a:spcPts val="600"/>
                </a:spcAft>
                <a:buClr>
                  <a:srgbClr val="FFFFFF"/>
                </a:buClr>
                <a:buSzTx/>
                <a:buFont typeface="Wingdings" pitchFamily="2" charset="2"/>
                <a:buChar char="§"/>
                <a:tabLst/>
                <a:defRPr/>
              </a:pPr>
              <a:r>
                <a:rPr kumimoji="0" lang="en-US" sz="1400" b="0" i="0" u="none" strike="noStrike" kern="0" cap="none" spc="0" normalizeH="0" baseline="0" noProof="0" dirty="0" smtClean="0">
                  <a:ln>
                    <a:noFill/>
                  </a:ln>
                  <a:solidFill>
                    <a:srgbClr val="FFFFFF"/>
                  </a:solidFill>
                  <a:effectLst/>
                  <a:uLnTx/>
                  <a:uFillTx/>
                  <a:latin typeface="Arial" charset="0"/>
                  <a:ea typeface="ＭＳ Ｐゴシック" pitchFamily="34" charset="-128"/>
                </a:rPr>
                <a:t>Improved Care Transitions</a:t>
              </a:r>
            </a:p>
            <a:p>
              <a:pPr marL="285750" marR="0" lvl="0" indent="-285750" defTabSz="914400" eaLnBrk="1" fontAlgn="auto" latinLnBrk="0" hangingPunct="1">
                <a:lnSpc>
                  <a:spcPct val="100000"/>
                </a:lnSpc>
                <a:spcBef>
                  <a:spcPts val="600"/>
                </a:spcBef>
                <a:spcAft>
                  <a:spcPts val="600"/>
                </a:spcAft>
                <a:buClr>
                  <a:srgbClr val="FFFFFF"/>
                </a:buClr>
                <a:buSzTx/>
                <a:buFont typeface="Wingdings" pitchFamily="2" charset="2"/>
                <a:buChar char="§"/>
                <a:tabLst/>
                <a:defRPr/>
              </a:pPr>
              <a:r>
                <a:rPr kumimoji="0" lang="en-US" sz="1400" b="0" i="0" u="none" strike="noStrike" kern="0" cap="none" spc="0" normalizeH="0" baseline="0" noProof="0" dirty="0" smtClean="0">
                  <a:ln>
                    <a:noFill/>
                  </a:ln>
                  <a:solidFill>
                    <a:srgbClr val="FFFFFF"/>
                  </a:solidFill>
                  <a:effectLst/>
                  <a:uLnTx/>
                  <a:uFillTx/>
                  <a:latin typeface="Arial" charset="0"/>
                  <a:ea typeface="ＭＳ Ｐゴシック" pitchFamily="34" charset="-128"/>
                </a:rPr>
                <a:t>Simplified and Coordinated Health Care Experience</a:t>
              </a:r>
            </a:p>
          </p:txBody>
        </p:sp>
        <p:sp>
          <p:nvSpPr>
            <p:cNvPr id="15" name="Text Box 7"/>
            <p:cNvSpPr txBox="1">
              <a:spLocks noChangeArrowheads="1"/>
            </p:cNvSpPr>
            <p:nvPr/>
          </p:nvSpPr>
          <p:spPr bwMode="auto">
            <a:xfrm>
              <a:off x="4385651" y="2499169"/>
              <a:ext cx="4065212" cy="19736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eaLnBrk="0" hangingPunct="0">
                <a:defRPr sz="2200">
                  <a:solidFill>
                    <a:srgbClr val="646D72"/>
                  </a:solidFill>
                  <a:latin typeface="Arial" charset="0"/>
                  <a:ea typeface="ＭＳ Ｐゴシック" pitchFamily="34" charset="-128"/>
                </a:defRPr>
              </a:lvl1pPr>
              <a:lvl2pPr marL="742950" indent="-285750" eaLnBrk="0" hangingPunct="0">
                <a:defRPr sz="2200">
                  <a:solidFill>
                    <a:srgbClr val="646D72"/>
                  </a:solidFill>
                  <a:latin typeface="Arial" charset="0"/>
                  <a:ea typeface="ＭＳ Ｐゴシック" pitchFamily="34" charset="-128"/>
                </a:defRPr>
              </a:lvl2pPr>
              <a:lvl3pPr marL="1143000" indent="-228600" eaLnBrk="0" hangingPunct="0">
                <a:defRPr sz="2200">
                  <a:solidFill>
                    <a:srgbClr val="646D72"/>
                  </a:solidFill>
                  <a:latin typeface="Arial" charset="0"/>
                  <a:ea typeface="ＭＳ Ｐゴシック" pitchFamily="34" charset="-128"/>
                </a:defRPr>
              </a:lvl3pPr>
              <a:lvl4pPr marL="1600200" indent="-228600" eaLnBrk="0" hangingPunct="0">
                <a:defRPr sz="2200">
                  <a:solidFill>
                    <a:srgbClr val="646D72"/>
                  </a:solidFill>
                  <a:latin typeface="Arial" charset="0"/>
                  <a:ea typeface="ＭＳ Ｐゴシック" pitchFamily="34" charset="-128"/>
                </a:defRPr>
              </a:lvl4pPr>
              <a:lvl5pPr marL="2057400" indent="-228600" eaLnBrk="0" hangingPunct="0">
                <a:defRPr sz="2200">
                  <a:solidFill>
                    <a:srgbClr val="646D72"/>
                  </a:solidFill>
                  <a:latin typeface="Arial" charset="0"/>
                  <a:ea typeface="ＭＳ Ｐゴシック" pitchFamily="34" charset="-128"/>
                </a:defRPr>
              </a:lvl5pPr>
              <a:lvl6pPr marL="2514600" indent="-228600" algn="ctr"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algn="ctr"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algn="ctr"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algn="ctr" eaLnBrk="0" fontAlgn="base" hangingPunct="0">
                <a:spcBef>
                  <a:spcPct val="0"/>
                </a:spcBef>
                <a:spcAft>
                  <a:spcPct val="0"/>
                </a:spcAft>
                <a:defRPr sz="2200">
                  <a:solidFill>
                    <a:srgbClr val="646D72"/>
                  </a:solidFill>
                  <a:latin typeface="Arial" charset="0"/>
                  <a:ea typeface="ＭＳ Ｐゴシック" pitchFamily="34" charset="-128"/>
                </a:defRPr>
              </a:lvl9pPr>
            </a:lstStyle>
            <a:p>
              <a:pPr marL="174625" marR="0" lvl="0" indent="-174625" defTabSz="914400" eaLnBrk="1" fontAlgn="auto" latinLnBrk="0" hangingPunct="1">
                <a:lnSpc>
                  <a:spcPct val="100000"/>
                </a:lnSpc>
                <a:spcBef>
                  <a:spcPts val="600"/>
                </a:spcBef>
                <a:spcAft>
                  <a:spcPts val="600"/>
                </a:spcAft>
                <a:buClr>
                  <a:srgbClr val="FFFFFF"/>
                </a:buClr>
                <a:buSzTx/>
                <a:buFont typeface="Wingdings" pitchFamily="2" charset="2"/>
                <a:buChar char="§"/>
                <a:tabLst/>
                <a:defRPr/>
              </a:pPr>
              <a:r>
                <a:rPr kumimoji="0" lang="en-US" sz="1400" b="0" i="0" u="none" strike="noStrike" kern="0" cap="none" spc="0" normalizeH="0" baseline="0" noProof="0" dirty="0" smtClean="0">
                  <a:ln>
                    <a:noFill/>
                  </a:ln>
                  <a:solidFill>
                    <a:srgbClr val="FFFFFF"/>
                  </a:solidFill>
                  <a:effectLst/>
                  <a:uLnTx/>
                  <a:uFillTx/>
                  <a:latin typeface="Arial" charset="0"/>
                  <a:ea typeface="ＭＳ Ｐゴシック" pitchFamily="34" charset="-128"/>
                </a:rPr>
                <a:t>Improved Clinical Indicators</a:t>
              </a:r>
            </a:p>
            <a:p>
              <a:pPr marL="174625" marR="0" lvl="0" indent="-174625" defTabSz="914400" eaLnBrk="1" fontAlgn="auto" latinLnBrk="0" hangingPunct="1">
                <a:lnSpc>
                  <a:spcPct val="100000"/>
                </a:lnSpc>
                <a:spcBef>
                  <a:spcPts val="600"/>
                </a:spcBef>
                <a:spcAft>
                  <a:spcPts val="600"/>
                </a:spcAft>
                <a:buClr>
                  <a:srgbClr val="FFFFFF"/>
                </a:buClr>
                <a:buSzTx/>
                <a:buFont typeface="Wingdings" pitchFamily="2" charset="2"/>
                <a:buChar char="§"/>
                <a:tabLst/>
                <a:defRPr/>
              </a:pPr>
              <a:r>
                <a:rPr kumimoji="0" lang="en-US" sz="1400" b="0" i="0" u="none" strike="noStrike" kern="0" cap="none" spc="0" normalizeH="0" baseline="0" noProof="0" dirty="0" smtClean="0">
                  <a:ln>
                    <a:noFill/>
                  </a:ln>
                  <a:solidFill>
                    <a:srgbClr val="FFFFFF"/>
                  </a:solidFill>
                  <a:effectLst/>
                  <a:uLnTx/>
                  <a:uFillTx/>
                  <a:latin typeface="Arial" charset="0"/>
                  <a:ea typeface="ＭＳ Ｐゴシック" pitchFamily="34" charset="-128"/>
                </a:rPr>
                <a:t>Lower Per Capita Costs</a:t>
              </a:r>
            </a:p>
            <a:p>
              <a:pPr marL="174625" marR="0" lvl="0" indent="-174625" defTabSz="914400" eaLnBrk="1" fontAlgn="auto" latinLnBrk="0" hangingPunct="1">
                <a:lnSpc>
                  <a:spcPct val="100000"/>
                </a:lnSpc>
                <a:spcBef>
                  <a:spcPts val="600"/>
                </a:spcBef>
                <a:spcAft>
                  <a:spcPts val="600"/>
                </a:spcAft>
                <a:buClr>
                  <a:srgbClr val="FFFFFF"/>
                </a:buClr>
                <a:buSzTx/>
                <a:buFont typeface="Wingdings" pitchFamily="2" charset="2"/>
                <a:buChar char="§"/>
                <a:tabLst/>
                <a:defRPr/>
              </a:pPr>
              <a:r>
                <a:rPr kumimoji="0" lang="en-US" sz="1400" b="0" i="0" u="none" strike="noStrike" kern="0" cap="none" spc="0" normalizeH="0" baseline="0" noProof="0" dirty="0" smtClean="0">
                  <a:ln>
                    <a:noFill/>
                  </a:ln>
                  <a:solidFill>
                    <a:srgbClr val="FFFFFF"/>
                  </a:solidFill>
                  <a:effectLst/>
                  <a:uLnTx/>
                  <a:uFillTx/>
                  <a:latin typeface="Arial" charset="0"/>
                  <a:ea typeface="ＭＳ Ｐゴシック" pitchFamily="34" charset="-128"/>
                </a:rPr>
                <a:t>Increased Patient Participation in Health Care Decisions and Adherence to Care Plans</a:t>
              </a:r>
            </a:p>
            <a:p>
              <a:pPr marL="174625" marR="0" lvl="0" indent="-174625" defTabSz="914400" eaLnBrk="1" fontAlgn="auto" latinLnBrk="0" hangingPunct="1">
                <a:lnSpc>
                  <a:spcPct val="100000"/>
                </a:lnSpc>
                <a:spcBef>
                  <a:spcPts val="600"/>
                </a:spcBef>
                <a:spcAft>
                  <a:spcPts val="600"/>
                </a:spcAft>
                <a:buClr>
                  <a:srgbClr val="FFFFFF"/>
                </a:buClr>
                <a:buSzTx/>
                <a:buFont typeface="Wingdings" pitchFamily="2" charset="2"/>
                <a:buChar char="§"/>
                <a:tabLst/>
                <a:defRPr/>
              </a:pPr>
              <a:r>
                <a:rPr kumimoji="0" lang="en-US" sz="1400" b="0" i="0" u="none" strike="noStrike" kern="0" cap="none" spc="0" normalizeH="0" baseline="0" noProof="0" dirty="0" smtClean="0">
                  <a:ln>
                    <a:noFill/>
                  </a:ln>
                  <a:solidFill>
                    <a:srgbClr val="FFFFFF"/>
                  </a:solidFill>
                  <a:effectLst/>
                  <a:uLnTx/>
                  <a:uFillTx/>
                  <a:latin typeface="Arial" charset="0"/>
                  <a:ea typeface="ＭＳ Ｐゴシック" pitchFamily="34" charset="-128"/>
                </a:rPr>
                <a:t>Quality and Safety</a:t>
              </a:r>
            </a:p>
            <a:p>
              <a:pPr marL="174625" marR="0" lvl="0" indent="-174625" defTabSz="914400" eaLnBrk="1" fontAlgn="auto" latinLnBrk="0" hangingPunct="1">
                <a:lnSpc>
                  <a:spcPct val="100000"/>
                </a:lnSpc>
                <a:spcBef>
                  <a:spcPts val="600"/>
                </a:spcBef>
                <a:spcAft>
                  <a:spcPts val="600"/>
                </a:spcAft>
                <a:buClr>
                  <a:srgbClr val="FFFFFF"/>
                </a:buClr>
                <a:buSzTx/>
                <a:buFont typeface="Wingdings" pitchFamily="2" charset="2"/>
                <a:buChar char="§"/>
                <a:tabLst/>
                <a:defRPr/>
              </a:pPr>
              <a:r>
                <a:rPr kumimoji="0" lang="en-US" sz="1400" b="0" i="0" u="none" strike="noStrike" kern="0" cap="none" spc="0" normalizeH="0" baseline="0" noProof="0" dirty="0" smtClean="0">
                  <a:ln>
                    <a:noFill/>
                  </a:ln>
                  <a:solidFill>
                    <a:srgbClr val="FFFFFF"/>
                  </a:solidFill>
                  <a:effectLst/>
                  <a:uLnTx/>
                  <a:uFillTx/>
                  <a:latin typeface="Arial" charset="0"/>
                  <a:ea typeface="ＭＳ Ｐゴシック" pitchFamily="34" charset="-128"/>
                </a:rPr>
                <a:t>Enhanced Care Access</a:t>
              </a:r>
            </a:p>
            <a:p>
              <a:pPr marL="174625" marR="0" lvl="0" indent="-174625" defTabSz="914400" eaLnBrk="1" fontAlgn="auto" latinLnBrk="0" hangingPunct="1">
                <a:lnSpc>
                  <a:spcPct val="100000"/>
                </a:lnSpc>
                <a:spcBef>
                  <a:spcPts val="600"/>
                </a:spcBef>
                <a:spcAft>
                  <a:spcPts val="600"/>
                </a:spcAft>
                <a:buClr>
                  <a:srgbClr val="FFFFFF"/>
                </a:buClr>
                <a:buSzTx/>
                <a:buFont typeface="Wingdings" pitchFamily="2" charset="2"/>
                <a:buChar char="§"/>
                <a:tabLst/>
                <a:defRPr/>
              </a:pPr>
              <a:r>
                <a:rPr kumimoji="0" lang="en-US" sz="1400" b="0" i="0" u="none" strike="noStrike" kern="0" cap="none" spc="0" normalizeH="0" baseline="0" noProof="0" dirty="0" smtClean="0">
                  <a:ln>
                    <a:noFill/>
                  </a:ln>
                  <a:solidFill>
                    <a:srgbClr val="FFFFFF"/>
                  </a:solidFill>
                  <a:effectLst/>
                  <a:uLnTx/>
                  <a:uFillTx/>
                  <a:latin typeface="Arial" charset="0"/>
                  <a:ea typeface="ＭＳ Ｐゴシック" pitchFamily="34" charset="-128"/>
                </a:rPr>
                <a:t>Optimization through HIT integration </a:t>
              </a:r>
              <a:endParaRPr kumimoji="0" lang="en-US" sz="1400" b="0" i="0" u="none" strike="noStrike" kern="0" cap="none" spc="0" normalizeH="0" baseline="0" noProof="0" dirty="0">
                <a:ln>
                  <a:noFill/>
                </a:ln>
                <a:solidFill>
                  <a:srgbClr val="FFFFFF"/>
                </a:solidFill>
                <a:effectLst/>
                <a:uLnTx/>
                <a:uFillTx/>
                <a:latin typeface="Arial" charset="0"/>
                <a:ea typeface="ＭＳ Ｐゴシック" pitchFamily="34" charset="-128"/>
              </a:endParaRPr>
            </a:p>
            <a:p>
              <a:pPr marL="174625" marR="0" lvl="0" indent="-174625" defTabSz="914400" eaLnBrk="1" fontAlgn="auto" latinLnBrk="0" hangingPunct="1">
                <a:lnSpc>
                  <a:spcPct val="100000"/>
                </a:lnSpc>
                <a:spcBef>
                  <a:spcPts val="600"/>
                </a:spcBef>
                <a:spcAft>
                  <a:spcPts val="600"/>
                </a:spcAft>
                <a:buClr>
                  <a:srgbClr val="FFFFFF"/>
                </a:buClr>
                <a:buSzTx/>
                <a:buFont typeface="Wingdings" pitchFamily="2" charset="2"/>
                <a:buChar char="§"/>
                <a:tabLst/>
                <a:defRPr/>
              </a:pPr>
              <a:r>
                <a:rPr kumimoji="0" lang="en-US" sz="1400" b="0" i="0" u="none" strike="noStrike" kern="0" cap="none" spc="0" normalizeH="0" baseline="0" noProof="0" dirty="0" smtClean="0">
                  <a:ln>
                    <a:noFill/>
                  </a:ln>
                  <a:solidFill>
                    <a:srgbClr val="FFFFFF"/>
                  </a:solidFill>
                  <a:effectLst/>
                  <a:uLnTx/>
                  <a:uFillTx/>
                  <a:latin typeface="Arial" charset="0"/>
                  <a:ea typeface="ＭＳ Ｐゴシック" pitchFamily="34" charset="-128"/>
                </a:rPr>
                <a:t>Increase in Practice Profitability and Satisfaction</a:t>
              </a:r>
              <a:endParaRPr kumimoji="0" lang="en-US" sz="1400" b="0" i="0" u="none" strike="noStrike" kern="0" cap="none" spc="0" normalizeH="0" baseline="0" noProof="0" dirty="0" smtClean="0">
                <a:ln>
                  <a:noFill/>
                </a:ln>
                <a:solidFill>
                  <a:srgbClr val="FF8000"/>
                </a:solidFill>
                <a:effectLst/>
                <a:uLnTx/>
                <a:uFillTx/>
                <a:latin typeface="Arial" charset="0"/>
                <a:ea typeface="ＭＳ Ｐゴシック" pitchFamily="34" charset="-128"/>
              </a:endParaRPr>
            </a:p>
          </p:txBody>
        </p:sp>
      </p:grpSp>
      <p:sp>
        <p:nvSpPr>
          <p:cNvPr id="16" name="Text Box 9"/>
          <p:cNvSpPr txBox="1">
            <a:spLocks noChangeArrowheads="1"/>
          </p:cNvSpPr>
          <p:nvPr/>
        </p:nvSpPr>
        <p:spPr bwMode="auto">
          <a:xfrm>
            <a:off x="487363" y="5651500"/>
            <a:ext cx="8147050" cy="55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hangingPunct="0">
              <a:tabLst>
                <a:tab pos="347663" algn="l"/>
              </a:tabLst>
              <a:defRPr sz="2200">
                <a:solidFill>
                  <a:srgbClr val="646D72"/>
                </a:solidFill>
                <a:latin typeface="Arial" charset="0"/>
                <a:ea typeface="ＭＳ Ｐゴシック" pitchFamily="34" charset="-128"/>
              </a:defRPr>
            </a:lvl1pPr>
            <a:lvl2pPr marL="742950" indent="-285750" eaLnBrk="0" hangingPunct="0">
              <a:tabLst>
                <a:tab pos="347663" algn="l"/>
              </a:tabLst>
              <a:defRPr sz="2200">
                <a:solidFill>
                  <a:srgbClr val="646D72"/>
                </a:solidFill>
                <a:latin typeface="Arial" charset="0"/>
                <a:ea typeface="ＭＳ Ｐゴシック" pitchFamily="34" charset="-128"/>
              </a:defRPr>
            </a:lvl2pPr>
            <a:lvl3pPr marL="1143000" indent="-228600" eaLnBrk="0" hangingPunct="0">
              <a:tabLst>
                <a:tab pos="347663" algn="l"/>
              </a:tabLst>
              <a:defRPr sz="2200">
                <a:solidFill>
                  <a:srgbClr val="646D72"/>
                </a:solidFill>
                <a:latin typeface="Arial" charset="0"/>
                <a:ea typeface="ＭＳ Ｐゴシック" pitchFamily="34" charset="-128"/>
              </a:defRPr>
            </a:lvl3pPr>
            <a:lvl4pPr marL="1600200" indent="-228600" eaLnBrk="0" hangingPunct="0">
              <a:tabLst>
                <a:tab pos="347663" algn="l"/>
              </a:tabLst>
              <a:defRPr sz="2200">
                <a:solidFill>
                  <a:srgbClr val="646D72"/>
                </a:solidFill>
                <a:latin typeface="Arial" charset="0"/>
                <a:ea typeface="ＭＳ Ｐゴシック" pitchFamily="34" charset="-128"/>
              </a:defRPr>
            </a:lvl4pPr>
            <a:lvl5pPr marL="2057400" indent="-228600" eaLnBrk="0" hangingPunct="0">
              <a:tabLst>
                <a:tab pos="347663" algn="l"/>
              </a:tabLst>
              <a:defRPr sz="2200">
                <a:solidFill>
                  <a:srgbClr val="646D72"/>
                </a:solidFill>
                <a:latin typeface="Arial" charset="0"/>
                <a:ea typeface="ＭＳ Ｐゴシック" pitchFamily="34" charset="-128"/>
              </a:defRPr>
            </a:lvl5pPr>
            <a:lvl6pPr marL="2514600" indent="-228600" algn="ctr" eaLnBrk="0" fontAlgn="base" hangingPunct="0">
              <a:spcBef>
                <a:spcPct val="0"/>
              </a:spcBef>
              <a:spcAft>
                <a:spcPct val="0"/>
              </a:spcAft>
              <a:tabLst>
                <a:tab pos="347663" algn="l"/>
              </a:tabLst>
              <a:defRPr sz="2200">
                <a:solidFill>
                  <a:srgbClr val="646D72"/>
                </a:solidFill>
                <a:latin typeface="Arial" charset="0"/>
                <a:ea typeface="ＭＳ Ｐゴシック" pitchFamily="34" charset="-128"/>
              </a:defRPr>
            </a:lvl6pPr>
            <a:lvl7pPr marL="2971800" indent="-228600" algn="ctr" eaLnBrk="0" fontAlgn="base" hangingPunct="0">
              <a:spcBef>
                <a:spcPct val="0"/>
              </a:spcBef>
              <a:spcAft>
                <a:spcPct val="0"/>
              </a:spcAft>
              <a:tabLst>
                <a:tab pos="347663" algn="l"/>
              </a:tabLst>
              <a:defRPr sz="2200">
                <a:solidFill>
                  <a:srgbClr val="646D72"/>
                </a:solidFill>
                <a:latin typeface="Arial" charset="0"/>
                <a:ea typeface="ＭＳ Ｐゴシック" pitchFamily="34" charset="-128"/>
              </a:defRPr>
            </a:lvl7pPr>
            <a:lvl8pPr marL="3429000" indent="-228600" algn="ctr" eaLnBrk="0" fontAlgn="base" hangingPunct="0">
              <a:spcBef>
                <a:spcPct val="0"/>
              </a:spcBef>
              <a:spcAft>
                <a:spcPct val="0"/>
              </a:spcAft>
              <a:tabLst>
                <a:tab pos="347663" algn="l"/>
              </a:tabLst>
              <a:defRPr sz="2200">
                <a:solidFill>
                  <a:srgbClr val="646D72"/>
                </a:solidFill>
                <a:latin typeface="Arial" charset="0"/>
                <a:ea typeface="ＭＳ Ｐゴシック" pitchFamily="34" charset="-128"/>
              </a:defRPr>
            </a:lvl8pPr>
            <a:lvl9pPr marL="3886200" indent="-228600" algn="ctr" eaLnBrk="0" fontAlgn="base" hangingPunct="0">
              <a:spcBef>
                <a:spcPct val="0"/>
              </a:spcBef>
              <a:spcAft>
                <a:spcPct val="0"/>
              </a:spcAft>
              <a:tabLst>
                <a:tab pos="347663" algn="l"/>
              </a:tabLst>
              <a:defRPr sz="2200">
                <a:solidFill>
                  <a:srgbClr val="646D72"/>
                </a:solidFill>
                <a:latin typeface="Arial" charset="0"/>
                <a:ea typeface="ＭＳ Ｐゴシック" pitchFamily="34" charset="-128"/>
              </a:defRPr>
            </a:lvl9pPr>
          </a:lstStyle>
          <a:p>
            <a:pPr marL="0" marR="0" lvl="0" indent="0" algn="ctr" defTabSz="914400" eaLnBrk="0" fontAlgn="auto" latinLnBrk="0" hangingPunct="0">
              <a:lnSpc>
                <a:spcPct val="105000"/>
              </a:lnSpc>
              <a:spcBef>
                <a:spcPct val="20000"/>
              </a:spcBef>
              <a:spcAft>
                <a:spcPct val="20000"/>
              </a:spcAft>
              <a:buClr>
                <a:srgbClr val="222C80"/>
              </a:buClr>
              <a:buSzTx/>
              <a:buFont typeface="Arial" charset="0"/>
              <a:buNone/>
              <a:tabLst>
                <a:tab pos="347663" algn="l"/>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pitchFamily="34" charset="-128"/>
              </a:rPr>
              <a:t>The PCMH is a health care setting that facilitates partnerships between individual patients, their personal physicians and, when appropriate, the patient’s family.</a:t>
            </a:r>
          </a:p>
        </p:txBody>
      </p:sp>
    </p:spTree>
    <p:extLst>
      <p:ext uri="{BB962C8B-B14F-4D97-AF65-F5344CB8AC3E}">
        <p14:creationId xmlns:p14="http://schemas.microsoft.com/office/powerpoint/2010/main" val="9904031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Footer Placeholder 2"/>
          <p:cNvSpPr>
            <a:spLocks noGrp="1"/>
          </p:cNvSpPr>
          <p:nvPr>
            <p:ph type="ftr" sz="quarter" idx="11"/>
          </p:nvPr>
        </p:nvSpPr>
        <p:spPr>
          <a:ln>
            <a:miter lim="800000"/>
            <a:headEnd/>
            <a:tailEnd/>
          </a:ln>
        </p:spPr>
        <p:txBody>
          <a:bodyPr/>
          <a:lstStyle/>
          <a:p>
            <a:pPr>
              <a:defRPr/>
            </a:pPr>
            <a:r>
              <a:rPr lang="en-US" smtClean="0">
                <a:solidFill>
                  <a:srgbClr val="879196"/>
                </a:solidFill>
                <a:cs typeface="ＭＳ Ｐゴシック"/>
              </a:rPr>
              <a:t>Proprietary information of UnitedHealth Group.  Do not distribute or reproduce without express permission of UnitedHealth Group.</a:t>
            </a:r>
          </a:p>
        </p:txBody>
      </p:sp>
      <p:sp>
        <p:nvSpPr>
          <p:cNvPr id="212995" name="Title 1"/>
          <p:cNvSpPr>
            <a:spLocks noGrp="1"/>
          </p:cNvSpPr>
          <p:nvPr>
            <p:ph type="title" idx="4294967295"/>
          </p:nvPr>
        </p:nvSpPr>
        <p:spPr/>
        <p:txBody>
          <a:bodyPr/>
          <a:lstStyle/>
          <a:p>
            <a:r>
              <a:rPr lang="en-US" sz="2000" dirty="0" smtClean="0"/>
              <a:t>Aligning Incentives</a:t>
            </a:r>
            <a:br>
              <a:rPr lang="en-US" sz="2000" dirty="0" smtClean="0"/>
            </a:br>
            <a:r>
              <a:rPr lang="en-US" sz="1800" i="1" dirty="0" smtClean="0"/>
              <a:t>Accountability Continuum </a:t>
            </a:r>
            <a:endParaRPr lang="en-US" sz="1800" b="0" i="1" dirty="0" smtClean="0"/>
          </a:p>
        </p:txBody>
      </p:sp>
      <p:sp>
        <p:nvSpPr>
          <p:cNvPr id="212996" name="Slide Number Placeholder 3"/>
          <p:cNvSpPr txBox="1">
            <a:spLocks noGrp="1"/>
          </p:cNvSpPr>
          <p:nvPr/>
        </p:nvSpPr>
        <p:spPr bwMode="gray">
          <a:xfrm>
            <a:off x="228600" y="64008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0" bIns="0" anchor="ctr"/>
          <a:lstStyle>
            <a:lvl1pPr defTabSz="457200" eaLnBrk="0" hangingPunct="0">
              <a:defRPr sz="2200">
                <a:solidFill>
                  <a:srgbClr val="646D72"/>
                </a:solidFill>
                <a:latin typeface="Arial" charset="0"/>
                <a:ea typeface="ＭＳ Ｐゴシック" pitchFamily="34" charset="-128"/>
              </a:defRPr>
            </a:lvl1pPr>
            <a:lvl2pPr marL="742950" indent="-285750" defTabSz="457200" eaLnBrk="0" hangingPunct="0">
              <a:defRPr sz="2200">
                <a:solidFill>
                  <a:srgbClr val="646D72"/>
                </a:solidFill>
                <a:latin typeface="Arial" charset="0"/>
                <a:ea typeface="ＭＳ Ｐゴシック" pitchFamily="34" charset="-128"/>
              </a:defRPr>
            </a:lvl2pPr>
            <a:lvl3pPr marL="1143000" indent="-228600" defTabSz="457200" eaLnBrk="0" hangingPunct="0">
              <a:defRPr sz="2200">
                <a:solidFill>
                  <a:srgbClr val="646D72"/>
                </a:solidFill>
                <a:latin typeface="Arial" charset="0"/>
                <a:ea typeface="ＭＳ Ｐゴシック" pitchFamily="34" charset="-128"/>
              </a:defRPr>
            </a:lvl3pPr>
            <a:lvl4pPr marL="1600200" indent="-228600" defTabSz="457200" eaLnBrk="0" hangingPunct="0">
              <a:defRPr sz="2200">
                <a:solidFill>
                  <a:srgbClr val="646D72"/>
                </a:solidFill>
                <a:latin typeface="Arial" charset="0"/>
                <a:ea typeface="ＭＳ Ｐゴシック" pitchFamily="34" charset="-128"/>
              </a:defRPr>
            </a:lvl4pPr>
            <a:lvl5pPr marL="2057400" indent="-228600" defTabSz="457200" eaLnBrk="0" hangingPunct="0">
              <a:defRPr sz="2200">
                <a:solidFill>
                  <a:srgbClr val="646D72"/>
                </a:solidFill>
                <a:latin typeface="Arial" charset="0"/>
                <a:ea typeface="ＭＳ Ｐゴシック" pitchFamily="34" charset="-128"/>
              </a:defRPr>
            </a:lvl5pPr>
            <a:lvl6pPr marL="2514600" indent="-228600" defTabSz="457200"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defTabSz="457200"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defTabSz="457200"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defTabSz="457200" eaLnBrk="0" fontAlgn="base" hangingPunct="0">
              <a:spcBef>
                <a:spcPct val="0"/>
              </a:spcBef>
              <a:spcAft>
                <a:spcPct val="0"/>
              </a:spcAft>
              <a:defRPr sz="2200">
                <a:solidFill>
                  <a:srgbClr val="646D72"/>
                </a:solidFill>
                <a:latin typeface="Arial" charset="0"/>
                <a:ea typeface="ＭＳ Ｐゴシック" pitchFamily="34" charset="-128"/>
              </a:defRPr>
            </a:lvl9pPr>
          </a:lstStyle>
          <a:p>
            <a:pPr eaLnBrk="1" hangingPunct="1"/>
            <a:fld id="{16C43208-F1C1-4B21-B578-121E4251A762}" type="slidenum">
              <a:rPr lang="en-US" sz="1000" b="0">
                <a:solidFill>
                  <a:srgbClr val="FFFFFF"/>
                </a:solidFill>
              </a:rPr>
              <a:pPr eaLnBrk="1" hangingPunct="1"/>
              <a:t>2</a:t>
            </a:fld>
            <a:endParaRPr lang="en-US" sz="1000" b="0">
              <a:solidFill>
                <a:srgbClr val="FFFFFF"/>
              </a:solidFill>
            </a:endParaRPr>
          </a:p>
        </p:txBody>
      </p:sp>
      <p:sp>
        <p:nvSpPr>
          <p:cNvPr id="34" name="TextBox 33"/>
          <p:cNvSpPr txBox="1"/>
          <p:nvPr/>
        </p:nvSpPr>
        <p:spPr>
          <a:xfrm>
            <a:off x="817652" y="1104017"/>
            <a:ext cx="7915382" cy="584775"/>
          </a:xfrm>
          <a:prstGeom prst="rect">
            <a:avLst/>
          </a:prstGeom>
          <a:noFill/>
        </p:spPr>
        <p:txBody>
          <a:bodyPr wrap="square" rtlCol="0">
            <a:spAutoFit/>
          </a:bodyPr>
          <a:lstStyle/>
          <a:p>
            <a:pPr algn="ctr" defTabSz="414338" eaLnBrk="0" hangingPunct="0">
              <a:spcBef>
                <a:spcPts val="500"/>
              </a:spcBef>
              <a:buClr>
                <a:srgbClr val="005293"/>
              </a:buClr>
            </a:pPr>
            <a:r>
              <a:rPr lang="en-US" sz="1600" i="1" kern="0" dirty="0" smtClean="0">
                <a:solidFill>
                  <a:srgbClr val="646D72">
                    <a:lumMod val="50000"/>
                  </a:srgbClr>
                </a:solidFill>
                <a:latin typeface="Arial"/>
                <a:ea typeface="ＭＳ Ｐゴシック" pitchFamily="34" charset="-128"/>
              </a:rPr>
              <a:t>Modular set of value-based payment models deployed across the accountability continuum</a:t>
            </a:r>
            <a:r>
              <a:rPr lang="en-US" sz="1600" i="1" kern="0" dirty="0">
                <a:solidFill>
                  <a:srgbClr val="646D72">
                    <a:lumMod val="50000"/>
                  </a:srgbClr>
                </a:solidFill>
                <a:latin typeface="Arial"/>
                <a:ea typeface="ＭＳ Ｐゴシック" pitchFamily="34" charset="-128"/>
              </a:rPr>
              <a:t> </a:t>
            </a:r>
            <a:r>
              <a:rPr lang="en-US" sz="1600" i="1" kern="0" dirty="0" smtClean="0">
                <a:solidFill>
                  <a:srgbClr val="646D72">
                    <a:lumMod val="50000"/>
                  </a:srgbClr>
                </a:solidFill>
                <a:latin typeface="Arial"/>
                <a:ea typeface="ＭＳ Ｐゴシック" pitchFamily="34" charset="-128"/>
              </a:rPr>
              <a:t>that can be aligned with a care provider’s level of risk readiness</a:t>
            </a:r>
          </a:p>
        </p:txBody>
      </p:sp>
      <p:sp>
        <p:nvSpPr>
          <p:cNvPr id="52" name="Rectangle 12"/>
          <p:cNvSpPr>
            <a:spLocks noChangeArrowheads="1"/>
          </p:cNvSpPr>
          <p:nvPr/>
        </p:nvSpPr>
        <p:spPr bwMode="auto">
          <a:xfrm>
            <a:off x="4134794" y="3932953"/>
            <a:ext cx="1069234" cy="1800384"/>
          </a:xfrm>
          <a:prstGeom prst="rect">
            <a:avLst/>
          </a:prstGeom>
          <a:solidFill>
            <a:srgbClr val="48A23F">
              <a:lumMod val="20000"/>
              <a:lumOff val="80000"/>
            </a:srgbClr>
          </a:solidFill>
          <a:ln w="12700">
            <a:solidFill>
              <a:srgbClr val="FFFFFF"/>
            </a:solid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a:cs typeface="+mn-cs"/>
            </a:endParaRPr>
          </a:p>
        </p:txBody>
      </p:sp>
      <p:sp>
        <p:nvSpPr>
          <p:cNvPr id="53" name="Freeform 32"/>
          <p:cNvSpPr>
            <a:spLocks/>
          </p:cNvSpPr>
          <p:nvPr/>
        </p:nvSpPr>
        <p:spPr bwMode="auto">
          <a:xfrm>
            <a:off x="902271" y="4264512"/>
            <a:ext cx="3228976" cy="1468826"/>
          </a:xfrm>
          <a:custGeom>
            <a:avLst/>
            <a:gdLst>
              <a:gd name="T0" fmla="*/ 3929845 w 3068906"/>
              <a:gd name="T1" fmla="*/ 0 h 15288034"/>
              <a:gd name="T2" fmla="*/ 3929845 w 3068906"/>
              <a:gd name="T3" fmla="*/ 0 h 15288034"/>
              <a:gd name="T4" fmla="*/ 10555 w 3068906"/>
              <a:gd name="T5" fmla="*/ 0 h 15288034"/>
              <a:gd name="T6" fmla="*/ 0 w 3068906"/>
              <a:gd name="T7" fmla="*/ 0 h 15288034"/>
              <a:gd name="T8" fmla="*/ 3929845 w 3068906"/>
              <a:gd name="T9" fmla="*/ 0 h 15288034"/>
              <a:gd name="T10" fmla="*/ 0 60000 65536"/>
              <a:gd name="T11" fmla="*/ 0 60000 65536"/>
              <a:gd name="T12" fmla="*/ 0 60000 65536"/>
              <a:gd name="T13" fmla="*/ 0 60000 65536"/>
              <a:gd name="T14" fmla="*/ 0 60000 65536"/>
              <a:gd name="T15" fmla="*/ 0 w 3068906"/>
              <a:gd name="T16" fmla="*/ 0 h 15288034"/>
              <a:gd name="T17" fmla="*/ 3068906 w 3068906"/>
              <a:gd name="T18" fmla="*/ 15288034 h 15288034"/>
            </a:gdLst>
            <a:ahLst/>
            <a:cxnLst>
              <a:cxn ang="T10">
                <a:pos x="T0" y="T1"/>
              </a:cxn>
              <a:cxn ang="T11">
                <a:pos x="T2" y="T3"/>
              </a:cxn>
              <a:cxn ang="T12">
                <a:pos x="T4" y="T5"/>
              </a:cxn>
              <a:cxn ang="T13">
                <a:pos x="T6" y="T7"/>
              </a:cxn>
              <a:cxn ang="T14">
                <a:pos x="T8" y="T9"/>
              </a:cxn>
            </a:cxnLst>
            <a:rect l="T15" t="T16" r="T17" b="T18"/>
            <a:pathLst>
              <a:path w="3068906" h="15288034">
                <a:moveTo>
                  <a:pt x="3067321" y="0"/>
                </a:moveTo>
                <a:cubicBezTo>
                  <a:pt x="3072813" y="4705961"/>
                  <a:pt x="3061829" y="10582073"/>
                  <a:pt x="3067321" y="15288034"/>
                </a:cubicBezTo>
                <a:lnTo>
                  <a:pt x="8238" y="15288034"/>
                </a:lnTo>
                <a:lnTo>
                  <a:pt x="0" y="14693303"/>
                </a:lnTo>
                <a:lnTo>
                  <a:pt x="3067321" y="0"/>
                </a:lnTo>
                <a:close/>
              </a:path>
            </a:pathLst>
          </a:custGeom>
          <a:solidFill>
            <a:srgbClr val="008CD7">
              <a:lumMod val="20000"/>
              <a:lumOff val="80000"/>
            </a:srgbClr>
          </a:solidFill>
          <a:ln w="12700">
            <a:solidFill>
              <a:srgbClr val="FFFFFF"/>
            </a:solid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a:cs typeface="+mn-cs"/>
            </a:endParaRPr>
          </a:p>
        </p:txBody>
      </p:sp>
      <p:sp>
        <p:nvSpPr>
          <p:cNvPr id="54" name="Freeform 11"/>
          <p:cNvSpPr>
            <a:spLocks/>
          </p:cNvSpPr>
          <p:nvPr/>
        </p:nvSpPr>
        <p:spPr bwMode="auto">
          <a:xfrm>
            <a:off x="5204028" y="2184107"/>
            <a:ext cx="3220111" cy="3549230"/>
          </a:xfrm>
          <a:custGeom>
            <a:avLst/>
            <a:gdLst>
              <a:gd name="T0" fmla="*/ 3932155 w 3059083"/>
              <a:gd name="T1" fmla="*/ 0 h 3898669"/>
              <a:gd name="T2" fmla="*/ 3932155 w 3059083"/>
              <a:gd name="T3" fmla="*/ 7736259 h 3898669"/>
              <a:gd name="T4" fmla="*/ 0 w 3059083"/>
              <a:gd name="T5" fmla="*/ 7736259 h 3898669"/>
              <a:gd name="T6" fmla="*/ 0 w 3059083"/>
              <a:gd name="T7" fmla="*/ 3150593 h 3898669"/>
              <a:gd name="T8" fmla="*/ 3932155 w 3059083"/>
              <a:gd name="T9" fmla="*/ 0 h 3898669"/>
              <a:gd name="T10" fmla="*/ 0 60000 65536"/>
              <a:gd name="T11" fmla="*/ 0 60000 65536"/>
              <a:gd name="T12" fmla="*/ 0 60000 65536"/>
              <a:gd name="T13" fmla="*/ 0 60000 65536"/>
              <a:gd name="T14" fmla="*/ 0 60000 65536"/>
              <a:gd name="T15" fmla="*/ 0 w 3059083"/>
              <a:gd name="T16" fmla="*/ 0 h 3898669"/>
              <a:gd name="T17" fmla="*/ 3059083 w 3059083"/>
              <a:gd name="T18" fmla="*/ 3898669 h 3898669"/>
            </a:gdLst>
            <a:ahLst/>
            <a:cxnLst>
              <a:cxn ang="T10">
                <a:pos x="T0" y="T1"/>
              </a:cxn>
              <a:cxn ang="T11">
                <a:pos x="T2" y="T3"/>
              </a:cxn>
              <a:cxn ang="T12">
                <a:pos x="T4" y="T5"/>
              </a:cxn>
              <a:cxn ang="T13">
                <a:pos x="T6" y="T7"/>
              </a:cxn>
              <a:cxn ang="T14">
                <a:pos x="T8" y="T9"/>
              </a:cxn>
            </a:cxnLst>
            <a:rect l="T15" t="T16" r="T17" b="T18"/>
            <a:pathLst>
              <a:path w="3059083" h="3898669">
                <a:moveTo>
                  <a:pt x="3059083" y="0"/>
                </a:moveTo>
                <a:lnTo>
                  <a:pt x="3059083" y="3898669"/>
                </a:lnTo>
                <a:lnTo>
                  <a:pt x="0" y="3898669"/>
                </a:lnTo>
                <a:lnTo>
                  <a:pt x="0" y="1587731"/>
                </a:lnTo>
                <a:lnTo>
                  <a:pt x="3059083" y="0"/>
                </a:lnTo>
                <a:close/>
              </a:path>
            </a:pathLst>
          </a:custGeom>
          <a:solidFill>
            <a:srgbClr val="ED8B00">
              <a:lumMod val="20000"/>
              <a:lumOff val="80000"/>
            </a:srgbClr>
          </a:solidFill>
          <a:ln w="12700">
            <a:solidFill>
              <a:srgbClr val="FFFFFF"/>
            </a:solid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a:cs typeface="+mn-cs"/>
            </a:endParaRPr>
          </a:p>
        </p:txBody>
      </p:sp>
      <p:sp>
        <p:nvSpPr>
          <p:cNvPr id="55" name="Rectangle 313"/>
          <p:cNvSpPr>
            <a:spLocks noChangeArrowheads="1"/>
          </p:cNvSpPr>
          <p:nvPr/>
        </p:nvSpPr>
        <p:spPr bwMode="auto">
          <a:xfrm>
            <a:off x="7354905" y="2132569"/>
            <a:ext cx="1069234" cy="518813"/>
          </a:xfrm>
          <a:prstGeom prst="rect">
            <a:avLst/>
          </a:prstGeom>
          <a:solidFill>
            <a:srgbClr val="ED8B00"/>
          </a:solidFill>
          <a:ln w="12700">
            <a:solidFill>
              <a:srgbClr val="FFFFFF"/>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Arial"/>
              </a:rPr>
              <a:t>Capitation </a:t>
            </a:r>
            <a:br>
              <a:rPr kumimoji="0" lang="en-US" sz="1100" b="0" i="0" u="none" strike="noStrike" kern="0" cap="none" spc="0" normalizeH="0" baseline="0" noProof="0" dirty="0">
                <a:ln>
                  <a:noFill/>
                </a:ln>
                <a:solidFill>
                  <a:srgbClr val="FFFFFF"/>
                </a:solidFill>
                <a:effectLst/>
                <a:uLnTx/>
                <a:uFillTx/>
                <a:latin typeface="Arial"/>
              </a:rPr>
            </a:br>
            <a:r>
              <a:rPr kumimoji="0" lang="en-US" sz="1100" b="0" i="0" u="none" strike="noStrike" kern="0" cap="none" spc="0" normalizeH="0" baseline="0" noProof="0" dirty="0">
                <a:ln>
                  <a:noFill/>
                </a:ln>
                <a:solidFill>
                  <a:srgbClr val="FFFFFF"/>
                </a:solidFill>
                <a:effectLst/>
                <a:uLnTx/>
                <a:uFillTx/>
                <a:latin typeface="Arial"/>
              </a:rPr>
              <a:t>+ </a:t>
            </a:r>
            <a:r>
              <a:rPr kumimoji="0" lang="en-US" sz="1100" b="0" i="0" u="none" strike="noStrike" kern="0" cap="none" spc="0" normalizeH="0" baseline="0" noProof="0" dirty="0" smtClean="0">
                <a:ln>
                  <a:noFill/>
                </a:ln>
                <a:solidFill>
                  <a:srgbClr val="FFFFFF"/>
                </a:solidFill>
                <a:effectLst/>
                <a:uLnTx/>
                <a:uFillTx/>
                <a:latin typeface="Arial"/>
              </a:rPr>
              <a:t>PBC</a:t>
            </a:r>
            <a:endParaRPr kumimoji="0" lang="en-US" sz="1100" b="0" i="0" u="none" strike="noStrike" kern="0" cap="none" spc="0" normalizeH="0" baseline="0" noProof="0" dirty="0">
              <a:ln>
                <a:noFill/>
              </a:ln>
              <a:solidFill>
                <a:srgbClr val="FFFFFF"/>
              </a:solidFill>
              <a:effectLst/>
              <a:uLnTx/>
              <a:uFillTx/>
              <a:latin typeface="Arial"/>
            </a:endParaRPr>
          </a:p>
        </p:txBody>
      </p:sp>
      <p:sp>
        <p:nvSpPr>
          <p:cNvPr id="56" name="Rectangle 61"/>
          <p:cNvSpPr>
            <a:spLocks noChangeArrowheads="1"/>
          </p:cNvSpPr>
          <p:nvPr/>
        </p:nvSpPr>
        <p:spPr bwMode="auto">
          <a:xfrm rot="16200000">
            <a:off x="-464144" y="3650033"/>
            <a:ext cx="2083842" cy="241153"/>
          </a:xfrm>
          <a:prstGeom prst="rect">
            <a:avLst/>
          </a:prstGeom>
          <a:noFill/>
          <a:ln w="9525">
            <a:noFill/>
            <a:miter lim="800000"/>
            <a:headEnd/>
            <a:tailEnd/>
          </a:ln>
        </p:spPr>
        <p:txBody>
          <a:bodyPr wrap="none" lIns="0" tIns="0" rIns="0" bIns="0">
            <a:spAutoFit/>
          </a:bodyPr>
          <a:lstStyle/>
          <a:p>
            <a:pPr algn="ctr" defTabSz="914400" fontAlgn="auto">
              <a:spcBef>
                <a:spcPts val="0"/>
              </a:spcBef>
              <a:spcAft>
                <a:spcPts val="0"/>
              </a:spcAft>
              <a:defRPr/>
            </a:pPr>
            <a:r>
              <a:rPr lang="en-US" sz="1400" kern="0" dirty="0">
                <a:latin typeface="Arial"/>
              </a:rPr>
              <a:t>Level of Financial Risk</a:t>
            </a:r>
          </a:p>
        </p:txBody>
      </p:sp>
      <p:sp>
        <p:nvSpPr>
          <p:cNvPr id="57" name="Rectangle 62"/>
          <p:cNvSpPr>
            <a:spLocks noChangeArrowheads="1"/>
          </p:cNvSpPr>
          <p:nvPr/>
        </p:nvSpPr>
        <p:spPr bwMode="auto">
          <a:xfrm>
            <a:off x="1962638" y="5913718"/>
            <a:ext cx="5218494" cy="233638"/>
          </a:xfrm>
          <a:prstGeom prst="rect">
            <a:avLst/>
          </a:prstGeom>
          <a:noFill/>
          <a:ln w="9525">
            <a:noFill/>
            <a:miter lim="800000"/>
            <a:headEnd/>
            <a:tailEnd/>
          </a:ln>
        </p:spPr>
        <p:txBody>
          <a:bodyPr wrap="none" lIns="0" tIns="0" rIns="0" bIns="0">
            <a:spAutoFit/>
          </a:bodyPr>
          <a:lstStyle/>
          <a:p>
            <a:pPr algn="ctr" defTabSz="914400" fontAlgn="auto">
              <a:spcBef>
                <a:spcPts val="0"/>
              </a:spcBef>
              <a:spcAft>
                <a:spcPts val="0"/>
              </a:spcAft>
              <a:defRPr/>
            </a:pPr>
            <a:r>
              <a:rPr lang="en-US" sz="1400" kern="0" dirty="0">
                <a:latin typeface="Arial"/>
              </a:rPr>
              <a:t>Degree of Care Provider Integration and Accountability</a:t>
            </a:r>
          </a:p>
        </p:txBody>
      </p:sp>
      <p:sp>
        <p:nvSpPr>
          <p:cNvPr id="58" name="Text Box 39"/>
          <p:cNvSpPr txBox="1">
            <a:spLocks noChangeArrowheads="1"/>
          </p:cNvSpPr>
          <p:nvPr/>
        </p:nvSpPr>
        <p:spPr bwMode="auto">
          <a:xfrm>
            <a:off x="1983916" y="5238575"/>
            <a:ext cx="2147331" cy="553998"/>
          </a:xfrm>
          <a:prstGeom prst="rect">
            <a:avLst/>
          </a:prstGeom>
          <a:noFill/>
          <a:ln w="12700" algn="ctr">
            <a:noFill/>
            <a:prstDash val="dash"/>
            <a:miter lim="800000"/>
            <a:headEnd/>
            <a:tailEnd/>
          </a:ln>
          <a:effectLst>
            <a:prstShdw prst="shdw17" dist="17961" dir="2700000">
              <a:srgbClr val="006778">
                <a:gamma/>
                <a:shade val="60000"/>
                <a:invGamma/>
              </a:srgbClr>
            </a:prstShdw>
          </a:effectLst>
        </p:spPr>
        <p:txBody>
          <a:bodyPr>
            <a:spAutoFit/>
          </a:bodyPr>
          <a:lstStyle/>
          <a:p>
            <a:pPr algn="ctr" fontAlgn="auto">
              <a:spcBef>
                <a:spcPct val="50000"/>
              </a:spcBef>
              <a:spcAft>
                <a:spcPts val="0"/>
              </a:spcAft>
              <a:defRPr/>
            </a:pPr>
            <a:r>
              <a:rPr lang="en-US" sz="1500" kern="0" dirty="0" smtClean="0">
                <a:solidFill>
                  <a:srgbClr val="008CD7"/>
                </a:solidFill>
                <a:latin typeface="Arial"/>
                <a:cs typeface="Calibri" pitchFamily="34" charset="0"/>
              </a:rPr>
              <a:t>Performance-based </a:t>
            </a:r>
            <a:r>
              <a:rPr lang="en-US" sz="1500" kern="0" dirty="0">
                <a:solidFill>
                  <a:srgbClr val="008CD7"/>
                </a:solidFill>
                <a:latin typeface="Arial"/>
                <a:cs typeface="Calibri" pitchFamily="34" charset="0"/>
              </a:rPr>
              <a:t>Programs</a:t>
            </a:r>
          </a:p>
        </p:txBody>
      </p:sp>
      <p:sp>
        <p:nvSpPr>
          <p:cNvPr id="59" name="Text Box 40"/>
          <p:cNvSpPr txBox="1">
            <a:spLocks noChangeArrowheads="1"/>
          </p:cNvSpPr>
          <p:nvPr/>
        </p:nvSpPr>
        <p:spPr bwMode="auto">
          <a:xfrm>
            <a:off x="4058594" y="4209538"/>
            <a:ext cx="1199206" cy="1246495"/>
          </a:xfrm>
          <a:prstGeom prst="rect">
            <a:avLst/>
          </a:prstGeom>
          <a:noFill/>
          <a:ln w="12700" algn="ctr">
            <a:noFill/>
            <a:prstDash val="dash"/>
            <a:miter lim="800000"/>
            <a:headEnd/>
            <a:tailEnd/>
          </a:ln>
          <a:effectLst>
            <a:prstShdw prst="shdw17" dist="17961" dir="2700000">
              <a:srgbClr val="006778">
                <a:gamma/>
                <a:shade val="60000"/>
                <a:invGamma/>
              </a:srgbClr>
            </a:prstShdw>
          </a:effectLst>
        </p:spPr>
        <p:txBody>
          <a:bodyPr wrap="square">
            <a:spAutoFit/>
          </a:bodyPr>
          <a:lstStyle/>
          <a:p>
            <a:pPr algn="ctr" fontAlgn="auto">
              <a:spcBef>
                <a:spcPts val="0"/>
              </a:spcBef>
              <a:spcAft>
                <a:spcPts val="0"/>
              </a:spcAft>
              <a:defRPr/>
            </a:pPr>
            <a:r>
              <a:rPr lang="en-US" sz="1500" kern="0" dirty="0">
                <a:solidFill>
                  <a:srgbClr val="48A23F"/>
                </a:solidFill>
                <a:latin typeface="Arial"/>
                <a:cs typeface="Calibri" pitchFamily="34" charset="0"/>
              </a:rPr>
              <a:t>Bundles &amp; </a:t>
            </a:r>
          </a:p>
          <a:p>
            <a:pPr algn="ctr" fontAlgn="auto">
              <a:spcBef>
                <a:spcPts val="0"/>
              </a:spcBef>
              <a:spcAft>
                <a:spcPts val="0"/>
              </a:spcAft>
              <a:defRPr/>
            </a:pPr>
            <a:r>
              <a:rPr lang="en-US" sz="1500" kern="0" dirty="0">
                <a:solidFill>
                  <a:srgbClr val="48A23F"/>
                </a:solidFill>
                <a:latin typeface="Arial"/>
                <a:cs typeface="Calibri" pitchFamily="34" charset="0"/>
              </a:rPr>
              <a:t>Episodes Service  Line</a:t>
            </a:r>
          </a:p>
          <a:p>
            <a:pPr algn="ctr" fontAlgn="auto">
              <a:spcBef>
                <a:spcPts val="0"/>
              </a:spcBef>
              <a:spcAft>
                <a:spcPts val="0"/>
              </a:spcAft>
              <a:defRPr/>
            </a:pPr>
            <a:r>
              <a:rPr lang="en-US" sz="1500" kern="0" dirty="0">
                <a:solidFill>
                  <a:srgbClr val="48A23F"/>
                </a:solidFill>
                <a:latin typeface="Arial"/>
                <a:cs typeface="Calibri" pitchFamily="34" charset="0"/>
              </a:rPr>
              <a:t>Programs</a:t>
            </a:r>
          </a:p>
        </p:txBody>
      </p:sp>
      <p:sp>
        <p:nvSpPr>
          <p:cNvPr id="60" name="Text Box 41"/>
          <p:cNvSpPr txBox="1">
            <a:spLocks noChangeArrowheads="1"/>
          </p:cNvSpPr>
          <p:nvPr/>
        </p:nvSpPr>
        <p:spPr bwMode="auto">
          <a:xfrm>
            <a:off x="5661510" y="4350407"/>
            <a:ext cx="2303372" cy="833562"/>
          </a:xfrm>
          <a:prstGeom prst="rect">
            <a:avLst/>
          </a:prstGeom>
          <a:noFill/>
          <a:ln w="12700" algn="ctr">
            <a:noFill/>
            <a:prstDash val="dash"/>
            <a:miter lim="800000"/>
            <a:headEnd/>
            <a:tailEnd/>
          </a:ln>
          <a:effectLst>
            <a:prstShdw prst="shdw17" dist="17961" dir="2700000">
              <a:srgbClr val="006778">
                <a:gamma/>
                <a:shade val="60000"/>
                <a:invGamma/>
              </a:srgbClr>
            </a:prstShdw>
          </a:effectLst>
        </p:spPr>
        <p:txBody>
          <a:bodyPr>
            <a:spAutoFit/>
          </a:bodyPr>
          <a:lstStyle/>
          <a:p>
            <a:pPr algn="ctr" fontAlgn="auto">
              <a:spcBef>
                <a:spcPts val="500"/>
              </a:spcBef>
              <a:spcAft>
                <a:spcPts val="0"/>
              </a:spcAft>
              <a:defRPr/>
            </a:pPr>
            <a:r>
              <a:rPr lang="en-US" sz="1500" kern="0" dirty="0">
                <a:solidFill>
                  <a:srgbClr val="DD6000"/>
                </a:solidFill>
                <a:latin typeface="Arial"/>
                <a:cs typeface="Calibri" pitchFamily="34" charset="0"/>
              </a:rPr>
              <a:t>Accountable Care </a:t>
            </a:r>
            <a:r>
              <a:rPr lang="en-US" sz="1500" kern="0" dirty="0" smtClean="0">
                <a:solidFill>
                  <a:srgbClr val="DD6000"/>
                </a:solidFill>
                <a:latin typeface="Arial"/>
                <a:cs typeface="Calibri" pitchFamily="34" charset="0"/>
              </a:rPr>
              <a:t>Programs</a:t>
            </a:r>
          </a:p>
          <a:p>
            <a:pPr algn="ctr" fontAlgn="auto">
              <a:spcBef>
                <a:spcPts val="500"/>
              </a:spcBef>
              <a:spcAft>
                <a:spcPts val="0"/>
              </a:spcAft>
              <a:defRPr/>
            </a:pPr>
            <a:r>
              <a:rPr lang="en-US" sz="1400" b="0" i="1" kern="0" dirty="0" smtClean="0">
                <a:solidFill>
                  <a:srgbClr val="DD6000"/>
                </a:solidFill>
                <a:latin typeface="Arial"/>
                <a:cs typeface="Calibri" pitchFamily="34" charset="0"/>
              </a:rPr>
              <a:t>(ACO, PCMH)</a:t>
            </a:r>
            <a:endParaRPr lang="en-US" sz="1400" b="0" i="1" kern="0" dirty="0">
              <a:solidFill>
                <a:srgbClr val="DD6000"/>
              </a:solidFill>
              <a:latin typeface="Arial"/>
              <a:cs typeface="Calibri" pitchFamily="34" charset="0"/>
            </a:endParaRPr>
          </a:p>
        </p:txBody>
      </p:sp>
      <p:sp>
        <p:nvSpPr>
          <p:cNvPr id="61" name="Rectangle 313"/>
          <p:cNvSpPr>
            <a:spLocks noChangeArrowheads="1"/>
          </p:cNvSpPr>
          <p:nvPr/>
        </p:nvSpPr>
        <p:spPr bwMode="auto">
          <a:xfrm>
            <a:off x="6282126" y="2646228"/>
            <a:ext cx="1069233" cy="518813"/>
          </a:xfrm>
          <a:prstGeom prst="rect">
            <a:avLst/>
          </a:prstGeom>
          <a:solidFill>
            <a:srgbClr val="ED8B00"/>
          </a:solidFill>
          <a:ln w="12700">
            <a:solidFill>
              <a:srgbClr val="FFFFFF"/>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Arial"/>
              </a:rPr>
              <a:t>Shared </a:t>
            </a:r>
            <a:br>
              <a:rPr kumimoji="0" lang="en-US" sz="1100" b="0" i="0" u="none" strike="noStrike" kern="0" cap="none" spc="0" normalizeH="0" baseline="0" noProof="0" dirty="0">
                <a:ln>
                  <a:noFill/>
                </a:ln>
                <a:solidFill>
                  <a:srgbClr val="FFFFFF"/>
                </a:solidFill>
                <a:effectLst/>
                <a:uLnTx/>
                <a:uFillTx/>
                <a:latin typeface="Arial"/>
              </a:rPr>
            </a:br>
            <a:r>
              <a:rPr kumimoji="0" lang="en-US" sz="1100" b="0" i="0" u="none" strike="noStrike" kern="0" cap="none" spc="0" normalizeH="0" baseline="0" noProof="0" dirty="0">
                <a:ln>
                  <a:noFill/>
                </a:ln>
                <a:solidFill>
                  <a:srgbClr val="FFFFFF"/>
                </a:solidFill>
                <a:effectLst/>
                <a:uLnTx/>
                <a:uFillTx/>
                <a:latin typeface="Arial"/>
              </a:rPr>
              <a:t>Risk</a:t>
            </a:r>
          </a:p>
        </p:txBody>
      </p:sp>
      <p:sp>
        <p:nvSpPr>
          <p:cNvPr id="62" name="Rectangle 313"/>
          <p:cNvSpPr>
            <a:spLocks noChangeArrowheads="1"/>
          </p:cNvSpPr>
          <p:nvPr/>
        </p:nvSpPr>
        <p:spPr bwMode="auto">
          <a:xfrm>
            <a:off x="5207574" y="3158169"/>
            <a:ext cx="1069233" cy="520532"/>
          </a:xfrm>
          <a:prstGeom prst="rect">
            <a:avLst/>
          </a:prstGeom>
          <a:solidFill>
            <a:srgbClr val="ED8B00"/>
          </a:solidFill>
          <a:ln w="12700">
            <a:solidFill>
              <a:srgbClr val="FFFFFF"/>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Arial"/>
              </a:rPr>
              <a:t>Shared </a:t>
            </a:r>
            <a:br>
              <a:rPr kumimoji="0" lang="en-US" sz="1100" b="0" i="0" u="none" strike="noStrike" kern="0" cap="none" spc="0" normalizeH="0" baseline="0" noProof="0" dirty="0">
                <a:ln>
                  <a:noFill/>
                </a:ln>
                <a:solidFill>
                  <a:srgbClr val="FFFFFF"/>
                </a:solidFill>
                <a:effectLst/>
                <a:uLnTx/>
                <a:uFillTx/>
                <a:latin typeface="Arial"/>
              </a:rPr>
            </a:br>
            <a:r>
              <a:rPr kumimoji="0" lang="en-US" sz="1100" b="0" i="0" u="none" strike="noStrike" kern="0" cap="none" spc="0" normalizeH="0" baseline="0" noProof="0" dirty="0">
                <a:ln>
                  <a:noFill/>
                </a:ln>
                <a:solidFill>
                  <a:srgbClr val="FFFFFF"/>
                </a:solidFill>
                <a:effectLst/>
                <a:uLnTx/>
                <a:uFillTx/>
                <a:latin typeface="Arial"/>
              </a:rPr>
              <a:t>Savings</a:t>
            </a:r>
          </a:p>
        </p:txBody>
      </p:sp>
      <p:sp>
        <p:nvSpPr>
          <p:cNvPr id="63" name="Rectangle 313"/>
          <p:cNvSpPr>
            <a:spLocks noChangeArrowheads="1"/>
          </p:cNvSpPr>
          <p:nvPr/>
        </p:nvSpPr>
        <p:spPr bwMode="auto">
          <a:xfrm>
            <a:off x="4134794" y="3690726"/>
            <a:ext cx="1069234" cy="518813"/>
          </a:xfrm>
          <a:prstGeom prst="rect">
            <a:avLst/>
          </a:prstGeom>
          <a:solidFill>
            <a:srgbClr val="48A23F"/>
          </a:solidFill>
          <a:ln w="12700">
            <a:solidFill>
              <a:srgbClr val="FFFFFF"/>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Arial"/>
              </a:rPr>
              <a:t>Condition or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Arial"/>
              </a:rPr>
              <a:t>Service-Line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Arial"/>
              </a:rPr>
              <a:t>Programs</a:t>
            </a:r>
          </a:p>
        </p:txBody>
      </p:sp>
      <p:sp>
        <p:nvSpPr>
          <p:cNvPr id="64" name="Rectangle 313"/>
          <p:cNvSpPr>
            <a:spLocks noChangeArrowheads="1"/>
          </p:cNvSpPr>
          <p:nvPr/>
        </p:nvSpPr>
        <p:spPr bwMode="auto">
          <a:xfrm>
            <a:off x="3065561" y="4185487"/>
            <a:ext cx="1065686" cy="520532"/>
          </a:xfrm>
          <a:prstGeom prst="rect">
            <a:avLst/>
          </a:prstGeom>
          <a:solidFill>
            <a:srgbClr val="008CD7"/>
          </a:solidFill>
          <a:ln w="12700">
            <a:solidFill>
              <a:srgbClr val="FFFFFF"/>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Arial"/>
              </a:rPr>
              <a:t>Performance-</a:t>
            </a:r>
            <a:br>
              <a:rPr kumimoji="0" lang="en-US" sz="1100" b="0" i="0" u="none" strike="noStrike" kern="0" cap="none" spc="0" normalizeH="0" baseline="0" noProof="0" dirty="0">
                <a:ln>
                  <a:noFill/>
                </a:ln>
                <a:solidFill>
                  <a:srgbClr val="FFFFFF"/>
                </a:solidFill>
                <a:effectLst/>
                <a:uLnTx/>
                <a:uFillTx/>
                <a:latin typeface="Arial"/>
              </a:rPr>
            </a:br>
            <a:r>
              <a:rPr kumimoji="0" lang="en-US" sz="1100" b="0" i="0" u="none" strike="noStrike" kern="0" cap="none" spc="0" normalizeH="0" baseline="0" noProof="0" dirty="0">
                <a:ln>
                  <a:noFill/>
                </a:ln>
                <a:solidFill>
                  <a:srgbClr val="FFFFFF"/>
                </a:solidFill>
                <a:effectLst/>
                <a:uLnTx/>
                <a:uFillTx/>
                <a:latin typeface="Arial"/>
              </a:rPr>
              <a:t>Based</a:t>
            </a:r>
            <a:br>
              <a:rPr kumimoji="0" lang="en-US" sz="1100" b="0" i="0" u="none" strike="noStrike" kern="0" cap="none" spc="0" normalizeH="0" baseline="0" noProof="0" dirty="0">
                <a:ln>
                  <a:noFill/>
                </a:ln>
                <a:solidFill>
                  <a:srgbClr val="FFFFFF"/>
                </a:solidFill>
                <a:effectLst/>
                <a:uLnTx/>
                <a:uFillTx/>
                <a:latin typeface="Arial"/>
              </a:rPr>
            </a:br>
            <a:r>
              <a:rPr kumimoji="0" lang="en-US" sz="1100" b="0" i="0" u="none" strike="noStrike" kern="0" cap="none" spc="0" normalizeH="0" baseline="0" noProof="0" dirty="0">
                <a:ln>
                  <a:noFill/>
                </a:ln>
                <a:solidFill>
                  <a:srgbClr val="FFFFFF"/>
                </a:solidFill>
                <a:effectLst/>
                <a:uLnTx/>
                <a:uFillTx/>
                <a:latin typeface="Arial"/>
              </a:rPr>
              <a:t>Contracts </a:t>
            </a:r>
          </a:p>
        </p:txBody>
      </p:sp>
      <p:sp>
        <p:nvSpPr>
          <p:cNvPr id="65" name="Rectangle 313"/>
          <p:cNvSpPr>
            <a:spLocks noChangeArrowheads="1"/>
          </p:cNvSpPr>
          <p:nvPr/>
        </p:nvSpPr>
        <p:spPr bwMode="auto">
          <a:xfrm>
            <a:off x="1987463" y="4700865"/>
            <a:ext cx="1069233" cy="518813"/>
          </a:xfrm>
          <a:prstGeom prst="rect">
            <a:avLst/>
          </a:prstGeom>
          <a:solidFill>
            <a:srgbClr val="008CD7"/>
          </a:solidFill>
          <a:ln w="12700">
            <a:solidFill>
              <a:srgbClr val="FFFFFF"/>
            </a:solidFill>
            <a:round/>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Arial"/>
              </a:rPr>
              <a:t>Primary </a:t>
            </a:r>
            <a:br>
              <a:rPr kumimoji="0" lang="en-US" sz="1100" b="0" i="0" u="none" strike="noStrike" kern="0" cap="none" spc="0" normalizeH="0" baseline="0" noProof="0" dirty="0">
                <a:ln>
                  <a:noFill/>
                </a:ln>
                <a:solidFill>
                  <a:srgbClr val="FFFFFF"/>
                </a:solidFill>
                <a:effectLst/>
                <a:uLnTx/>
                <a:uFillTx/>
                <a:latin typeface="Arial"/>
              </a:rPr>
            </a:br>
            <a:r>
              <a:rPr kumimoji="0" lang="en-US" sz="1100" b="0" i="0" u="none" strike="noStrike" kern="0" cap="none" spc="0" normalizeH="0" baseline="0" noProof="0" dirty="0">
                <a:ln>
                  <a:noFill/>
                </a:ln>
                <a:solidFill>
                  <a:srgbClr val="FFFFFF"/>
                </a:solidFill>
                <a:effectLst/>
                <a:uLnTx/>
                <a:uFillTx/>
                <a:latin typeface="Arial"/>
              </a:rPr>
              <a:t>Care</a:t>
            </a:r>
            <a:br>
              <a:rPr kumimoji="0" lang="en-US" sz="1100" b="0" i="0" u="none" strike="noStrike" kern="0" cap="none" spc="0" normalizeH="0" baseline="0" noProof="0" dirty="0">
                <a:ln>
                  <a:noFill/>
                </a:ln>
                <a:solidFill>
                  <a:srgbClr val="FFFFFF"/>
                </a:solidFill>
                <a:effectLst/>
                <a:uLnTx/>
                <a:uFillTx/>
                <a:latin typeface="Arial"/>
              </a:rPr>
            </a:br>
            <a:r>
              <a:rPr kumimoji="0" lang="en-US" sz="1100" b="0" i="0" u="none" strike="noStrike" kern="0" cap="none" spc="0" normalizeH="0" baseline="0" noProof="0" dirty="0">
                <a:ln>
                  <a:noFill/>
                </a:ln>
                <a:solidFill>
                  <a:srgbClr val="FFFFFF"/>
                </a:solidFill>
                <a:effectLst/>
                <a:uLnTx/>
                <a:uFillTx/>
                <a:latin typeface="Arial"/>
              </a:rPr>
              <a:t>Incentives </a:t>
            </a:r>
          </a:p>
        </p:txBody>
      </p:sp>
      <p:sp>
        <p:nvSpPr>
          <p:cNvPr id="66" name="Rectangle 313"/>
          <p:cNvSpPr>
            <a:spLocks noChangeArrowheads="1"/>
          </p:cNvSpPr>
          <p:nvPr/>
        </p:nvSpPr>
        <p:spPr bwMode="auto">
          <a:xfrm>
            <a:off x="914683" y="5214524"/>
            <a:ext cx="1069234" cy="518813"/>
          </a:xfrm>
          <a:prstGeom prst="rect">
            <a:avLst/>
          </a:prstGeom>
          <a:solidFill>
            <a:srgbClr val="646D72"/>
          </a:solidFill>
          <a:ln w="12700">
            <a:solidFill>
              <a:srgbClr val="FFFFFF"/>
            </a:solidFill>
            <a:round/>
            <a:headEnd/>
            <a:tailEnd/>
          </a:ln>
        </p:spPr>
        <p:txBody>
          <a:bodyPr wrap="none" lIns="0" tIns="0" rIns="0" bIns="0" anchor="ctr"/>
          <a:lstStyle/>
          <a:p>
            <a:pPr algn="ctr" defTabSz="914400" fontAlgn="auto">
              <a:spcBef>
                <a:spcPts val="0"/>
              </a:spcBef>
              <a:spcAft>
                <a:spcPts val="0"/>
              </a:spcAft>
              <a:defRPr/>
            </a:pPr>
            <a:r>
              <a:rPr lang="en-US" sz="1100" kern="0" dirty="0">
                <a:solidFill>
                  <a:srgbClr val="FFFFFF"/>
                </a:solidFill>
                <a:latin typeface="Arial"/>
              </a:rPr>
              <a:t>Fee-for-</a:t>
            </a:r>
            <a:br>
              <a:rPr lang="en-US" sz="1100" kern="0" dirty="0">
                <a:solidFill>
                  <a:srgbClr val="FFFFFF"/>
                </a:solidFill>
                <a:latin typeface="Arial"/>
              </a:rPr>
            </a:br>
            <a:r>
              <a:rPr lang="en-US" sz="1100" kern="0" dirty="0">
                <a:solidFill>
                  <a:srgbClr val="FFFFFF"/>
                </a:solidFill>
                <a:latin typeface="Arial"/>
              </a:rPr>
              <a:t>Service</a:t>
            </a:r>
          </a:p>
        </p:txBody>
      </p:sp>
      <p:cxnSp>
        <p:nvCxnSpPr>
          <p:cNvPr id="67" name="Straight Arrow Connector 7"/>
          <p:cNvCxnSpPr>
            <a:cxnSpLocks noChangeShapeType="1"/>
          </p:cNvCxnSpPr>
          <p:nvPr/>
        </p:nvCxnSpPr>
        <p:spPr bwMode="auto">
          <a:xfrm flipV="1">
            <a:off x="781145" y="2139616"/>
            <a:ext cx="0" cy="3697091"/>
          </a:xfrm>
          <a:prstGeom prst="straightConnector1">
            <a:avLst/>
          </a:prstGeom>
          <a:noFill/>
          <a:ln w="19050" algn="ctr">
            <a:solidFill>
              <a:srgbClr val="5B6770"/>
            </a:solidFill>
            <a:round/>
            <a:headEnd/>
            <a:tailEnd type="triangle" w="med" len="med"/>
          </a:ln>
          <a:extLst>
            <a:ext uri="{909E8E84-426E-40DD-AFC4-6F175D3DCCD1}">
              <a14:hiddenFill xmlns:a14="http://schemas.microsoft.com/office/drawing/2010/main">
                <a:noFill/>
              </a14:hiddenFill>
            </a:ext>
          </a:extLst>
        </p:spPr>
      </p:cxnSp>
      <p:cxnSp>
        <p:nvCxnSpPr>
          <p:cNvPr id="68" name="Straight Arrow Connector 26"/>
          <p:cNvCxnSpPr>
            <a:cxnSpLocks noChangeShapeType="1"/>
          </p:cNvCxnSpPr>
          <p:nvPr/>
        </p:nvCxnSpPr>
        <p:spPr bwMode="auto">
          <a:xfrm>
            <a:off x="781145" y="5829659"/>
            <a:ext cx="7680230" cy="0"/>
          </a:xfrm>
          <a:prstGeom prst="straightConnector1">
            <a:avLst/>
          </a:prstGeom>
          <a:noFill/>
          <a:ln w="19050" algn="ctr">
            <a:solidFill>
              <a:srgbClr val="5B6770"/>
            </a:solidFill>
            <a:round/>
            <a:headEnd/>
            <a:tailEnd type="triangle" w="med" len="med"/>
          </a:ln>
          <a:extLst>
            <a:ext uri="{909E8E84-426E-40DD-AFC4-6F175D3DCCD1}">
              <a14:hiddenFill xmlns:a14="http://schemas.microsoft.com/office/drawing/2010/main">
                <a:noFill/>
              </a14:hiddenFill>
            </a:ext>
          </a:extLst>
        </p:spPr>
      </p:cxnSp>
      <p:sp>
        <p:nvSpPr>
          <p:cNvPr id="69" name="Rectangle 44"/>
          <p:cNvSpPr>
            <a:spLocks noChangeArrowheads="1"/>
          </p:cNvSpPr>
          <p:nvPr/>
        </p:nvSpPr>
        <p:spPr bwMode="auto">
          <a:xfrm>
            <a:off x="1265774" y="4286845"/>
            <a:ext cx="1790921" cy="396839"/>
          </a:xfrm>
          <a:prstGeom prst="rect">
            <a:avLst/>
          </a:prstGeom>
          <a:noFill/>
          <a:ln>
            <a:noFill/>
          </a:ln>
          <a:extLst>
            <a:ext uri="{909E8E84-426E-40DD-AFC4-6F175D3DCCD1}">
              <a14:hiddenFill xmlns:a14="http://schemas.microsoft.com/office/drawing/2010/main">
                <a:solidFill>
                  <a:schemeClr val="accent1">
                    <a:alpha val="85097"/>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fontAlgn="auto">
              <a:spcBef>
                <a:spcPts val="0"/>
              </a:spcBef>
              <a:spcAft>
                <a:spcPts val="0"/>
              </a:spcAft>
            </a:pPr>
            <a:r>
              <a:rPr lang="en-US" sz="1400" b="0" dirty="0">
                <a:solidFill>
                  <a:srgbClr val="5B6770"/>
                </a:solidFill>
                <a:latin typeface="Arial"/>
                <a:cs typeface="Calibri" pitchFamily="34" charset="0"/>
              </a:rPr>
              <a:t>Achieving specific</a:t>
            </a:r>
          </a:p>
          <a:p>
            <a:pPr algn="r" fontAlgn="auto">
              <a:spcBef>
                <a:spcPts val="0"/>
              </a:spcBef>
              <a:spcAft>
                <a:spcPts val="0"/>
              </a:spcAft>
            </a:pPr>
            <a:r>
              <a:rPr lang="en-US" sz="1600" dirty="0">
                <a:solidFill>
                  <a:srgbClr val="008CD7"/>
                </a:solidFill>
                <a:latin typeface="Arial"/>
                <a:cs typeface="Calibri" pitchFamily="34" charset="0"/>
              </a:rPr>
              <a:t>METRICS</a:t>
            </a:r>
          </a:p>
        </p:txBody>
      </p:sp>
      <p:sp>
        <p:nvSpPr>
          <p:cNvPr id="70" name="Rectangle 45"/>
          <p:cNvSpPr>
            <a:spLocks noChangeArrowheads="1"/>
          </p:cNvSpPr>
          <p:nvPr/>
        </p:nvSpPr>
        <p:spPr bwMode="auto">
          <a:xfrm>
            <a:off x="2971800" y="3099356"/>
            <a:ext cx="2232227" cy="493044"/>
          </a:xfrm>
          <a:prstGeom prst="rect">
            <a:avLst/>
          </a:prstGeom>
          <a:noFill/>
          <a:ln>
            <a:noFill/>
          </a:ln>
          <a:extLst>
            <a:ext uri="{909E8E84-426E-40DD-AFC4-6F175D3DCCD1}">
              <a14:hiddenFill xmlns:a14="http://schemas.microsoft.com/office/drawing/2010/main">
                <a:solidFill>
                  <a:srgbClr val="871E26">
                    <a:alpha val="85097"/>
                  </a:srgbClr>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fontAlgn="auto">
              <a:spcBef>
                <a:spcPts val="0"/>
              </a:spcBef>
              <a:spcAft>
                <a:spcPts val="0"/>
              </a:spcAft>
            </a:pPr>
            <a:r>
              <a:rPr lang="en-US" sz="1400" b="0" dirty="0" smtClean="0">
                <a:solidFill>
                  <a:srgbClr val="5B6770"/>
                </a:solidFill>
                <a:latin typeface="Arial"/>
                <a:cs typeface="Calibri" pitchFamily="34" charset="0"/>
              </a:rPr>
              <a:t>Managing a specific </a:t>
            </a:r>
            <a:r>
              <a:rPr lang="en-US" sz="1600" dirty="0" smtClean="0">
                <a:solidFill>
                  <a:srgbClr val="48A23F"/>
                </a:solidFill>
                <a:latin typeface="Arial"/>
                <a:cs typeface="Calibri" pitchFamily="34" charset="0"/>
              </a:rPr>
              <a:t>CONDITION</a:t>
            </a:r>
            <a:r>
              <a:rPr lang="en-US" sz="1600" dirty="0" smtClean="0">
                <a:solidFill>
                  <a:srgbClr val="5B6770"/>
                </a:solidFill>
                <a:latin typeface="Arial"/>
                <a:cs typeface="Calibri" pitchFamily="34" charset="0"/>
              </a:rPr>
              <a:t> </a:t>
            </a:r>
            <a:r>
              <a:rPr lang="en-US" sz="1400" b="0" dirty="0" smtClean="0">
                <a:solidFill>
                  <a:srgbClr val="5B6770"/>
                </a:solidFill>
                <a:latin typeface="Arial"/>
                <a:cs typeface="Calibri" pitchFamily="34" charset="0"/>
              </a:rPr>
              <a:t>or</a:t>
            </a:r>
            <a:r>
              <a:rPr lang="en-US" sz="1400" dirty="0" smtClean="0">
                <a:solidFill>
                  <a:srgbClr val="5B6770"/>
                </a:solidFill>
                <a:latin typeface="Arial"/>
                <a:cs typeface="Calibri" pitchFamily="34" charset="0"/>
              </a:rPr>
              <a:t> </a:t>
            </a:r>
            <a:r>
              <a:rPr lang="en-US" sz="1600" dirty="0">
                <a:solidFill>
                  <a:srgbClr val="48A23F"/>
                </a:solidFill>
                <a:latin typeface="Arial"/>
                <a:cs typeface="Calibri" pitchFamily="34" charset="0"/>
              </a:rPr>
              <a:t>SERVICE LINE</a:t>
            </a:r>
          </a:p>
        </p:txBody>
      </p:sp>
      <p:sp>
        <p:nvSpPr>
          <p:cNvPr id="71" name="Rectangle 46"/>
          <p:cNvSpPr>
            <a:spLocks noChangeArrowheads="1"/>
          </p:cNvSpPr>
          <p:nvPr/>
        </p:nvSpPr>
        <p:spPr bwMode="auto">
          <a:xfrm>
            <a:off x="4830620" y="2127228"/>
            <a:ext cx="2531301" cy="525685"/>
          </a:xfrm>
          <a:prstGeom prst="rect">
            <a:avLst/>
          </a:prstGeom>
          <a:noFill/>
          <a:ln>
            <a:noFill/>
          </a:ln>
          <a:extLst>
            <a:ext uri="{909E8E84-426E-40DD-AFC4-6F175D3DCCD1}">
              <a14:hiddenFill xmlns:a14="http://schemas.microsoft.com/office/drawing/2010/main">
                <a:solidFill>
                  <a:srgbClr val="CD5812">
                    <a:alpha val="85097"/>
                  </a:srgbClr>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fontAlgn="auto">
              <a:spcBef>
                <a:spcPts val="0"/>
              </a:spcBef>
              <a:spcAft>
                <a:spcPts val="0"/>
              </a:spcAft>
            </a:pPr>
            <a:r>
              <a:rPr lang="en-US" sz="1400" b="0" dirty="0">
                <a:solidFill>
                  <a:srgbClr val="5B6770"/>
                </a:solidFill>
                <a:latin typeface="Arial"/>
                <a:cs typeface="Calibri" pitchFamily="34" charset="0"/>
              </a:rPr>
              <a:t>Managing entire </a:t>
            </a:r>
            <a:r>
              <a:rPr lang="en-US" sz="1600" dirty="0">
                <a:solidFill>
                  <a:srgbClr val="ED8B00"/>
                </a:solidFill>
                <a:latin typeface="Arial"/>
                <a:cs typeface="Calibri" pitchFamily="34" charset="0"/>
              </a:rPr>
              <a:t>POPULATION HEALTH</a:t>
            </a:r>
            <a:endParaRPr lang="en-US" sz="1200" dirty="0">
              <a:solidFill>
                <a:srgbClr val="ED8B00"/>
              </a:solidFill>
              <a:latin typeface="Arial"/>
              <a:cs typeface="Calibri" pitchFamily="34" charset="0"/>
            </a:endParaRPr>
          </a:p>
        </p:txBody>
      </p:sp>
      <p:sp>
        <p:nvSpPr>
          <p:cNvPr id="72" name="Rectangle 71"/>
          <p:cNvSpPr/>
          <p:nvPr/>
        </p:nvSpPr>
        <p:spPr>
          <a:xfrm>
            <a:off x="1881834" y="1805358"/>
            <a:ext cx="1623366" cy="1200329"/>
          </a:xfrm>
          <a:prstGeom prst="rect">
            <a:avLst/>
          </a:prstGeom>
        </p:spPr>
        <p:txBody>
          <a:bodyPr wrap="square">
            <a:spAutoFit/>
          </a:bodyPr>
          <a:lstStyle/>
          <a:p>
            <a:pPr defTabSz="914400" fontAlgn="auto">
              <a:spcBef>
                <a:spcPts val="0"/>
              </a:spcBef>
              <a:spcAft>
                <a:spcPts val="0"/>
              </a:spcAft>
            </a:pPr>
            <a:r>
              <a:rPr lang="en-US" sz="2400" dirty="0" smtClean="0">
                <a:solidFill>
                  <a:srgbClr val="003C71"/>
                </a:solidFill>
                <a:latin typeface="Arial"/>
              </a:rPr>
              <a:t>$36.8B</a:t>
            </a:r>
            <a:endParaRPr lang="en-US" sz="1600" dirty="0" smtClean="0">
              <a:solidFill>
                <a:srgbClr val="003C71"/>
              </a:solidFill>
              <a:latin typeface="Arial"/>
            </a:endParaRPr>
          </a:p>
          <a:p>
            <a:pPr defTabSz="914400" fontAlgn="auto">
              <a:spcBef>
                <a:spcPts val="0"/>
              </a:spcBef>
              <a:spcAft>
                <a:spcPts val="0"/>
              </a:spcAft>
            </a:pPr>
            <a:r>
              <a:rPr lang="en-US" sz="1600" b="0" dirty="0" smtClean="0">
                <a:solidFill>
                  <a:srgbClr val="5B6770"/>
                </a:solidFill>
                <a:latin typeface="Arial"/>
              </a:rPr>
              <a:t>in </a:t>
            </a:r>
            <a:r>
              <a:rPr lang="en-US" sz="1600" b="0" dirty="0">
                <a:solidFill>
                  <a:srgbClr val="5B6770"/>
                </a:solidFill>
                <a:latin typeface="Arial"/>
              </a:rPr>
              <a:t>Value Based</a:t>
            </a:r>
          </a:p>
          <a:p>
            <a:pPr defTabSz="914400" fontAlgn="auto">
              <a:spcBef>
                <a:spcPts val="0"/>
              </a:spcBef>
              <a:spcAft>
                <a:spcPts val="0"/>
              </a:spcAft>
            </a:pPr>
            <a:r>
              <a:rPr lang="en-US" sz="1600" b="0" dirty="0">
                <a:solidFill>
                  <a:srgbClr val="5B6770"/>
                </a:solidFill>
                <a:latin typeface="Arial"/>
              </a:rPr>
              <a:t>Contracting </a:t>
            </a:r>
            <a:r>
              <a:rPr lang="en-US" sz="1600" b="0" dirty="0" smtClean="0">
                <a:solidFill>
                  <a:srgbClr val="5B6770"/>
                </a:solidFill>
                <a:latin typeface="Arial"/>
              </a:rPr>
              <a:t>spend</a:t>
            </a:r>
            <a:endParaRPr lang="en-US" sz="1600" b="0" dirty="0">
              <a:solidFill>
                <a:srgbClr val="5B6770"/>
              </a:solidFill>
              <a:latin typeface="Arial"/>
            </a:endParaRPr>
          </a:p>
        </p:txBody>
      </p:sp>
      <p:cxnSp>
        <p:nvCxnSpPr>
          <p:cNvPr id="73" name="Straight Connector 72"/>
          <p:cNvCxnSpPr/>
          <p:nvPr/>
        </p:nvCxnSpPr>
        <p:spPr>
          <a:xfrm flipH="1" flipV="1">
            <a:off x="3065561" y="2127228"/>
            <a:ext cx="4285799" cy="12388"/>
          </a:xfrm>
          <a:prstGeom prst="line">
            <a:avLst/>
          </a:prstGeom>
          <a:noFill/>
          <a:ln w="31750" cap="rnd" cmpd="sng" algn="ctr">
            <a:solidFill>
              <a:srgbClr val="C1C6C8"/>
            </a:solidFill>
            <a:prstDash val="sysDot"/>
          </a:ln>
          <a:effectLst/>
        </p:spPr>
      </p:cxnSp>
      <p:cxnSp>
        <p:nvCxnSpPr>
          <p:cNvPr id="74" name="Straight Connector 73"/>
          <p:cNvCxnSpPr/>
          <p:nvPr/>
        </p:nvCxnSpPr>
        <p:spPr>
          <a:xfrm flipV="1">
            <a:off x="2007852" y="2986644"/>
            <a:ext cx="0" cy="1198843"/>
          </a:xfrm>
          <a:prstGeom prst="line">
            <a:avLst/>
          </a:prstGeom>
          <a:noFill/>
          <a:ln w="31750" cap="rnd" cmpd="sng" algn="ctr">
            <a:solidFill>
              <a:srgbClr val="C1C6C8"/>
            </a:solidFill>
            <a:prstDash val="sysDot"/>
          </a:ln>
          <a:effectLst/>
        </p:spPr>
      </p:cxnSp>
    </p:spTree>
    <p:extLst>
      <p:ext uri="{BB962C8B-B14F-4D97-AF65-F5344CB8AC3E}">
        <p14:creationId xmlns:p14="http://schemas.microsoft.com/office/powerpoint/2010/main" val="147149369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B622EFE-0182-4946-A63D-46EAD96EEF7D}" type="slidenum">
              <a:rPr lang="en-US" smtClean="0"/>
              <a:pPr/>
              <a:t>3</a:t>
            </a:fld>
            <a:endParaRPr lang="en-US"/>
          </a:p>
        </p:txBody>
      </p:sp>
      <p:sp>
        <p:nvSpPr>
          <p:cNvPr id="2" name="Footer Placeholder 1"/>
          <p:cNvSpPr>
            <a:spLocks noGrp="1"/>
          </p:cNvSpPr>
          <p:nvPr>
            <p:ph type="ftr" sz="quarter" idx="11"/>
          </p:nvPr>
        </p:nvSpPr>
        <p:spPr/>
        <p:txBody>
          <a:bodyPr/>
          <a:lstStyle/>
          <a:p>
            <a:r>
              <a:rPr lang="en-US" smtClean="0">
                <a:solidFill>
                  <a:srgbClr val="879196"/>
                </a:solidFill>
              </a:rPr>
              <a:t>Proprietary Information of UnitedHealth Group.  Do not distribute or reproduce without express permission of UnitedHealth Group.</a:t>
            </a:r>
            <a:endParaRPr lang="en-US">
              <a:solidFill>
                <a:srgbClr val="879196"/>
              </a:solidFill>
            </a:endParaRPr>
          </a:p>
        </p:txBody>
      </p:sp>
      <p:sp>
        <p:nvSpPr>
          <p:cNvPr id="32" name="Title 1"/>
          <p:cNvSpPr>
            <a:spLocks noGrp="1"/>
          </p:cNvSpPr>
          <p:nvPr>
            <p:ph type="title"/>
          </p:nvPr>
        </p:nvSpPr>
        <p:spPr>
          <a:xfrm>
            <a:off x="926870" y="412405"/>
            <a:ext cx="8077200" cy="609600"/>
          </a:xfrm>
        </p:spPr>
        <p:txBody>
          <a:bodyPr/>
          <a:lstStyle/>
          <a:p>
            <a:r>
              <a:rPr lang="en-US" sz="2000" dirty="0" smtClean="0"/>
              <a:t>Aligning Incentives</a:t>
            </a:r>
            <a:br>
              <a:rPr lang="en-US" sz="2000" dirty="0" smtClean="0"/>
            </a:br>
            <a:r>
              <a:rPr lang="en-US" sz="1800" i="1" dirty="0" smtClean="0"/>
              <a:t>UHC’s Experience &amp; Results</a:t>
            </a:r>
            <a:endParaRPr lang="en-US" sz="2000" i="1" dirty="0"/>
          </a:p>
        </p:txBody>
      </p:sp>
      <p:grpSp>
        <p:nvGrpSpPr>
          <p:cNvPr id="59" name="Group 58"/>
          <p:cNvGrpSpPr/>
          <p:nvPr/>
        </p:nvGrpSpPr>
        <p:grpSpPr>
          <a:xfrm>
            <a:off x="334999" y="1452593"/>
            <a:ext cx="2249905" cy="1190143"/>
            <a:chOff x="3426266" y="1107473"/>
            <a:chExt cx="2249905" cy="1190143"/>
          </a:xfrm>
        </p:grpSpPr>
        <p:sp>
          <p:nvSpPr>
            <p:cNvPr id="39" name="Rounded Rectangle 38"/>
            <p:cNvSpPr/>
            <p:nvPr/>
          </p:nvSpPr>
          <p:spPr>
            <a:xfrm>
              <a:off x="3441844" y="1107473"/>
              <a:ext cx="2234327" cy="1190143"/>
            </a:xfrm>
            <a:prstGeom prst="roundRect">
              <a:avLst>
                <a:gd name="adj" fmla="val 11472"/>
              </a:avLst>
            </a:prstGeom>
            <a:noFill/>
            <a:ln w="25400" cap="flat" cmpd="sng" algn="ctr">
              <a:solidFill>
                <a:srgbClr val="C1C6C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ndParaRPr>
            </a:p>
          </p:txBody>
        </p:sp>
        <p:sp>
          <p:nvSpPr>
            <p:cNvPr id="40" name="Rectangle 39"/>
            <p:cNvSpPr/>
            <p:nvPr/>
          </p:nvSpPr>
          <p:spPr>
            <a:xfrm>
              <a:off x="3426266" y="1117747"/>
              <a:ext cx="2249905" cy="1138773"/>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rgbClr val="5B6770"/>
                  </a:solidFill>
                  <a:effectLst/>
                  <a:uLnTx/>
                  <a:uFillTx/>
                  <a:latin typeface="Arial"/>
                </a:rPr>
                <a:t>520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5B6770"/>
                  </a:solidFill>
                  <a:effectLst/>
                  <a:uLnTx/>
                  <a:uFillTx/>
                  <a:latin typeface="Arial"/>
                </a:rPr>
                <a:t>Accountable Care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5B6770"/>
                  </a:solidFill>
                  <a:effectLst/>
                  <a:uLnTx/>
                  <a:uFillTx/>
                  <a:latin typeface="Arial"/>
                </a:rPr>
                <a:t>Programs</a:t>
              </a:r>
            </a:p>
          </p:txBody>
        </p:sp>
      </p:grpSp>
      <p:sp>
        <p:nvSpPr>
          <p:cNvPr id="42" name="Rounded Rectangle 41"/>
          <p:cNvSpPr/>
          <p:nvPr/>
        </p:nvSpPr>
        <p:spPr>
          <a:xfrm>
            <a:off x="5703111" y="1473141"/>
            <a:ext cx="3156527" cy="1107996"/>
          </a:xfrm>
          <a:prstGeom prst="roundRect">
            <a:avLst>
              <a:gd name="adj" fmla="val 11472"/>
            </a:avLst>
          </a:prstGeom>
          <a:solidFill>
            <a:srgbClr val="5B6770"/>
          </a:solidFill>
          <a:ln w="25400" cap="flat" cmpd="sng" algn="ctr">
            <a:solidFill>
              <a:srgbClr val="5B677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ndParaRPr>
          </a:p>
        </p:txBody>
      </p:sp>
      <p:sp>
        <p:nvSpPr>
          <p:cNvPr id="43" name="Pentagon 42"/>
          <p:cNvSpPr/>
          <p:nvPr/>
        </p:nvSpPr>
        <p:spPr>
          <a:xfrm>
            <a:off x="4483911" y="1473141"/>
            <a:ext cx="2133600" cy="1107996"/>
          </a:xfrm>
          <a:prstGeom prst="homePlate">
            <a:avLst>
              <a:gd name="adj" fmla="val 29221"/>
            </a:avLst>
          </a:prstGeom>
          <a:solidFill>
            <a:srgbClr val="DEE1E2"/>
          </a:solidFill>
          <a:ln w="25400" cap="flat" cmpd="sng" algn="ctr">
            <a:solidFill>
              <a:srgbClr val="DEE1E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ndParaRPr>
          </a:p>
        </p:txBody>
      </p:sp>
      <p:sp>
        <p:nvSpPr>
          <p:cNvPr id="44" name="Rounded Rectangle 43"/>
          <p:cNvSpPr/>
          <p:nvPr/>
        </p:nvSpPr>
        <p:spPr>
          <a:xfrm>
            <a:off x="2681555" y="1473141"/>
            <a:ext cx="2030955" cy="1107996"/>
          </a:xfrm>
          <a:prstGeom prst="roundRect">
            <a:avLst>
              <a:gd name="adj" fmla="val 11472"/>
            </a:avLst>
          </a:prstGeom>
          <a:solidFill>
            <a:srgbClr val="DEE1E2"/>
          </a:solidFill>
          <a:ln w="25400" cap="flat" cmpd="sng" algn="ctr">
            <a:solidFill>
              <a:srgbClr val="DEE1E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ndParaRPr>
          </a:p>
        </p:txBody>
      </p:sp>
      <p:sp>
        <p:nvSpPr>
          <p:cNvPr id="45" name="Rectangle 44"/>
          <p:cNvSpPr/>
          <p:nvPr/>
        </p:nvSpPr>
        <p:spPr>
          <a:xfrm>
            <a:off x="2753555" y="1575881"/>
            <a:ext cx="1886953" cy="86177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rgbClr val="5B6770"/>
                </a:solidFill>
                <a:effectLst/>
                <a:uLnTx/>
                <a:uFillTx/>
                <a:latin typeface="Arial"/>
              </a:rPr>
              <a:t>100,000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5B6770"/>
                </a:solidFill>
                <a:effectLst/>
                <a:uLnTx/>
                <a:uFillTx/>
                <a:latin typeface="Arial"/>
              </a:rPr>
              <a:t>physicians</a:t>
            </a:r>
          </a:p>
        </p:txBody>
      </p:sp>
      <p:sp>
        <p:nvSpPr>
          <p:cNvPr id="46" name="Rectangle 45"/>
          <p:cNvSpPr/>
          <p:nvPr/>
        </p:nvSpPr>
        <p:spPr>
          <a:xfrm>
            <a:off x="4613097" y="1575881"/>
            <a:ext cx="1613042" cy="86177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rgbClr val="5B6770"/>
                </a:solidFill>
                <a:effectLst/>
                <a:uLnTx/>
                <a:uFillTx/>
                <a:latin typeface="Arial"/>
              </a:rPr>
              <a:t>850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5B6770"/>
                </a:solidFill>
                <a:effectLst/>
                <a:uLnTx/>
                <a:uFillTx/>
                <a:latin typeface="Arial"/>
              </a:rPr>
              <a:t>hospitals</a:t>
            </a:r>
          </a:p>
        </p:txBody>
      </p:sp>
      <p:sp>
        <p:nvSpPr>
          <p:cNvPr id="47" name="Rectangle 46"/>
          <p:cNvSpPr/>
          <p:nvPr/>
        </p:nvSpPr>
        <p:spPr>
          <a:xfrm>
            <a:off x="6660958" y="1247468"/>
            <a:ext cx="2166353" cy="135421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Arial"/>
              </a:rPr>
              <a:t>impacting over</a:t>
            </a:r>
            <a:r>
              <a:rPr kumimoji="0" lang="en-US" sz="3200" b="0" i="0" u="none" strike="noStrike" kern="0" cap="none" spc="0" normalizeH="0" baseline="0" noProof="0" dirty="0" smtClean="0">
                <a:ln>
                  <a:noFill/>
                </a:ln>
                <a:solidFill>
                  <a:srgbClr val="FFFFFF"/>
                </a:solidFill>
                <a:effectLst/>
                <a:uLnTx/>
                <a:uFillTx/>
                <a:latin typeface="Arial"/>
              </a:rPr>
              <a:t> </a:t>
            </a:r>
            <a:br>
              <a:rPr kumimoji="0" lang="en-US" sz="3200" b="0" i="0" u="none" strike="noStrike" kern="0" cap="none" spc="0" normalizeH="0" baseline="0" noProof="0" dirty="0" smtClean="0">
                <a:ln>
                  <a:noFill/>
                </a:ln>
                <a:solidFill>
                  <a:srgbClr val="FFFFFF"/>
                </a:solidFill>
                <a:effectLst/>
                <a:uLnTx/>
                <a:uFillTx/>
                <a:latin typeface="Arial"/>
              </a:rPr>
            </a:br>
            <a:r>
              <a:rPr kumimoji="0" lang="en-US" sz="3200" b="0" i="0" u="none" strike="noStrike" kern="0" cap="none" spc="0" normalizeH="0" baseline="0" noProof="0" dirty="0" smtClean="0">
                <a:ln>
                  <a:noFill/>
                </a:ln>
                <a:solidFill>
                  <a:srgbClr val="FFFFFF"/>
                </a:solidFill>
                <a:effectLst/>
                <a:uLnTx/>
                <a:uFillTx/>
                <a:latin typeface="Arial"/>
              </a:rPr>
              <a:t>11 million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Arial"/>
              </a:rPr>
              <a:t>members</a:t>
            </a:r>
          </a:p>
        </p:txBody>
      </p:sp>
      <p:sp>
        <p:nvSpPr>
          <p:cNvPr id="53" name="Rectangle 52"/>
          <p:cNvSpPr/>
          <p:nvPr/>
        </p:nvSpPr>
        <p:spPr>
          <a:xfrm>
            <a:off x="241066" y="3266002"/>
            <a:ext cx="2756135" cy="1692771"/>
          </a:xfrm>
          <a:prstGeom prst="rect">
            <a:avLst/>
          </a:prstGeom>
        </p:spPr>
        <p:txBody>
          <a:bodyPr wrap="square">
            <a:spAutoFit/>
          </a:bodyPr>
          <a:lstStyle/>
          <a:p>
            <a:pPr defTabSz="914400" fontAlgn="auto">
              <a:spcBef>
                <a:spcPts val="1200"/>
              </a:spcBef>
              <a:spcAft>
                <a:spcPts val="0"/>
              </a:spcAft>
            </a:pPr>
            <a:r>
              <a:rPr lang="en-US" sz="1800" b="0" dirty="0" smtClean="0">
                <a:solidFill>
                  <a:srgbClr val="008CD7"/>
                </a:solidFill>
                <a:latin typeface="Arial"/>
              </a:rPr>
              <a:t>PERFORMANCE-BASED PROGRAMS</a:t>
            </a:r>
            <a:endParaRPr lang="en-US" sz="1800" b="0" dirty="0">
              <a:solidFill>
                <a:srgbClr val="008CD7"/>
              </a:solidFill>
              <a:latin typeface="Arial"/>
            </a:endParaRPr>
          </a:p>
          <a:p>
            <a:pPr marL="573088" indent="-573088" defTabSz="914400" fontAlgn="auto">
              <a:spcBef>
                <a:spcPts val="1200"/>
              </a:spcBef>
              <a:spcAft>
                <a:spcPts val="0"/>
              </a:spcAft>
              <a:tabLst>
                <a:tab pos="573088" algn="l"/>
              </a:tabLst>
            </a:pPr>
            <a:r>
              <a:rPr lang="en-US" sz="1600" dirty="0" smtClean="0">
                <a:solidFill>
                  <a:srgbClr val="008CD7"/>
                </a:solidFill>
                <a:latin typeface="Arial"/>
              </a:rPr>
              <a:t>3.6%	</a:t>
            </a:r>
            <a:r>
              <a:rPr lang="en-US" sz="1600" b="0" dirty="0" smtClean="0">
                <a:solidFill>
                  <a:srgbClr val="5B6770"/>
                </a:solidFill>
                <a:latin typeface="Arial"/>
              </a:rPr>
              <a:t>readmit </a:t>
            </a:r>
            <a:r>
              <a:rPr lang="en-US" sz="1600" b="0" dirty="0">
                <a:solidFill>
                  <a:srgbClr val="5B6770"/>
                </a:solidFill>
                <a:latin typeface="Arial"/>
              </a:rPr>
              <a:t>reduction</a:t>
            </a:r>
          </a:p>
          <a:p>
            <a:pPr marL="573088" indent="-573088" defTabSz="914400" fontAlgn="auto">
              <a:spcBef>
                <a:spcPts val="1200"/>
              </a:spcBef>
              <a:spcAft>
                <a:spcPts val="0"/>
              </a:spcAft>
              <a:tabLst>
                <a:tab pos="573088" algn="l"/>
              </a:tabLst>
            </a:pPr>
            <a:r>
              <a:rPr lang="en-US" sz="1600" dirty="0" smtClean="0">
                <a:solidFill>
                  <a:srgbClr val="008CD7"/>
                </a:solidFill>
                <a:latin typeface="Arial"/>
              </a:rPr>
              <a:t>9%	</a:t>
            </a:r>
            <a:r>
              <a:rPr lang="en-US" sz="1600" b="0" dirty="0" smtClean="0">
                <a:solidFill>
                  <a:srgbClr val="5B6770"/>
                </a:solidFill>
                <a:latin typeface="Arial"/>
              </a:rPr>
              <a:t>inpatient </a:t>
            </a:r>
            <a:r>
              <a:rPr lang="en-US" sz="1600" b="0" dirty="0">
                <a:solidFill>
                  <a:srgbClr val="5B6770"/>
                </a:solidFill>
                <a:latin typeface="Arial"/>
              </a:rPr>
              <a:t>length of </a:t>
            </a:r>
            <a:r>
              <a:rPr lang="en-US" sz="1600" b="0" dirty="0" smtClean="0">
                <a:solidFill>
                  <a:srgbClr val="5B6770"/>
                </a:solidFill>
                <a:latin typeface="Arial"/>
              </a:rPr>
              <a:t>stay reduction</a:t>
            </a:r>
            <a:endParaRPr lang="en-US" sz="1600" b="0" dirty="0">
              <a:solidFill>
                <a:srgbClr val="5B6770"/>
              </a:solidFill>
              <a:latin typeface="Arial"/>
            </a:endParaRPr>
          </a:p>
        </p:txBody>
      </p:sp>
      <p:cxnSp>
        <p:nvCxnSpPr>
          <p:cNvPr id="54" name="Straight Connector 53"/>
          <p:cNvCxnSpPr/>
          <p:nvPr/>
        </p:nvCxnSpPr>
        <p:spPr>
          <a:xfrm>
            <a:off x="2879013" y="3298534"/>
            <a:ext cx="0" cy="2516645"/>
          </a:xfrm>
          <a:prstGeom prst="line">
            <a:avLst/>
          </a:prstGeom>
          <a:noFill/>
          <a:ln w="12700" cap="flat" cmpd="sng" algn="ctr">
            <a:solidFill>
              <a:srgbClr val="C1C6C8"/>
            </a:solidFill>
            <a:prstDash val="solid"/>
          </a:ln>
          <a:effectLst/>
        </p:spPr>
      </p:cxnSp>
      <p:cxnSp>
        <p:nvCxnSpPr>
          <p:cNvPr id="55" name="Straight Connector 54"/>
          <p:cNvCxnSpPr/>
          <p:nvPr/>
        </p:nvCxnSpPr>
        <p:spPr>
          <a:xfrm>
            <a:off x="5850814" y="3298534"/>
            <a:ext cx="0" cy="2516645"/>
          </a:xfrm>
          <a:prstGeom prst="line">
            <a:avLst/>
          </a:prstGeom>
          <a:noFill/>
          <a:ln w="12700" cap="flat" cmpd="sng" algn="ctr">
            <a:solidFill>
              <a:srgbClr val="C1C6C8"/>
            </a:solidFill>
            <a:prstDash val="solid"/>
          </a:ln>
          <a:effectLst/>
        </p:spPr>
      </p:cxnSp>
      <p:sp>
        <p:nvSpPr>
          <p:cNvPr id="56" name="Rectangle 55"/>
          <p:cNvSpPr/>
          <p:nvPr/>
        </p:nvSpPr>
        <p:spPr>
          <a:xfrm>
            <a:off x="2997345" y="3266002"/>
            <a:ext cx="2879437" cy="2708434"/>
          </a:xfrm>
          <a:prstGeom prst="rect">
            <a:avLst/>
          </a:prstGeom>
        </p:spPr>
        <p:txBody>
          <a:bodyPr wrap="square">
            <a:spAutoFit/>
          </a:bodyPr>
          <a:lstStyle/>
          <a:p>
            <a:pPr defTabSz="914400" fontAlgn="auto">
              <a:spcBef>
                <a:spcPts val="1200"/>
              </a:spcBef>
              <a:spcAft>
                <a:spcPts val="0"/>
              </a:spcAft>
            </a:pPr>
            <a:r>
              <a:rPr lang="en-US" sz="1800" b="0" dirty="0" smtClean="0">
                <a:solidFill>
                  <a:srgbClr val="48A23F"/>
                </a:solidFill>
                <a:latin typeface="Arial"/>
              </a:rPr>
              <a:t>CONDITION OR SERVICELINE PROGRAMS</a:t>
            </a:r>
          </a:p>
          <a:p>
            <a:pPr marL="573088" indent="-573088" defTabSz="914400" fontAlgn="auto">
              <a:spcBef>
                <a:spcPts val="1200"/>
              </a:spcBef>
              <a:spcAft>
                <a:spcPts val="0"/>
              </a:spcAft>
              <a:tabLst>
                <a:tab pos="573088" algn="l"/>
              </a:tabLst>
            </a:pPr>
            <a:r>
              <a:rPr lang="en-US" sz="1600" dirty="0" smtClean="0">
                <a:solidFill>
                  <a:srgbClr val="48A23F"/>
                </a:solidFill>
                <a:latin typeface="Arial"/>
              </a:rPr>
              <a:t>34% 	</a:t>
            </a:r>
            <a:r>
              <a:rPr lang="en-US" sz="1600" b="0" dirty="0" smtClean="0">
                <a:solidFill>
                  <a:srgbClr val="5B6770"/>
                </a:solidFill>
                <a:latin typeface="Arial"/>
              </a:rPr>
              <a:t>reduction in medical cost savings for cancer therapy pilot</a:t>
            </a:r>
          </a:p>
          <a:p>
            <a:pPr marL="573088" indent="-573088" defTabSz="914400" fontAlgn="auto">
              <a:spcBef>
                <a:spcPts val="1200"/>
              </a:spcBef>
              <a:spcAft>
                <a:spcPts val="0"/>
              </a:spcAft>
              <a:tabLst>
                <a:tab pos="573088" algn="l"/>
              </a:tabLst>
            </a:pPr>
            <a:r>
              <a:rPr lang="en-US" sz="1600" dirty="0" smtClean="0">
                <a:solidFill>
                  <a:srgbClr val="48A23F"/>
                </a:solidFill>
                <a:latin typeface="Arial"/>
              </a:rPr>
              <a:t>25% 	</a:t>
            </a:r>
            <a:r>
              <a:rPr lang="en-US" sz="1600" b="0" dirty="0" smtClean="0">
                <a:solidFill>
                  <a:srgbClr val="5B6770"/>
                </a:solidFill>
                <a:latin typeface="Arial"/>
              </a:rPr>
              <a:t>decrease in average length of stay for transplants</a:t>
            </a:r>
            <a:endParaRPr lang="en-US" sz="1600" b="0" dirty="0">
              <a:solidFill>
                <a:srgbClr val="5B6770"/>
              </a:solidFill>
              <a:latin typeface="Arial"/>
            </a:endParaRPr>
          </a:p>
        </p:txBody>
      </p:sp>
      <p:sp>
        <p:nvSpPr>
          <p:cNvPr id="57" name="Rectangle 56"/>
          <p:cNvSpPr/>
          <p:nvPr/>
        </p:nvSpPr>
        <p:spPr>
          <a:xfrm>
            <a:off x="5971454" y="3266002"/>
            <a:ext cx="2879437" cy="2677656"/>
          </a:xfrm>
          <a:prstGeom prst="rect">
            <a:avLst/>
          </a:prstGeom>
        </p:spPr>
        <p:txBody>
          <a:bodyPr wrap="square">
            <a:spAutoFit/>
          </a:bodyPr>
          <a:lstStyle/>
          <a:p>
            <a:pPr defTabSz="914400" fontAlgn="auto">
              <a:spcBef>
                <a:spcPts val="1200"/>
              </a:spcBef>
              <a:spcAft>
                <a:spcPts val="0"/>
              </a:spcAft>
            </a:pPr>
            <a:r>
              <a:rPr lang="en-US" sz="1800" b="0" dirty="0" smtClean="0">
                <a:solidFill>
                  <a:srgbClr val="ED8B00"/>
                </a:solidFill>
                <a:latin typeface="Arial"/>
              </a:rPr>
              <a:t>ACCOUNTABLE CARE PROGRAMS</a:t>
            </a:r>
          </a:p>
          <a:p>
            <a:pPr defTabSz="914400" fontAlgn="auto">
              <a:spcBef>
                <a:spcPts val="1200"/>
              </a:spcBef>
              <a:spcAft>
                <a:spcPts val="0"/>
              </a:spcAft>
              <a:tabLst>
                <a:tab pos="517525" algn="l"/>
              </a:tabLst>
            </a:pPr>
            <a:r>
              <a:rPr lang="en-US" sz="1600" dirty="0" smtClean="0">
                <a:solidFill>
                  <a:srgbClr val="ED8B00"/>
                </a:solidFill>
                <a:latin typeface="Arial"/>
              </a:rPr>
              <a:t>1–6% </a:t>
            </a:r>
            <a:r>
              <a:rPr lang="en-US" sz="1600" b="0" dirty="0" smtClean="0">
                <a:solidFill>
                  <a:srgbClr val="5B6770"/>
                </a:solidFill>
                <a:latin typeface="Arial"/>
              </a:rPr>
              <a:t>lower medical cost</a:t>
            </a:r>
            <a:endParaRPr lang="en-US" sz="1600" b="0" dirty="0">
              <a:solidFill>
                <a:srgbClr val="5B6770"/>
              </a:solidFill>
              <a:latin typeface="Arial"/>
            </a:endParaRPr>
          </a:p>
          <a:p>
            <a:pPr marL="573088" defTabSz="914400" fontAlgn="auto">
              <a:spcBef>
                <a:spcPts val="1200"/>
              </a:spcBef>
              <a:spcAft>
                <a:spcPts val="0"/>
              </a:spcAft>
              <a:tabLst>
                <a:tab pos="573088" algn="l"/>
              </a:tabLst>
            </a:pPr>
            <a:r>
              <a:rPr lang="en-US" sz="1600" b="0" dirty="0" smtClean="0">
                <a:solidFill>
                  <a:srgbClr val="5B6770"/>
                </a:solidFill>
                <a:latin typeface="Arial"/>
              </a:rPr>
              <a:t>Over the long term, our goal is to deliver </a:t>
            </a:r>
            <a:br>
              <a:rPr lang="en-US" sz="1600" b="0" dirty="0" smtClean="0">
                <a:solidFill>
                  <a:srgbClr val="5B6770"/>
                </a:solidFill>
                <a:latin typeface="Arial"/>
              </a:rPr>
            </a:br>
            <a:r>
              <a:rPr lang="en-US" sz="1600" dirty="0" smtClean="0">
                <a:solidFill>
                  <a:srgbClr val="5B6770"/>
                </a:solidFill>
                <a:latin typeface="Arial"/>
              </a:rPr>
              <a:t>10–15% </a:t>
            </a:r>
            <a:r>
              <a:rPr lang="en-US" sz="1600" b="0" dirty="0" smtClean="0">
                <a:solidFill>
                  <a:srgbClr val="5B6770"/>
                </a:solidFill>
                <a:latin typeface="Arial"/>
              </a:rPr>
              <a:t>lower medical cost through our accountable care programs</a:t>
            </a:r>
          </a:p>
        </p:txBody>
      </p:sp>
    </p:spTree>
    <p:extLst>
      <p:ext uri="{BB962C8B-B14F-4D97-AF65-F5344CB8AC3E}">
        <p14:creationId xmlns:p14="http://schemas.microsoft.com/office/powerpoint/2010/main" val="40280194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879196"/>
                </a:solidFill>
              </a:rPr>
              <a:t>Proprietary Information of UnitedHealth Group.  Do not distribute or reproduce without express permission of UnitedHealth Group.</a:t>
            </a:r>
            <a:endParaRPr lang="en-US" dirty="0">
              <a:solidFill>
                <a:srgbClr val="879196"/>
              </a:solidFill>
            </a:endParaRPr>
          </a:p>
        </p:txBody>
      </p:sp>
      <p:sp>
        <p:nvSpPr>
          <p:cNvPr id="6" name="Slide Number Placeholder 5"/>
          <p:cNvSpPr>
            <a:spLocks noGrp="1"/>
          </p:cNvSpPr>
          <p:nvPr>
            <p:ph type="sldNum" sz="quarter" idx="10"/>
          </p:nvPr>
        </p:nvSpPr>
        <p:spPr/>
        <p:txBody>
          <a:bodyPr/>
          <a:lstStyle/>
          <a:p>
            <a:fld id="{DB622EFE-0182-4946-A63D-46EAD96EEF7D}" type="slidenum">
              <a:rPr lang="en-US" smtClean="0"/>
              <a:pPr/>
              <a:t>4</a:t>
            </a:fld>
            <a:endParaRPr lang="en-US" dirty="0"/>
          </a:p>
        </p:txBody>
      </p:sp>
      <p:sp>
        <p:nvSpPr>
          <p:cNvPr id="9" name="Rectangle 6"/>
          <p:cNvSpPr>
            <a:spLocks noChangeArrowheads="1"/>
          </p:cNvSpPr>
          <p:nvPr/>
        </p:nvSpPr>
        <p:spPr bwMode="auto">
          <a:xfrm>
            <a:off x="228600" y="228600"/>
            <a:ext cx="8686800" cy="6400800"/>
          </a:xfrm>
          <a:prstGeom prst="rect">
            <a:avLst/>
          </a:prstGeom>
          <a:noFill/>
          <a:ln w="12700" algn="ctr">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0" dirty="0">
              <a:ln>
                <a:solidFill>
                  <a:srgbClr val="FFFFFF"/>
                </a:solidFill>
              </a:ln>
              <a:ea typeface="ＭＳ Ｐゴシック" pitchFamily="34" charset="-128"/>
            </a:endParaRPr>
          </a:p>
        </p:txBody>
      </p:sp>
      <p:sp>
        <p:nvSpPr>
          <p:cNvPr id="3" name="Title 2"/>
          <p:cNvSpPr>
            <a:spLocks noGrp="1"/>
          </p:cNvSpPr>
          <p:nvPr>
            <p:ph type="title"/>
          </p:nvPr>
        </p:nvSpPr>
        <p:spPr/>
        <p:txBody>
          <a:bodyPr/>
          <a:lstStyle/>
          <a:p>
            <a:r>
              <a:rPr lang="en-US" sz="2000" dirty="0"/>
              <a:t>Paying for value incents higher quality care instead of a greater volume of services</a:t>
            </a:r>
          </a:p>
        </p:txBody>
      </p:sp>
      <p:sp>
        <p:nvSpPr>
          <p:cNvPr id="19" name="Round Same Side Corner Rectangle 18"/>
          <p:cNvSpPr/>
          <p:nvPr/>
        </p:nvSpPr>
        <p:spPr>
          <a:xfrm>
            <a:off x="780835" y="1117063"/>
            <a:ext cx="7736439" cy="771976"/>
          </a:xfrm>
          <a:prstGeom prst="round2SameRect">
            <a:avLst>
              <a:gd name="adj1" fmla="val 22029"/>
              <a:gd name="adj2" fmla="val 0"/>
            </a:avLst>
          </a:prstGeom>
          <a:solidFill>
            <a:srgbClr val="FFFFFF"/>
          </a:solidFill>
          <a:ln w="19050" cap="flat" cmpd="sng" algn="ctr">
            <a:solidFill>
              <a:srgbClr val="003C71"/>
            </a:solidFill>
            <a:prstDash val="solid"/>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prstClr val="white"/>
              </a:solidFill>
              <a:effectLst/>
              <a:uLnTx/>
              <a:uFillTx/>
              <a:latin typeface="Calibri"/>
            </a:endParaRPr>
          </a:p>
        </p:txBody>
      </p:sp>
      <p:sp>
        <p:nvSpPr>
          <p:cNvPr id="21" name="Round Same Side Corner Rectangle 20"/>
          <p:cNvSpPr/>
          <p:nvPr/>
        </p:nvSpPr>
        <p:spPr>
          <a:xfrm rot="10800000">
            <a:off x="780834" y="1878708"/>
            <a:ext cx="7736439" cy="4398801"/>
          </a:xfrm>
          <a:prstGeom prst="round2SameRect">
            <a:avLst>
              <a:gd name="adj1" fmla="val 9098"/>
              <a:gd name="adj2" fmla="val 0"/>
            </a:avLst>
          </a:prstGeom>
          <a:solidFill>
            <a:srgbClr val="003C71"/>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prstClr val="white"/>
              </a:solidFill>
              <a:effectLst/>
              <a:uLnTx/>
              <a:uFillTx/>
              <a:latin typeface="Calibri"/>
            </a:endParaRPr>
          </a:p>
        </p:txBody>
      </p:sp>
      <p:sp>
        <p:nvSpPr>
          <p:cNvPr id="22" name="Rounded Rectangle 21"/>
          <p:cNvSpPr/>
          <p:nvPr/>
        </p:nvSpPr>
        <p:spPr bwMode="auto">
          <a:xfrm>
            <a:off x="1891679" y="4205260"/>
            <a:ext cx="5536537" cy="1961474"/>
          </a:xfrm>
          <a:prstGeom prst="roundRect">
            <a:avLst>
              <a:gd name="adj" fmla="val 10217"/>
            </a:avLst>
          </a:prstGeom>
          <a:solidFill>
            <a:srgbClr val="5D8FA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a:endParaRPr lang="en-US" sz="1600" b="0" dirty="0" smtClean="0">
              <a:solidFill>
                <a:srgbClr val="003C71"/>
              </a:solidFill>
              <a:effectLst>
                <a:outerShdw blurRad="38100" dist="38100" dir="2700000" algn="tl">
                  <a:srgbClr val="000000">
                    <a:alpha val="43137"/>
                  </a:srgbClr>
                </a:outerShdw>
              </a:effectLst>
              <a:latin typeface="Arial" pitchFamily="34" charset="0"/>
            </a:endParaRPr>
          </a:p>
        </p:txBody>
      </p:sp>
      <p:sp>
        <p:nvSpPr>
          <p:cNvPr id="25" name="TextBox 24"/>
          <p:cNvSpPr txBox="1"/>
          <p:nvPr/>
        </p:nvSpPr>
        <p:spPr>
          <a:xfrm>
            <a:off x="1891679" y="1341200"/>
            <a:ext cx="5338990" cy="400110"/>
          </a:xfrm>
          <a:prstGeom prst="rect">
            <a:avLst/>
          </a:prstGeom>
          <a:noFill/>
          <a:ln>
            <a:noFill/>
          </a:ln>
        </p:spPr>
        <p:txBody>
          <a:bodyPr wrap="square" rtlCol="0">
            <a:spAutoFit/>
          </a:bodyPr>
          <a:lstStyle/>
          <a:p>
            <a:pPr algn="ctr" fontAlgn="auto">
              <a:spcBef>
                <a:spcPts val="0"/>
              </a:spcBef>
              <a:spcAft>
                <a:spcPts val="0"/>
              </a:spcAft>
            </a:pPr>
            <a:r>
              <a:rPr lang="en-US" sz="2000" dirty="0" smtClean="0">
                <a:solidFill>
                  <a:srgbClr val="003C71"/>
                </a:solidFill>
                <a:latin typeface="Arial"/>
                <a:cs typeface="Arial"/>
              </a:rPr>
              <a:t>Value-Based Payments</a:t>
            </a:r>
          </a:p>
        </p:txBody>
      </p:sp>
      <p:sp>
        <p:nvSpPr>
          <p:cNvPr id="27" name="TextBox 26"/>
          <p:cNvSpPr txBox="1"/>
          <p:nvPr/>
        </p:nvSpPr>
        <p:spPr>
          <a:xfrm>
            <a:off x="996593" y="2025519"/>
            <a:ext cx="7315200" cy="2062103"/>
          </a:xfrm>
          <a:prstGeom prst="rect">
            <a:avLst/>
          </a:prstGeom>
          <a:noFill/>
          <a:ln>
            <a:noFill/>
          </a:ln>
        </p:spPr>
        <p:txBody>
          <a:bodyPr wrap="square" rtlCol="0">
            <a:spAutoFit/>
          </a:bodyPr>
          <a:lstStyle/>
          <a:p>
            <a:pPr marL="171450" indent="-171450" fontAlgn="auto">
              <a:spcBef>
                <a:spcPts val="0"/>
              </a:spcBef>
              <a:spcAft>
                <a:spcPts val="0"/>
              </a:spcAft>
              <a:buClr>
                <a:prstClr val="white"/>
              </a:buClr>
              <a:buFont typeface="Wingdings" charset="2"/>
              <a:buChar char="u"/>
            </a:pPr>
            <a:r>
              <a:rPr lang="en-US" sz="1600" b="0" dirty="0" smtClean="0">
                <a:solidFill>
                  <a:srgbClr val="FFFFFF"/>
                </a:solidFill>
                <a:latin typeface="Arial"/>
                <a:cs typeface="Arial"/>
              </a:rPr>
              <a:t>Shift away from payments based on the quantity and intensity of services delivered</a:t>
            </a:r>
          </a:p>
          <a:p>
            <a:pPr fontAlgn="auto">
              <a:spcBef>
                <a:spcPts val="0"/>
              </a:spcBef>
              <a:spcAft>
                <a:spcPts val="0"/>
              </a:spcAft>
              <a:buClr>
                <a:prstClr val="white"/>
              </a:buClr>
            </a:pPr>
            <a:endParaRPr lang="en-US" sz="1600" b="0" dirty="0" smtClean="0">
              <a:solidFill>
                <a:srgbClr val="FFFFFF"/>
              </a:solidFill>
              <a:latin typeface="Arial"/>
              <a:cs typeface="Arial"/>
            </a:endParaRPr>
          </a:p>
          <a:p>
            <a:pPr marL="171450" indent="-171450" fontAlgn="auto">
              <a:spcBef>
                <a:spcPts val="0"/>
              </a:spcBef>
              <a:spcAft>
                <a:spcPts val="0"/>
              </a:spcAft>
              <a:buClr>
                <a:prstClr val="white"/>
              </a:buClr>
              <a:buFont typeface="Wingdings" charset="2"/>
              <a:buChar char="u"/>
            </a:pPr>
            <a:r>
              <a:rPr lang="en-US" sz="1600" b="0" dirty="0" smtClean="0">
                <a:solidFill>
                  <a:srgbClr val="FFFFFF"/>
                </a:solidFill>
                <a:latin typeface="Arial"/>
                <a:cs typeface="Arial"/>
              </a:rPr>
              <a:t>Reward high-quality and effective care rather than higher volume of more</a:t>
            </a:r>
          </a:p>
          <a:p>
            <a:pPr fontAlgn="auto">
              <a:spcBef>
                <a:spcPts val="0"/>
              </a:spcBef>
              <a:spcAft>
                <a:spcPts val="0"/>
              </a:spcAft>
              <a:buClr>
                <a:prstClr val="white"/>
              </a:buClr>
            </a:pPr>
            <a:r>
              <a:rPr lang="en-US" sz="1600" b="0" dirty="0">
                <a:solidFill>
                  <a:srgbClr val="FFFFFF"/>
                </a:solidFill>
                <a:latin typeface="Arial"/>
                <a:cs typeface="Arial"/>
              </a:rPr>
              <a:t> </a:t>
            </a:r>
            <a:r>
              <a:rPr lang="en-US" sz="1600" b="0" dirty="0" smtClean="0">
                <a:solidFill>
                  <a:srgbClr val="FFFFFF"/>
                </a:solidFill>
                <a:latin typeface="Arial"/>
                <a:cs typeface="Arial"/>
              </a:rPr>
              <a:t>    complex services</a:t>
            </a:r>
          </a:p>
          <a:p>
            <a:pPr fontAlgn="auto">
              <a:spcBef>
                <a:spcPts val="0"/>
              </a:spcBef>
              <a:spcAft>
                <a:spcPts val="0"/>
              </a:spcAft>
              <a:buClr>
                <a:prstClr val="white"/>
              </a:buClr>
            </a:pPr>
            <a:endParaRPr lang="en-US" sz="1600" b="0" dirty="0" smtClean="0">
              <a:solidFill>
                <a:srgbClr val="FFFFFF"/>
              </a:solidFill>
              <a:latin typeface="Arial"/>
              <a:cs typeface="Arial"/>
            </a:endParaRPr>
          </a:p>
          <a:p>
            <a:pPr marL="171450" indent="-171450" fontAlgn="auto">
              <a:spcBef>
                <a:spcPts val="0"/>
              </a:spcBef>
              <a:spcAft>
                <a:spcPts val="0"/>
              </a:spcAft>
              <a:buClr>
                <a:prstClr val="white"/>
              </a:buClr>
              <a:buFont typeface="Wingdings" charset="2"/>
              <a:buChar char="u"/>
            </a:pPr>
            <a:r>
              <a:rPr lang="en-US" sz="1600" b="0" dirty="0" smtClean="0">
                <a:solidFill>
                  <a:srgbClr val="FFFFFF"/>
                </a:solidFill>
                <a:latin typeface="Arial"/>
                <a:cs typeface="Arial"/>
              </a:rPr>
              <a:t>Include multiple approaches that allow payments to be tailored to the diverse capacities of providers </a:t>
            </a:r>
            <a:endParaRPr lang="en-US" sz="1600" dirty="0">
              <a:solidFill>
                <a:prstClr val="black"/>
              </a:solidFill>
              <a:latin typeface="Calibri"/>
            </a:endParaRPr>
          </a:p>
        </p:txBody>
      </p:sp>
      <p:sp>
        <p:nvSpPr>
          <p:cNvPr id="29" name="TextBox 28"/>
          <p:cNvSpPr txBox="1"/>
          <p:nvPr/>
        </p:nvSpPr>
        <p:spPr>
          <a:xfrm>
            <a:off x="2095927" y="4332758"/>
            <a:ext cx="5134741" cy="369332"/>
          </a:xfrm>
          <a:prstGeom prst="rect">
            <a:avLst/>
          </a:prstGeom>
          <a:noFill/>
          <a:ln>
            <a:noFill/>
          </a:ln>
        </p:spPr>
        <p:txBody>
          <a:bodyPr wrap="square" rtlCol="0">
            <a:spAutoFit/>
          </a:bodyPr>
          <a:lstStyle/>
          <a:p>
            <a:pPr algn="ctr" fontAlgn="auto">
              <a:spcBef>
                <a:spcPts val="0"/>
              </a:spcBef>
              <a:spcAft>
                <a:spcPts val="0"/>
              </a:spcAft>
            </a:pPr>
            <a:r>
              <a:rPr lang="en-US" sz="1800" u="sng" dirty="0" smtClean="0">
                <a:solidFill>
                  <a:srgbClr val="FFFFFF"/>
                </a:solidFill>
                <a:latin typeface="Arial"/>
                <a:cs typeface="Arial"/>
              </a:rPr>
              <a:t>Advanced Service Delivery Models</a:t>
            </a:r>
          </a:p>
        </p:txBody>
      </p:sp>
      <p:sp>
        <p:nvSpPr>
          <p:cNvPr id="30" name="TextBox 29"/>
          <p:cNvSpPr txBox="1"/>
          <p:nvPr/>
        </p:nvSpPr>
        <p:spPr>
          <a:xfrm>
            <a:off x="2095928" y="4689406"/>
            <a:ext cx="5134741" cy="1477328"/>
          </a:xfrm>
          <a:prstGeom prst="rect">
            <a:avLst/>
          </a:prstGeom>
          <a:noFill/>
          <a:ln>
            <a:noFill/>
          </a:ln>
        </p:spPr>
        <p:txBody>
          <a:bodyPr wrap="square" rtlCol="0">
            <a:spAutoFit/>
          </a:bodyPr>
          <a:lstStyle/>
          <a:p>
            <a:pPr algn="ctr" fontAlgn="auto">
              <a:spcBef>
                <a:spcPts val="0"/>
              </a:spcBef>
              <a:spcAft>
                <a:spcPts val="600"/>
              </a:spcAft>
              <a:buClr>
                <a:prstClr val="white"/>
              </a:buClr>
            </a:pPr>
            <a:r>
              <a:rPr lang="en-US" sz="1400" dirty="0" smtClean="0">
                <a:solidFill>
                  <a:srgbClr val="FFFFFF"/>
                </a:solidFill>
                <a:latin typeface="Arial"/>
                <a:cs typeface="Arial"/>
              </a:rPr>
              <a:t>Medical Homes and Accountable Care Models:</a:t>
            </a:r>
          </a:p>
          <a:p>
            <a:pPr algn="ctr" fontAlgn="auto">
              <a:spcBef>
                <a:spcPts val="0"/>
              </a:spcBef>
              <a:spcAft>
                <a:spcPts val="600"/>
              </a:spcAft>
            </a:pPr>
            <a:r>
              <a:rPr lang="en-US" sz="1400" dirty="0" smtClean="0">
                <a:solidFill>
                  <a:srgbClr val="FFFFFF"/>
                </a:solidFill>
                <a:latin typeface="Arial"/>
                <a:cs typeface="Arial"/>
              </a:rPr>
              <a:t>Multi-disciplinary care teams</a:t>
            </a:r>
          </a:p>
          <a:p>
            <a:pPr algn="ctr" fontAlgn="auto">
              <a:spcBef>
                <a:spcPts val="0"/>
              </a:spcBef>
              <a:spcAft>
                <a:spcPts val="600"/>
              </a:spcAft>
            </a:pPr>
            <a:r>
              <a:rPr lang="en-US" sz="1400" dirty="0" smtClean="0">
                <a:solidFill>
                  <a:srgbClr val="FFFFFF"/>
                </a:solidFill>
                <a:latin typeface="Arial"/>
                <a:cs typeface="Arial"/>
              </a:rPr>
              <a:t>Health information technology</a:t>
            </a:r>
          </a:p>
          <a:p>
            <a:pPr algn="ctr" fontAlgn="auto">
              <a:spcBef>
                <a:spcPts val="0"/>
              </a:spcBef>
              <a:spcAft>
                <a:spcPts val="600"/>
              </a:spcAft>
            </a:pPr>
            <a:r>
              <a:rPr lang="en-US" sz="1400" dirty="0" smtClean="0">
                <a:solidFill>
                  <a:srgbClr val="FFFFFF"/>
                </a:solidFill>
                <a:latin typeface="Arial"/>
                <a:cs typeface="Arial"/>
              </a:rPr>
              <a:t>Focus on care coordination</a:t>
            </a:r>
          </a:p>
          <a:p>
            <a:pPr algn="ctr" fontAlgn="auto">
              <a:spcBef>
                <a:spcPts val="0"/>
              </a:spcBef>
              <a:spcAft>
                <a:spcPts val="600"/>
              </a:spcAft>
            </a:pPr>
            <a:r>
              <a:rPr lang="en-US" sz="1400" dirty="0" smtClean="0">
                <a:solidFill>
                  <a:srgbClr val="FFFFFF"/>
                </a:solidFill>
                <a:latin typeface="Arial"/>
                <a:cs typeface="Arial"/>
              </a:rPr>
              <a:t>Treating the whole patient</a:t>
            </a:r>
          </a:p>
        </p:txBody>
      </p:sp>
    </p:spTree>
    <p:extLst>
      <p:ext uri="{BB962C8B-B14F-4D97-AF65-F5344CB8AC3E}">
        <p14:creationId xmlns:p14="http://schemas.microsoft.com/office/powerpoint/2010/main" val="35707510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B622EFE-0182-4946-A63D-46EAD96EEF7D}" type="slidenum">
              <a:rPr lang="en-US" smtClean="0"/>
              <a:pPr/>
              <a:t>5</a:t>
            </a:fld>
            <a:endParaRPr lang="en-US" dirty="0"/>
          </a:p>
        </p:txBody>
      </p:sp>
      <p:sp>
        <p:nvSpPr>
          <p:cNvPr id="4" name="Footer Placeholder 3"/>
          <p:cNvSpPr>
            <a:spLocks noGrp="1"/>
          </p:cNvSpPr>
          <p:nvPr>
            <p:ph type="ftr" sz="quarter" idx="11"/>
          </p:nvPr>
        </p:nvSpPr>
        <p:spPr/>
        <p:txBody>
          <a:bodyPr/>
          <a:lstStyle/>
          <a:p>
            <a:r>
              <a:rPr lang="en-US" smtClean="0">
                <a:solidFill>
                  <a:srgbClr val="879196"/>
                </a:solidFill>
              </a:rPr>
              <a:t>Proprietary Information of UnitedHealth Group.  Do not distribute or reproduce without express permission of UnitedHealth Group.</a:t>
            </a:r>
            <a:endParaRPr lang="en-US" dirty="0">
              <a:solidFill>
                <a:srgbClr val="879196"/>
              </a:solidFill>
            </a:endParaRPr>
          </a:p>
        </p:txBody>
      </p:sp>
      <p:sp>
        <p:nvSpPr>
          <p:cNvPr id="22" name="Title 2"/>
          <p:cNvSpPr>
            <a:spLocks noGrp="1"/>
          </p:cNvSpPr>
          <p:nvPr>
            <p:ph type="title"/>
          </p:nvPr>
        </p:nvSpPr>
        <p:spPr>
          <a:xfrm>
            <a:off x="914400" y="228600"/>
            <a:ext cx="5549462" cy="762000"/>
          </a:xfrm>
        </p:spPr>
        <p:txBody>
          <a:bodyPr/>
          <a:lstStyle/>
          <a:p>
            <a:r>
              <a:rPr lang="en-US" sz="2000" dirty="0" smtClean="0"/>
              <a:t>Structuring PCMH Models</a:t>
            </a:r>
            <a:endParaRPr lang="en-US" sz="2000" dirty="0"/>
          </a:p>
        </p:txBody>
      </p:sp>
      <p:sp>
        <p:nvSpPr>
          <p:cNvPr id="17" name="Text Box 5"/>
          <p:cNvSpPr txBox="1">
            <a:spLocks noChangeArrowheads="1"/>
          </p:cNvSpPr>
          <p:nvPr/>
        </p:nvSpPr>
        <p:spPr bwMode="auto">
          <a:xfrm>
            <a:off x="357188" y="3696718"/>
            <a:ext cx="4143375"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200">
                <a:solidFill>
                  <a:srgbClr val="646D72"/>
                </a:solidFill>
                <a:latin typeface="Arial" charset="0"/>
                <a:ea typeface="ＭＳ Ｐゴシック" pitchFamily="34" charset="-128"/>
              </a:defRPr>
            </a:lvl1pPr>
            <a:lvl2pPr marL="742950" indent="-285750" eaLnBrk="0" hangingPunct="0">
              <a:defRPr sz="2200">
                <a:solidFill>
                  <a:srgbClr val="646D72"/>
                </a:solidFill>
                <a:latin typeface="Arial" charset="0"/>
                <a:ea typeface="ＭＳ Ｐゴシック" pitchFamily="34" charset="-128"/>
              </a:defRPr>
            </a:lvl2pPr>
            <a:lvl3pPr marL="1143000" indent="-228600" eaLnBrk="0" hangingPunct="0">
              <a:defRPr sz="2200">
                <a:solidFill>
                  <a:srgbClr val="646D72"/>
                </a:solidFill>
                <a:latin typeface="Arial" charset="0"/>
                <a:ea typeface="ＭＳ Ｐゴシック" pitchFamily="34" charset="-128"/>
              </a:defRPr>
            </a:lvl3pPr>
            <a:lvl4pPr marL="1600200" indent="-228600" eaLnBrk="0" hangingPunct="0">
              <a:defRPr sz="2200">
                <a:solidFill>
                  <a:srgbClr val="646D72"/>
                </a:solidFill>
                <a:latin typeface="Arial" charset="0"/>
                <a:ea typeface="ＭＳ Ｐゴシック" pitchFamily="34" charset="-128"/>
              </a:defRPr>
            </a:lvl4pPr>
            <a:lvl5pPr marL="2057400" indent="-228600" eaLnBrk="0" hangingPunct="0">
              <a:defRPr sz="2200">
                <a:solidFill>
                  <a:srgbClr val="646D72"/>
                </a:solidFill>
                <a:latin typeface="Arial" charset="0"/>
                <a:ea typeface="ＭＳ Ｐゴシック" pitchFamily="34" charset="-128"/>
              </a:defRPr>
            </a:lvl5pPr>
            <a:lvl6pPr marL="2514600" indent="-228600" algn="ctr"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algn="ctr"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algn="ctr"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algn="ctr" eaLnBrk="0" fontAlgn="base" hangingPunct="0">
              <a:spcBef>
                <a:spcPct val="0"/>
              </a:spcBef>
              <a:spcAft>
                <a:spcPct val="0"/>
              </a:spcAft>
              <a:defRPr sz="2200">
                <a:solidFill>
                  <a:srgbClr val="646D72"/>
                </a:solidFill>
                <a:latin typeface="Arial" charset="0"/>
                <a:ea typeface="ＭＳ Ｐゴシック" pitchFamily="34" charset="-128"/>
              </a:defRPr>
            </a:lvl9pPr>
          </a:lstStyle>
          <a:p>
            <a:pPr marL="228600" marR="0" lvl="0" indent="-228600" defTabSz="914400" eaLnBrk="1" fontAlgn="auto" latinLnBrk="0" hangingPunct="1">
              <a:lnSpc>
                <a:spcPct val="105000"/>
              </a:lnSpc>
              <a:spcBef>
                <a:spcPct val="25000"/>
              </a:spcBef>
              <a:spcAft>
                <a:spcPts val="1200"/>
              </a:spcAft>
              <a:buClr>
                <a:srgbClr val="222C80"/>
              </a:buClr>
              <a:buSzTx/>
              <a:buFont typeface="Wingdings" pitchFamily="2" charset="2"/>
              <a:buChar char="§"/>
              <a:tabLst/>
              <a:defRPr/>
            </a:pPr>
            <a:r>
              <a:rPr kumimoji="0" lang="en-US" sz="1400" b="0" i="0" u="none" strike="noStrike" kern="0" cap="none" spc="0" normalizeH="0" baseline="0" noProof="0" dirty="0">
                <a:ln>
                  <a:noFill/>
                </a:ln>
                <a:solidFill>
                  <a:srgbClr val="DD6000"/>
                </a:solidFill>
                <a:effectLst/>
                <a:uLnTx/>
                <a:uFillTx/>
                <a:latin typeface="Arial" charset="0"/>
                <a:ea typeface="ＭＳ Ｐゴシック" pitchFamily="34" charset="-128"/>
              </a:rPr>
              <a:t>FFS: </a:t>
            </a:r>
            <a:r>
              <a:rPr kumimoji="0" lang="en-US" sz="1400" b="0" i="0" u="none" strike="noStrike" kern="0" cap="none" spc="0" normalizeH="0" baseline="0" noProof="0" dirty="0">
                <a:ln>
                  <a:noFill/>
                </a:ln>
                <a:solidFill>
                  <a:srgbClr val="253E51"/>
                </a:solidFill>
                <a:effectLst/>
                <a:uLnTx/>
                <a:uFillTx/>
                <a:latin typeface="Arial" charset="0"/>
                <a:ea typeface="ＭＳ Ｐゴシック" pitchFamily="34" charset="-128"/>
              </a:rPr>
              <a:t>Physicians remain on current contracted fee schedules and continue to be reimbursed based on actual services provided (no plan re-design or FFS payment schedule changes)</a:t>
            </a:r>
          </a:p>
          <a:p>
            <a:pPr marL="228600" marR="0" lvl="0" indent="-228600" defTabSz="914400" eaLnBrk="1" fontAlgn="auto" latinLnBrk="0" hangingPunct="1">
              <a:lnSpc>
                <a:spcPct val="105000"/>
              </a:lnSpc>
              <a:spcBef>
                <a:spcPct val="25000"/>
              </a:spcBef>
              <a:spcAft>
                <a:spcPts val="1200"/>
              </a:spcAft>
              <a:buClr>
                <a:srgbClr val="222C80"/>
              </a:buClr>
              <a:buSzTx/>
              <a:buFont typeface="Wingdings" pitchFamily="2" charset="2"/>
              <a:buChar char="§"/>
              <a:tabLst/>
              <a:defRPr/>
            </a:pPr>
            <a:r>
              <a:rPr kumimoji="0" lang="en-US" sz="1400" b="0" i="0" u="none" strike="noStrike" kern="0" cap="none" spc="0" normalizeH="0" baseline="0" noProof="0" dirty="0">
                <a:ln>
                  <a:noFill/>
                </a:ln>
                <a:solidFill>
                  <a:srgbClr val="8E9300"/>
                </a:solidFill>
                <a:effectLst/>
                <a:uLnTx/>
                <a:uFillTx/>
                <a:latin typeface="Arial" charset="0"/>
                <a:ea typeface="ＭＳ Ｐゴシック" pitchFamily="34" charset="-128"/>
              </a:rPr>
              <a:t>CARE MANAGEMENT FEE: </a:t>
            </a:r>
            <a:r>
              <a:rPr kumimoji="0" lang="en-US" sz="1400" b="0" i="0" u="none" strike="noStrike" kern="0" cap="none" spc="0" normalizeH="0" baseline="0" noProof="0" dirty="0">
                <a:ln>
                  <a:noFill/>
                </a:ln>
                <a:solidFill>
                  <a:srgbClr val="253E51"/>
                </a:solidFill>
                <a:effectLst/>
                <a:uLnTx/>
                <a:uFillTx/>
                <a:latin typeface="Arial" charset="0"/>
                <a:ea typeface="ＭＳ Ｐゴシック" pitchFamily="34" charset="-128"/>
              </a:rPr>
              <a:t>Prospective fixed-rate, PMPM payments for anticipated quality, efficiency and satisfaction  improvements under the PCMH Model [note: contract addendum required]</a:t>
            </a:r>
          </a:p>
        </p:txBody>
      </p:sp>
      <p:sp>
        <p:nvSpPr>
          <p:cNvPr id="18" name="Text Box 17"/>
          <p:cNvSpPr txBox="1">
            <a:spLocks noChangeArrowheads="1"/>
          </p:cNvSpPr>
          <p:nvPr/>
        </p:nvSpPr>
        <p:spPr bwMode="auto">
          <a:xfrm>
            <a:off x="4535488" y="3722118"/>
            <a:ext cx="4191000"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sz="2200">
                <a:solidFill>
                  <a:srgbClr val="646D72"/>
                </a:solidFill>
                <a:latin typeface="Arial" charset="0"/>
                <a:ea typeface="ＭＳ Ｐゴシック" pitchFamily="34" charset="-128"/>
              </a:defRPr>
            </a:lvl1pPr>
            <a:lvl2pPr marL="742950" indent="-285750" eaLnBrk="0" hangingPunct="0">
              <a:defRPr sz="2200">
                <a:solidFill>
                  <a:srgbClr val="646D72"/>
                </a:solidFill>
                <a:latin typeface="Arial" charset="0"/>
                <a:ea typeface="ＭＳ Ｐゴシック" pitchFamily="34" charset="-128"/>
              </a:defRPr>
            </a:lvl2pPr>
            <a:lvl3pPr marL="1143000" indent="-228600" eaLnBrk="0" hangingPunct="0">
              <a:defRPr sz="2200">
                <a:solidFill>
                  <a:srgbClr val="646D72"/>
                </a:solidFill>
                <a:latin typeface="Arial" charset="0"/>
                <a:ea typeface="ＭＳ Ｐゴシック" pitchFamily="34" charset="-128"/>
              </a:defRPr>
            </a:lvl3pPr>
            <a:lvl4pPr marL="1600200" indent="-228600" eaLnBrk="0" hangingPunct="0">
              <a:defRPr sz="2200">
                <a:solidFill>
                  <a:srgbClr val="646D72"/>
                </a:solidFill>
                <a:latin typeface="Arial" charset="0"/>
                <a:ea typeface="ＭＳ Ｐゴシック" pitchFamily="34" charset="-128"/>
              </a:defRPr>
            </a:lvl4pPr>
            <a:lvl5pPr marL="2057400" indent="-228600" eaLnBrk="0" hangingPunct="0">
              <a:defRPr sz="2200">
                <a:solidFill>
                  <a:srgbClr val="646D72"/>
                </a:solidFill>
                <a:latin typeface="Arial" charset="0"/>
                <a:ea typeface="ＭＳ Ｐゴシック" pitchFamily="34" charset="-128"/>
              </a:defRPr>
            </a:lvl5pPr>
            <a:lvl6pPr marL="2514600" indent="-228600" algn="ctr"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algn="ctr"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algn="ctr"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algn="ctr" eaLnBrk="0" fontAlgn="base" hangingPunct="0">
              <a:spcBef>
                <a:spcPct val="0"/>
              </a:spcBef>
              <a:spcAft>
                <a:spcPct val="0"/>
              </a:spcAft>
              <a:defRPr sz="2200">
                <a:solidFill>
                  <a:srgbClr val="646D72"/>
                </a:solidFill>
                <a:latin typeface="Arial" charset="0"/>
                <a:ea typeface="ＭＳ Ｐゴシック" pitchFamily="34" charset="-128"/>
              </a:defRPr>
            </a:lvl9pPr>
          </a:lstStyle>
          <a:p>
            <a:pPr marL="177800" marR="0" lvl="0" indent="-177800" defTabSz="914400" eaLnBrk="1" fontAlgn="auto" latinLnBrk="0" hangingPunct="1">
              <a:lnSpc>
                <a:spcPct val="105000"/>
              </a:lnSpc>
              <a:spcBef>
                <a:spcPct val="25000"/>
              </a:spcBef>
              <a:spcAft>
                <a:spcPts val="1200"/>
              </a:spcAft>
              <a:buClr>
                <a:srgbClr val="222C80"/>
              </a:buClr>
              <a:buSzTx/>
              <a:buFont typeface="Wingdings" pitchFamily="2" charset="2"/>
              <a:buChar char="§"/>
              <a:tabLst/>
              <a:defRPr/>
            </a:pPr>
            <a:r>
              <a:rPr kumimoji="0" lang="en-US" sz="1400" b="0" i="0" u="none" strike="noStrike" kern="0" cap="none" spc="0" normalizeH="0" baseline="0" noProof="0">
                <a:ln>
                  <a:noFill/>
                </a:ln>
                <a:solidFill>
                  <a:srgbClr val="006778"/>
                </a:solidFill>
                <a:effectLst/>
                <a:uLnTx/>
                <a:uFillTx/>
                <a:latin typeface="Arial" charset="0"/>
                <a:ea typeface="ＭＳ Ｐゴシック" pitchFamily="34" charset="-128"/>
              </a:rPr>
              <a:t>BONUS:</a:t>
            </a:r>
            <a:r>
              <a:rPr kumimoji="0" lang="en-US" sz="1400" b="0" i="0" u="none" strike="noStrike" kern="0" cap="none" spc="0" normalizeH="0" baseline="0" noProof="0">
                <a:ln>
                  <a:noFill/>
                </a:ln>
                <a:solidFill>
                  <a:srgbClr val="253E51"/>
                </a:solidFill>
                <a:effectLst/>
                <a:uLnTx/>
                <a:uFillTx/>
                <a:latin typeface="Arial" charset="0"/>
                <a:ea typeface="ＭＳ Ｐゴシック" pitchFamily="34" charset="-128"/>
              </a:rPr>
              <a:t> For some programs, practices are eligible for a periodic performance bonus or rate adjustment that aligns with clearly defined clinical quality, medical cost and operational measures </a:t>
            </a:r>
          </a:p>
          <a:p>
            <a:pPr marL="177800" marR="0" lvl="0" indent="-177800" defTabSz="914400" eaLnBrk="1" fontAlgn="auto" latinLnBrk="0" hangingPunct="1">
              <a:lnSpc>
                <a:spcPct val="105000"/>
              </a:lnSpc>
              <a:spcBef>
                <a:spcPct val="25000"/>
              </a:spcBef>
              <a:spcAft>
                <a:spcPts val="1200"/>
              </a:spcAft>
              <a:buClr>
                <a:srgbClr val="222C80"/>
              </a:buClr>
              <a:buSzTx/>
              <a:buFont typeface="Wingdings" pitchFamily="2" charset="2"/>
              <a:buChar char="§"/>
              <a:tabLst/>
              <a:defRPr/>
            </a:pPr>
            <a:r>
              <a:rPr kumimoji="0" lang="en-US" sz="1400" b="0" i="0" u="none" strike="noStrike" kern="0" cap="none" spc="0" normalizeH="0" baseline="0" noProof="0">
                <a:ln>
                  <a:noFill/>
                </a:ln>
                <a:solidFill>
                  <a:srgbClr val="9E1B32"/>
                </a:solidFill>
                <a:effectLst/>
                <a:uLnTx/>
                <a:uFillTx/>
                <a:latin typeface="Arial" charset="0"/>
                <a:ea typeface="ＭＳ Ｐゴシック" pitchFamily="34" charset="-128"/>
              </a:rPr>
              <a:t>GAIN SHARE: </a:t>
            </a:r>
            <a:r>
              <a:rPr kumimoji="0" lang="en-US" sz="1400" b="0" i="0" u="none" strike="noStrike" kern="0" cap="none" spc="0" normalizeH="0" baseline="0" noProof="0">
                <a:ln>
                  <a:noFill/>
                </a:ln>
                <a:solidFill>
                  <a:srgbClr val="253E51"/>
                </a:solidFill>
                <a:effectLst/>
                <a:uLnTx/>
                <a:uFillTx/>
                <a:latin typeface="Arial" charset="0"/>
                <a:ea typeface="ＭＳ Ｐゴシック" pitchFamily="34" charset="-128"/>
              </a:rPr>
              <a:t>For some programs, practices have a lower Care Management Fee in consideration for sharing in the risk/benefit of realized cost reduction outcomes</a:t>
            </a:r>
          </a:p>
        </p:txBody>
      </p:sp>
      <p:sp>
        <p:nvSpPr>
          <p:cNvPr id="20" name="Rectangle 2"/>
          <p:cNvSpPr>
            <a:spLocks noChangeArrowheads="1"/>
          </p:cNvSpPr>
          <p:nvPr/>
        </p:nvSpPr>
        <p:spPr bwMode="auto">
          <a:xfrm>
            <a:off x="436563" y="2085652"/>
            <a:ext cx="8229600" cy="1089062"/>
          </a:xfrm>
          <a:prstGeom prst="roundRect">
            <a:avLst>
              <a:gd name="adj" fmla="val 9537"/>
            </a:avLst>
          </a:prstGeom>
          <a:solidFill>
            <a:srgbClr val="879196">
              <a:alpha val="5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182880" tIns="182880" rIns="182880" bIns="182880"/>
          <a:lstStyle/>
          <a:p>
            <a:pPr marL="0" marR="0" lvl="0" indent="0" defTabSz="914400" eaLnBrk="1" fontAlgn="auto" latinLnBrk="0" hangingPunct="1">
              <a:lnSpc>
                <a:spcPct val="80000"/>
              </a:lnSpc>
              <a:spcBef>
                <a:spcPct val="20000"/>
              </a:spcBef>
              <a:spcAft>
                <a:spcPts val="0"/>
              </a:spcAft>
              <a:buClr>
                <a:srgbClr val="CC0066"/>
              </a:buClr>
              <a:buSzTx/>
              <a:buFontTx/>
              <a:buNone/>
              <a:tabLst/>
              <a:defRPr/>
            </a:pPr>
            <a:endParaRPr kumimoji="0" lang="en-US" sz="1800" b="0" i="0" u="none" strike="noStrike" kern="0" cap="none" spc="0" normalizeH="0" baseline="0" noProof="0" smtClean="0">
              <a:ln>
                <a:noFill/>
              </a:ln>
              <a:solidFill>
                <a:srgbClr val="FFFFFF"/>
              </a:solidFill>
              <a:effectLst/>
              <a:uLnTx/>
              <a:uFillTx/>
              <a:ea typeface="ＭＳ Ｐゴシック" pitchFamily="34" charset="-128"/>
            </a:endParaRPr>
          </a:p>
        </p:txBody>
      </p:sp>
      <p:sp>
        <p:nvSpPr>
          <p:cNvPr id="21" name="Rounded Rectangle 2"/>
          <p:cNvSpPr>
            <a:spLocks noChangeArrowheads="1"/>
          </p:cNvSpPr>
          <p:nvPr/>
        </p:nvSpPr>
        <p:spPr bwMode="auto">
          <a:xfrm>
            <a:off x="628650" y="2257369"/>
            <a:ext cx="1738313" cy="669925"/>
          </a:xfrm>
          <a:prstGeom prst="roundRect">
            <a:avLst>
              <a:gd name="adj" fmla="val 16667"/>
            </a:avLst>
          </a:prstGeom>
          <a:solidFill>
            <a:srgbClr val="DD6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914400"/>
            <a:r>
              <a:rPr lang="en-US" sz="1400">
                <a:solidFill>
                  <a:srgbClr val="FFFFFF"/>
                </a:solidFill>
                <a:ea typeface="ＭＳ Ｐゴシック" pitchFamily="34" charset="-128"/>
              </a:rPr>
              <a:t> Fee For Service</a:t>
            </a:r>
          </a:p>
        </p:txBody>
      </p:sp>
      <p:sp>
        <p:nvSpPr>
          <p:cNvPr id="23" name="Rounded Rectangle 23"/>
          <p:cNvSpPr>
            <a:spLocks noChangeArrowheads="1"/>
          </p:cNvSpPr>
          <p:nvPr/>
        </p:nvSpPr>
        <p:spPr bwMode="auto">
          <a:xfrm>
            <a:off x="2573338" y="2257369"/>
            <a:ext cx="1736725" cy="669925"/>
          </a:xfrm>
          <a:prstGeom prst="roundRect">
            <a:avLst>
              <a:gd name="adj" fmla="val 16667"/>
            </a:avLst>
          </a:prstGeom>
          <a:solidFill>
            <a:srgbClr val="8E93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914400"/>
            <a:r>
              <a:rPr lang="en-US" sz="1400">
                <a:solidFill>
                  <a:srgbClr val="FFFFFF"/>
                </a:solidFill>
                <a:ea typeface="ＭＳ Ｐゴシック" pitchFamily="34" charset="-128"/>
              </a:rPr>
              <a:t> Care Management Fee</a:t>
            </a:r>
          </a:p>
        </p:txBody>
      </p:sp>
      <p:sp>
        <p:nvSpPr>
          <p:cNvPr id="24" name="Text Box 16"/>
          <p:cNvSpPr txBox="1">
            <a:spLocks noChangeArrowheads="1"/>
          </p:cNvSpPr>
          <p:nvPr/>
        </p:nvSpPr>
        <p:spPr bwMode="auto">
          <a:xfrm>
            <a:off x="2290763" y="2403419"/>
            <a:ext cx="304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rgbClr val="646D72"/>
                </a:solidFill>
                <a:latin typeface="Arial" charset="0"/>
                <a:ea typeface="ＭＳ Ｐゴシック" pitchFamily="34" charset="-128"/>
              </a:defRPr>
            </a:lvl1pPr>
            <a:lvl2pPr marL="742950" indent="-285750" eaLnBrk="0" hangingPunct="0">
              <a:defRPr sz="2200">
                <a:solidFill>
                  <a:srgbClr val="646D72"/>
                </a:solidFill>
                <a:latin typeface="Arial" charset="0"/>
                <a:ea typeface="ＭＳ Ｐゴシック" pitchFamily="34" charset="-128"/>
              </a:defRPr>
            </a:lvl2pPr>
            <a:lvl3pPr marL="1143000" indent="-228600" eaLnBrk="0" hangingPunct="0">
              <a:defRPr sz="2200">
                <a:solidFill>
                  <a:srgbClr val="646D72"/>
                </a:solidFill>
                <a:latin typeface="Arial" charset="0"/>
                <a:ea typeface="ＭＳ Ｐゴシック" pitchFamily="34" charset="-128"/>
              </a:defRPr>
            </a:lvl3pPr>
            <a:lvl4pPr marL="1600200" indent="-228600" eaLnBrk="0" hangingPunct="0">
              <a:defRPr sz="2200">
                <a:solidFill>
                  <a:srgbClr val="646D72"/>
                </a:solidFill>
                <a:latin typeface="Arial" charset="0"/>
                <a:ea typeface="ＭＳ Ｐゴシック" pitchFamily="34" charset="-128"/>
              </a:defRPr>
            </a:lvl4pPr>
            <a:lvl5pPr marL="2057400" indent="-228600" eaLnBrk="0" hangingPunct="0">
              <a:defRPr sz="2200">
                <a:solidFill>
                  <a:srgbClr val="646D72"/>
                </a:solidFill>
                <a:latin typeface="Arial" charset="0"/>
                <a:ea typeface="ＭＳ Ｐゴシック" pitchFamily="34" charset="-128"/>
              </a:defRPr>
            </a:lvl5pPr>
            <a:lvl6pPr marL="2514600" indent="-228600" algn="ctr"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algn="ctr"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algn="ctr"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algn="ctr" eaLnBrk="0" fontAlgn="base" hangingPunct="0">
              <a:spcBef>
                <a:spcPct val="0"/>
              </a:spcBef>
              <a:spcAft>
                <a:spcPct val="0"/>
              </a:spcAft>
              <a:defRPr sz="2200">
                <a:solidFill>
                  <a:srgbClr val="646D72"/>
                </a:solidFill>
                <a:latin typeface="Arial" charset="0"/>
                <a:ea typeface="ＭＳ Ｐゴシック" pitchFamily="34" charset="-128"/>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a:ln>
                  <a:noFill/>
                </a:ln>
                <a:solidFill>
                  <a:srgbClr val="222C80"/>
                </a:solidFill>
                <a:effectLst/>
                <a:uLnTx/>
                <a:uFillTx/>
                <a:latin typeface="Arial" charset="0"/>
                <a:ea typeface="ＭＳ Ｐゴシック" pitchFamily="34" charset="-128"/>
              </a:rPr>
              <a:t>+</a:t>
            </a:r>
          </a:p>
        </p:txBody>
      </p:sp>
      <p:sp>
        <p:nvSpPr>
          <p:cNvPr id="25" name="Rounded Rectangle 25"/>
          <p:cNvSpPr>
            <a:spLocks noChangeArrowheads="1"/>
          </p:cNvSpPr>
          <p:nvPr/>
        </p:nvSpPr>
        <p:spPr bwMode="auto">
          <a:xfrm>
            <a:off x="4516438" y="2257369"/>
            <a:ext cx="1736725" cy="669925"/>
          </a:xfrm>
          <a:prstGeom prst="roundRect">
            <a:avLst>
              <a:gd name="adj" fmla="val 16667"/>
            </a:avLst>
          </a:prstGeom>
          <a:solidFill>
            <a:srgbClr val="00677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914400"/>
            <a:r>
              <a:rPr lang="en-US" sz="1400">
                <a:solidFill>
                  <a:srgbClr val="FFFFFF"/>
                </a:solidFill>
                <a:ea typeface="ＭＳ Ｐゴシック" pitchFamily="34" charset="-128"/>
              </a:rPr>
              <a:t> Performance Bonus / Gain Share</a:t>
            </a:r>
          </a:p>
        </p:txBody>
      </p:sp>
      <p:sp>
        <p:nvSpPr>
          <p:cNvPr id="26" name="Text Box 16"/>
          <p:cNvSpPr txBox="1">
            <a:spLocks noChangeArrowheads="1"/>
          </p:cNvSpPr>
          <p:nvPr/>
        </p:nvSpPr>
        <p:spPr bwMode="auto">
          <a:xfrm flipH="1">
            <a:off x="4243388" y="2401831"/>
            <a:ext cx="352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rgbClr val="646D72"/>
                </a:solidFill>
                <a:latin typeface="Arial" charset="0"/>
                <a:ea typeface="ＭＳ Ｐゴシック" pitchFamily="34" charset="-128"/>
              </a:defRPr>
            </a:lvl1pPr>
            <a:lvl2pPr marL="742950" indent="-285750" eaLnBrk="0" hangingPunct="0">
              <a:defRPr sz="2200">
                <a:solidFill>
                  <a:srgbClr val="646D72"/>
                </a:solidFill>
                <a:latin typeface="Arial" charset="0"/>
                <a:ea typeface="ＭＳ Ｐゴシック" pitchFamily="34" charset="-128"/>
              </a:defRPr>
            </a:lvl2pPr>
            <a:lvl3pPr marL="1143000" indent="-228600" eaLnBrk="0" hangingPunct="0">
              <a:defRPr sz="2200">
                <a:solidFill>
                  <a:srgbClr val="646D72"/>
                </a:solidFill>
                <a:latin typeface="Arial" charset="0"/>
                <a:ea typeface="ＭＳ Ｐゴシック" pitchFamily="34" charset="-128"/>
              </a:defRPr>
            </a:lvl3pPr>
            <a:lvl4pPr marL="1600200" indent="-228600" eaLnBrk="0" hangingPunct="0">
              <a:defRPr sz="2200">
                <a:solidFill>
                  <a:srgbClr val="646D72"/>
                </a:solidFill>
                <a:latin typeface="Arial" charset="0"/>
                <a:ea typeface="ＭＳ Ｐゴシック" pitchFamily="34" charset="-128"/>
              </a:defRPr>
            </a:lvl4pPr>
            <a:lvl5pPr marL="2057400" indent="-228600" eaLnBrk="0" hangingPunct="0">
              <a:defRPr sz="2200">
                <a:solidFill>
                  <a:srgbClr val="646D72"/>
                </a:solidFill>
                <a:latin typeface="Arial" charset="0"/>
                <a:ea typeface="ＭＳ Ｐゴシック" pitchFamily="34" charset="-128"/>
              </a:defRPr>
            </a:lvl5pPr>
            <a:lvl6pPr marL="2514600" indent="-228600" algn="ctr"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algn="ctr"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algn="ctr"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algn="ctr" eaLnBrk="0" fontAlgn="base" hangingPunct="0">
              <a:spcBef>
                <a:spcPct val="0"/>
              </a:spcBef>
              <a:spcAft>
                <a:spcPct val="0"/>
              </a:spcAft>
              <a:defRPr sz="2200">
                <a:solidFill>
                  <a:srgbClr val="646D72"/>
                </a:solidFill>
                <a:latin typeface="Arial" charset="0"/>
                <a:ea typeface="ＭＳ Ｐゴシック" pitchFamily="34" charset="-128"/>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a:ln>
                  <a:noFill/>
                </a:ln>
                <a:solidFill>
                  <a:srgbClr val="222C80"/>
                </a:solidFill>
                <a:effectLst/>
                <a:uLnTx/>
                <a:uFillTx/>
                <a:latin typeface="Arial" charset="0"/>
                <a:ea typeface="ＭＳ Ｐゴシック" pitchFamily="34" charset="-128"/>
              </a:rPr>
              <a:t>+</a:t>
            </a:r>
          </a:p>
        </p:txBody>
      </p:sp>
      <p:sp>
        <p:nvSpPr>
          <p:cNvPr id="27" name="Rounded Rectangle 27"/>
          <p:cNvSpPr>
            <a:spLocks noChangeArrowheads="1"/>
          </p:cNvSpPr>
          <p:nvPr/>
        </p:nvSpPr>
        <p:spPr bwMode="auto">
          <a:xfrm>
            <a:off x="6459538" y="2257369"/>
            <a:ext cx="2001837" cy="669925"/>
          </a:xfrm>
          <a:prstGeom prst="roundRect">
            <a:avLst>
              <a:gd name="adj" fmla="val 16667"/>
            </a:avLst>
          </a:prstGeom>
          <a:solidFill>
            <a:srgbClr val="9E1B3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914400"/>
            <a:r>
              <a:rPr lang="en-US" sz="1400">
                <a:solidFill>
                  <a:srgbClr val="FFFFFF"/>
                </a:solidFill>
                <a:ea typeface="ＭＳ Ｐゴシック" pitchFamily="34" charset="-128"/>
              </a:rPr>
              <a:t> Total Reimbursement </a:t>
            </a:r>
          </a:p>
        </p:txBody>
      </p:sp>
      <p:sp>
        <p:nvSpPr>
          <p:cNvPr id="28" name="Text Box 16"/>
          <p:cNvSpPr txBox="1">
            <a:spLocks noChangeArrowheads="1"/>
          </p:cNvSpPr>
          <p:nvPr/>
        </p:nvSpPr>
        <p:spPr bwMode="auto">
          <a:xfrm flipH="1">
            <a:off x="6183313" y="2405006"/>
            <a:ext cx="352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rgbClr val="646D72"/>
                </a:solidFill>
                <a:latin typeface="Arial" charset="0"/>
                <a:ea typeface="ＭＳ Ｐゴシック" pitchFamily="34" charset="-128"/>
              </a:defRPr>
            </a:lvl1pPr>
            <a:lvl2pPr marL="742950" indent="-285750" eaLnBrk="0" hangingPunct="0">
              <a:defRPr sz="2200">
                <a:solidFill>
                  <a:srgbClr val="646D72"/>
                </a:solidFill>
                <a:latin typeface="Arial" charset="0"/>
                <a:ea typeface="ＭＳ Ｐゴシック" pitchFamily="34" charset="-128"/>
              </a:defRPr>
            </a:lvl2pPr>
            <a:lvl3pPr marL="1143000" indent="-228600" eaLnBrk="0" hangingPunct="0">
              <a:defRPr sz="2200">
                <a:solidFill>
                  <a:srgbClr val="646D72"/>
                </a:solidFill>
                <a:latin typeface="Arial" charset="0"/>
                <a:ea typeface="ＭＳ Ｐゴシック" pitchFamily="34" charset="-128"/>
              </a:defRPr>
            </a:lvl3pPr>
            <a:lvl4pPr marL="1600200" indent="-228600" eaLnBrk="0" hangingPunct="0">
              <a:defRPr sz="2200">
                <a:solidFill>
                  <a:srgbClr val="646D72"/>
                </a:solidFill>
                <a:latin typeface="Arial" charset="0"/>
                <a:ea typeface="ＭＳ Ｐゴシック" pitchFamily="34" charset="-128"/>
              </a:defRPr>
            </a:lvl4pPr>
            <a:lvl5pPr marL="2057400" indent="-228600" eaLnBrk="0" hangingPunct="0">
              <a:defRPr sz="2200">
                <a:solidFill>
                  <a:srgbClr val="646D72"/>
                </a:solidFill>
                <a:latin typeface="Arial" charset="0"/>
                <a:ea typeface="ＭＳ Ｐゴシック" pitchFamily="34" charset="-128"/>
              </a:defRPr>
            </a:lvl5pPr>
            <a:lvl6pPr marL="2514600" indent="-228600" algn="ctr"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algn="ctr"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algn="ctr"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algn="ctr" eaLnBrk="0" fontAlgn="base" hangingPunct="0">
              <a:spcBef>
                <a:spcPct val="0"/>
              </a:spcBef>
              <a:spcAft>
                <a:spcPct val="0"/>
              </a:spcAft>
              <a:defRPr sz="2200">
                <a:solidFill>
                  <a:srgbClr val="646D72"/>
                </a:solidFill>
                <a:latin typeface="Arial" charset="0"/>
                <a:ea typeface="ＭＳ Ｐゴシック" pitchFamily="34" charset="-128"/>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a:ln>
                  <a:noFill/>
                </a:ln>
                <a:solidFill>
                  <a:srgbClr val="222C80"/>
                </a:solidFill>
                <a:effectLst/>
                <a:uLnTx/>
                <a:uFillTx/>
                <a:latin typeface="Arial" charset="0"/>
                <a:ea typeface="ＭＳ Ｐゴシック" pitchFamily="34" charset="-128"/>
              </a:rPr>
              <a:t>=</a:t>
            </a:r>
          </a:p>
        </p:txBody>
      </p:sp>
      <p:sp>
        <p:nvSpPr>
          <p:cNvPr id="29" name="Rectangle 4"/>
          <p:cNvSpPr txBox="1">
            <a:spLocks noChangeArrowheads="1"/>
          </p:cNvSpPr>
          <p:nvPr/>
        </p:nvSpPr>
        <p:spPr bwMode="gray">
          <a:xfrm>
            <a:off x="670719" y="1259017"/>
            <a:ext cx="785018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8600" indent="-228600" algn="l" defTabSz="457200" rtl="0" eaLnBrk="0" fontAlgn="base" hangingPunct="0">
              <a:spcBef>
                <a:spcPct val="20000"/>
              </a:spcBef>
              <a:spcAft>
                <a:spcPct val="0"/>
              </a:spcAft>
              <a:buClr>
                <a:schemeClr val="tx2"/>
              </a:buClr>
              <a:buFont typeface="Arial" charset="0"/>
              <a:buChar char="•"/>
              <a:defRPr sz="2200" kern="1200">
                <a:solidFill>
                  <a:srgbClr val="646D72"/>
                </a:solidFill>
                <a:latin typeface="+mn-lt"/>
                <a:ea typeface="+mn-ea"/>
                <a:cs typeface="+mn-cs"/>
              </a:defRPr>
            </a:lvl1pPr>
            <a:lvl2pPr marL="547688" indent="-204788" algn="l" defTabSz="457200" rtl="0" eaLnBrk="0" fontAlgn="base" hangingPunct="0">
              <a:spcBef>
                <a:spcPct val="20000"/>
              </a:spcBef>
              <a:spcAft>
                <a:spcPct val="0"/>
              </a:spcAft>
              <a:buClr>
                <a:schemeClr val="tx2"/>
              </a:buClr>
              <a:buFont typeface="Arial" charset="0"/>
              <a:buChar char="–"/>
              <a:defRPr sz="2200" kern="1200">
                <a:solidFill>
                  <a:srgbClr val="646D72"/>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646D72"/>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1600" kern="1200">
                <a:solidFill>
                  <a:srgbClr val="646D72"/>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1600" kern="1200">
                <a:solidFill>
                  <a:srgbClr val="646D7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20000"/>
              </a:spcAft>
              <a:buClr>
                <a:srgbClr val="222C80"/>
              </a:buClr>
              <a:buSzTx/>
              <a:buFont typeface="Times" pitchFamily="18" charset="0"/>
              <a:buNone/>
              <a:tabLst>
                <a:tab pos="347663" algn="l"/>
              </a:tabLst>
              <a:defRPr/>
            </a:pPr>
            <a:r>
              <a:rPr kumimoji="0" lang="en-US" sz="1500" i="0" u="none" strike="noStrike" kern="1200" cap="none" spc="0" normalizeH="0" baseline="0" noProof="0" dirty="0" smtClean="0">
                <a:ln>
                  <a:noFill/>
                </a:ln>
                <a:solidFill>
                  <a:schemeClr val="bg1"/>
                </a:solidFill>
                <a:effectLst/>
                <a:uLnTx/>
                <a:uFillTx/>
                <a:latin typeface="Arial"/>
                <a:ea typeface="ＭＳ Ｐゴシック"/>
              </a:rPr>
              <a:t>UHC’s PCMH reimbursement model builds on the current Fee for Service (FFS) schedule with a PMPM Care Management Fee and in some cases a bonus / gain share option based on performance.</a:t>
            </a:r>
          </a:p>
        </p:txBody>
      </p:sp>
    </p:spTree>
    <p:extLst>
      <p:ext uri="{BB962C8B-B14F-4D97-AF65-F5344CB8AC3E}">
        <p14:creationId xmlns:p14="http://schemas.microsoft.com/office/powerpoint/2010/main" val="3887629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5743254" cy="762000"/>
          </a:xfrm>
        </p:spPr>
        <p:txBody>
          <a:bodyPr/>
          <a:lstStyle/>
          <a:p>
            <a:r>
              <a:rPr lang="en-US" sz="1800" dirty="0"/>
              <a:t>Medical homes that transform care delivery </a:t>
            </a:r>
            <a:r>
              <a:rPr lang="en-US" sz="1800" dirty="0" smtClean="0"/>
              <a:t>&amp; pay </a:t>
            </a:r>
            <a:r>
              <a:rPr lang="en-US" sz="1800" dirty="0"/>
              <a:t>for </a:t>
            </a:r>
            <a:r>
              <a:rPr lang="en-US" sz="1800" dirty="0" smtClean="0"/>
              <a:t>value have </a:t>
            </a:r>
            <a:r>
              <a:rPr lang="en-US" sz="1800" dirty="0"/>
              <a:t>improved quality </a:t>
            </a:r>
            <a:r>
              <a:rPr lang="en-US" sz="1800" dirty="0" smtClean="0"/>
              <a:t>&amp; reduced </a:t>
            </a:r>
            <a:r>
              <a:rPr lang="en-US" sz="1800" dirty="0"/>
              <a:t>costs</a:t>
            </a:r>
          </a:p>
        </p:txBody>
      </p:sp>
      <p:sp>
        <p:nvSpPr>
          <p:cNvPr id="3" name="Slide Number Placeholder 2"/>
          <p:cNvSpPr>
            <a:spLocks noGrp="1"/>
          </p:cNvSpPr>
          <p:nvPr>
            <p:ph type="sldNum" sz="quarter" idx="10"/>
          </p:nvPr>
        </p:nvSpPr>
        <p:spPr/>
        <p:txBody>
          <a:bodyPr/>
          <a:lstStyle/>
          <a:p>
            <a:fld id="{DB622EFE-0182-4946-A63D-46EAD96EEF7D}" type="slidenum">
              <a:rPr lang="en-US" smtClean="0"/>
              <a:pPr/>
              <a:t>6</a:t>
            </a:fld>
            <a:endParaRPr lang="en-US" dirty="0"/>
          </a:p>
        </p:txBody>
      </p:sp>
      <p:sp>
        <p:nvSpPr>
          <p:cNvPr id="4" name="Footer Placeholder 3"/>
          <p:cNvSpPr>
            <a:spLocks noGrp="1"/>
          </p:cNvSpPr>
          <p:nvPr>
            <p:ph type="ftr" sz="quarter" idx="11"/>
          </p:nvPr>
        </p:nvSpPr>
        <p:spPr/>
        <p:txBody>
          <a:bodyPr/>
          <a:lstStyle/>
          <a:p>
            <a:r>
              <a:rPr lang="en-US" smtClean="0">
                <a:solidFill>
                  <a:srgbClr val="879196"/>
                </a:solidFill>
              </a:rPr>
              <a:t>Proprietary Information of UnitedHealth Group.  Do not distribute or reproduce without express permission of UnitedHealth Group.</a:t>
            </a:r>
            <a:endParaRPr lang="en-US" dirty="0">
              <a:solidFill>
                <a:srgbClr val="879196"/>
              </a:solidFill>
            </a:endParaRPr>
          </a:p>
        </p:txBody>
      </p:sp>
      <p:sp>
        <p:nvSpPr>
          <p:cNvPr id="27" name="TextBox 26"/>
          <p:cNvSpPr txBox="1"/>
          <p:nvPr/>
        </p:nvSpPr>
        <p:spPr>
          <a:xfrm>
            <a:off x="477103" y="4570169"/>
            <a:ext cx="8185578" cy="1021556"/>
          </a:xfrm>
          <a:prstGeom prst="roundRect">
            <a:avLst/>
          </a:prstGeom>
          <a:solidFill>
            <a:schemeClr val="tx1">
              <a:lumMod val="75000"/>
            </a:schemeClr>
          </a:solidFill>
          <a:ln w="9525" cap="flat" cmpd="sng" algn="ctr">
            <a:solidFill>
              <a:schemeClr val="tx1">
                <a:lumMod val="75000"/>
              </a:schemeClr>
            </a:solidFill>
            <a:prstDash val="solid"/>
          </a:ln>
          <a:effectLst>
            <a:outerShdw blurRad="40000" dist="23000" dir="5400000" rotWithShape="0">
              <a:srgbClr val="000000">
                <a:alpha val="35000"/>
              </a:srgbClr>
            </a:outerShdw>
          </a:effectLst>
        </p:spPr>
        <p:txBody>
          <a:bodyPr wrap="square" tIns="91440" bIns="91440" rtlCol="0">
            <a:spAutoFit/>
          </a:bodyPr>
          <a:lstStyle>
            <a:defPPr>
              <a:defRPr lang="en-US"/>
            </a:defPPr>
            <a:lvl1pPr algn="ctr">
              <a:defRPr sz="1600" b="1">
                <a:solidFill>
                  <a:srgbClr val="CF4520"/>
                </a:solidFil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1"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a:cs typeface="Arial"/>
              </a:rPr>
              <a:t>Medical home models don’t always succeed. </a:t>
            </a:r>
            <a:br>
              <a:rPr kumimoji="0" lang="en-US" sz="1600" b="0" i="0" u="none" strike="noStrike" kern="0" cap="none" spc="0" normalizeH="0" baseline="0" noProof="0" dirty="0">
                <a:ln>
                  <a:noFill/>
                </a:ln>
                <a:solidFill>
                  <a:srgbClr val="FFFFFF"/>
                </a:solidFill>
                <a:effectLst/>
                <a:uLnTx/>
                <a:uFillTx/>
                <a:latin typeface="Arial"/>
                <a:cs typeface="Arial"/>
              </a:rPr>
            </a:br>
            <a:r>
              <a:rPr kumimoji="0" lang="en-US" sz="1600" b="0" i="0" u="none" strike="noStrike" kern="0" cap="none" spc="0" normalizeH="0" baseline="0" noProof="0" dirty="0" smtClean="0">
                <a:ln>
                  <a:noFill/>
                </a:ln>
                <a:solidFill>
                  <a:srgbClr val="FFFFFF"/>
                </a:solidFill>
                <a:effectLst/>
                <a:uLnTx/>
                <a:uFillTx/>
                <a:latin typeface="Arial"/>
                <a:cs typeface="Arial"/>
              </a:rPr>
              <a:t>A common factor in many successful </a:t>
            </a:r>
            <a:r>
              <a:rPr kumimoji="0" lang="en-US" sz="1600" b="0" i="0" u="none" strike="noStrike" kern="0" cap="none" spc="0" normalizeH="0" baseline="0" noProof="0" dirty="0">
                <a:ln>
                  <a:noFill/>
                </a:ln>
                <a:solidFill>
                  <a:srgbClr val="FFFFFF"/>
                </a:solidFill>
                <a:effectLst/>
                <a:uLnTx/>
                <a:uFillTx/>
                <a:latin typeface="Arial"/>
                <a:cs typeface="Arial"/>
              </a:rPr>
              <a:t>models </a:t>
            </a:r>
            <a:r>
              <a:rPr kumimoji="0" lang="en-US" sz="1600" b="0" i="0" u="none" strike="noStrike" kern="0" cap="none" spc="0" normalizeH="0" baseline="0" noProof="0" dirty="0" smtClean="0">
                <a:ln>
                  <a:noFill/>
                </a:ln>
                <a:solidFill>
                  <a:srgbClr val="FFFFFF"/>
                </a:solidFill>
                <a:effectLst/>
                <a:uLnTx/>
                <a:uFillTx/>
                <a:latin typeface="Arial"/>
                <a:cs typeface="Arial"/>
              </a:rPr>
              <a:t>is paying </a:t>
            </a:r>
            <a:r>
              <a:rPr kumimoji="0" lang="en-US" sz="1600" b="0" i="0" u="none" strike="noStrike" kern="0" cap="none" spc="0" normalizeH="0" baseline="0" noProof="0" dirty="0">
                <a:ln>
                  <a:noFill/>
                </a:ln>
                <a:solidFill>
                  <a:srgbClr val="FFFFFF"/>
                </a:solidFill>
                <a:effectLst/>
                <a:uLnTx/>
                <a:uFillTx/>
                <a:latin typeface="Arial"/>
                <a:cs typeface="Arial"/>
              </a:rPr>
              <a:t>for value through measures of quality, outcomes, and appropriate utilization  </a:t>
            </a:r>
          </a:p>
        </p:txBody>
      </p:sp>
      <p:sp>
        <p:nvSpPr>
          <p:cNvPr id="28" name="Rounded Rectangle 27"/>
          <p:cNvSpPr/>
          <p:nvPr/>
        </p:nvSpPr>
        <p:spPr bwMode="auto">
          <a:xfrm>
            <a:off x="477103" y="1314028"/>
            <a:ext cx="8157100" cy="3121024"/>
          </a:xfrm>
          <a:prstGeom prst="roundRect">
            <a:avLst>
              <a:gd name="adj" fmla="val 4860"/>
            </a:avLst>
          </a:prstGeom>
          <a:solidFill>
            <a:srgbClr val="FFFFFF">
              <a:lumMod val="75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smtClean="0">
              <a:ln>
                <a:noFill/>
              </a:ln>
              <a:solidFill>
                <a:srgbClr val="003C71"/>
              </a:solidFill>
              <a:effectLst>
                <a:outerShdw blurRad="38100" dist="38100" dir="2700000" algn="tl">
                  <a:srgbClr val="000000">
                    <a:alpha val="43137"/>
                  </a:srgbClr>
                </a:outerShdw>
              </a:effectLst>
              <a:uLnTx/>
              <a:uFillTx/>
              <a:latin typeface="Arial" pitchFamily="34" charset="0"/>
            </a:endParaRPr>
          </a:p>
        </p:txBody>
      </p:sp>
      <p:sp>
        <p:nvSpPr>
          <p:cNvPr id="29" name="TextBox 28"/>
          <p:cNvSpPr txBox="1"/>
          <p:nvPr/>
        </p:nvSpPr>
        <p:spPr>
          <a:xfrm>
            <a:off x="505581" y="1467433"/>
            <a:ext cx="8198318" cy="338554"/>
          </a:xfrm>
          <a:prstGeom prst="rect">
            <a:avLst/>
          </a:prstGeom>
          <a:noFill/>
          <a:ln>
            <a:noFill/>
          </a:ln>
        </p:spPr>
        <p:txBody>
          <a:bodyPr wrap="square" rtlCol="0">
            <a:spAutoFit/>
          </a:bodyPr>
          <a:lstStyle/>
          <a:p>
            <a:pPr algn="ctr" fontAlgn="auto">
              <a:spcBef>
                <a:spcPts val="0"/>
              </a:spcBef>
              <a:spcAft>
                <a:spcPts val="0"/>
              </a:spcAft>
            </a:pPr>
            <a:r>
              <a:rPr lang="en-US" sz="1600" u="sng" dirty="0" smtClean="0">
                <a:solidFill>
                  <a:srgbClr val="292929"/>
                </a:solidFill>
                <a:latin typeface="Arial"/>
                <a:cs typeface="Arial"/>
              </a:rPr>
              <a:t>Medical Home Outcomes in Arizona, Colorado, Ohio, and Rhode Island*</a:t>
            </a:r>
            <a:endParaRPr lang="en-US" sz="1600" u="sng" dirty="0">
              <a:solidFill>
                <a:srgbClr val="292929"/>
              </a:solidFill>
              <a:latin typeface="Calibri"/>
            </a:endParaRPr>
          </a:p>
        </p:txBody>
      </p:sp>
      <p:sp>
        <p:nvSpPr>
          <p:cNvPr id="30" name="TextBox 29"/>
          <p:cNvSpPr txBox="1"/>
          <p:nvPr/>
        </p:nvSpPr>
        <p:spPr>
          <a:xfrm>
            <a:off x="5367286" y="2175577"/>
            <a:ext cx="3280552" cy="323165"/>
          </a:xfrm>
          <a:prstGeom prst="rect">
            <a:avLst/>
          </a:prstGeom>
          <a:noFill/>
          <a:ln>
            <a:noFill/>
          </a:ln>
        </p:spPr>
        <p:txBody>
          <a:bodyPr wrap="square" rtlCol="0">
            <a:spAutoFit/>
          </a:bodyPr>
          <a:lstStyle/>
          <a:p>
            <a:pPr marL="0" lvl="1" fontAlgn="auto">
              <a:spcBef>
                <a:spcPts val="0"/>
              </a:spcBef>
              <a:spcAft>
                <a:spcPts val="600"/>
              </a:spcAft>
              <a:buClr>
                <a:prstClr val="white"/>
              </a:buClr>
            </a:pPr>
            <a:r>
              <a:rPr lang="en-US" sz="1500" dirty="0" smtClean="0">
                <a:solidFill>
                  <a:srgbClr val="292929"/>
                </a:solidFill>
                <a:latin typeface="Arial"/>
                <a:cs typeface="Arial"/>
              </a:rPr>
              <a:t>Improved </a:t>
            </a:r>
            <a:r>
              <a:rPr lang="en-US" sz="1500" dirty="0">
                <a:solidFill>
                  <a:srgbClr val="292929"/>
                </a:solidFill>
                <a:latin typeface="Arial"/>
                <a:cs typeface="Arial"/>
              </a:rPr>
              <a:t>diabetes </a:t>
            </a:r>
            <a:r>
              <a:rPr lang="en-US" sz="1500" dirty="0" smtClean="0">
                <a:solidFill>
                  <a:srgbClr val="292929"/>
                </a:solidFill>
                <a:latin typeface="Arial"/>
                <a:cs typeface="Arial"/>
              </a:rPr>
              <a:t>management</a:t>
            </a:r>
          </a:p>
        </p:txBody>
      </p:sp>
      <p:sp>
        <p:nvSpPr>
          <p:cNvPr id="31" name="TextBox 30"/>
          <p:cNvSpPr txBox="1"/>
          <p:nvPr/>
        </p:nvSpPr>
        <p:spPr>
          <a:xfrm>
            <a:off x="750183" y="2060160"/>
            <a:ext cx="3610046" cy="553998"/>
          </a:xfrm>
          <a:prstGeom prst="rect">
            <a:avLst/>
          </a:prstGeom>
          <a:noFill/>
          <a:ln>
            <a:noFill/>
          </a:ln>
        </p:spPr>
        <p:txBody>
          <a:bodyPr wrap="square" rtlCol="0">
            <a:spAutoFit/>
          </a:bodyPr>
          <a:lstStyle/>
          <a:p>
            <a:pPr fontAlgn="auto">
              <a:spcBef>
                <a:spcPts val="0"/>
              </a:spcBef>
              <a:spcAft>
                <a:spcPts val="0"/>
              </a:spcAft>
              <a:buClr>
                <a:prstClr val="white"/>
              </a:buClr>
            </a:pPr>
            <a:r>
              <a:rPr lang="en-US" sz="1500" dirty="0" smtClean="0">
                <a:solidFill>
                  <a:srgbClr val="292929"/>
                </a:solidFill>
                <a:latin typeface="Arial"/>
                <a:cs typeface="Arial"/>
              </a:rPr>
              <a:t>6 to 1 return on investment for care coordination activities</a:t>
            </a:r>
            <a:endParaRPr lang="en-US" sz="1500" dirty="0">
              <a:solidFill>
                <a:srgbClr val="292929"/>
              </a:solidFill>
              <a:latin typeface="Arial"/>
              <a:cs typeface="Arial"/>
            </a:endParaRPr>
          </a:p>
        </p:txBody>
      </p:sp>
      <p:sp>
        <p:nvSpPr>
          <p:cNvPr id="32" name="Down Arrow 31"/>
          <p:cNvSpPr/>
          <p:nvPr/>
        </p:nvSpPr>
        <p:spPr bwMode="auto">
          <a:xfrm>
            <a:off x="750183" y="2955748"/>
            <a:ext cx="548640" cy="274320"/>
          </a:xfrm>
          <a:prstGeom prst="downArrow">
            <a:avLst>
              <a:gd name="adj1" fmla="val 50000"/>
              <a:gd name="adj2" fmla="val 59549"/>
            </a:avLst>
          </a:prstGeom>
          <a:gradFill rotWithShape="1">
            <a:gsLst>
              <a:gs pos="0">
                <a:srgbClr val="CF4520">
                  <a:shade val="51000"/>
                  <a:satMod val="130000"/>
                </a:srgbClr>
              </a:gs>
              <a:gs pos="80000">
                <a:srgbClr val="CF4520">
                  <a:shade val="93000"/>
                  <a:satMod val="130000"/>
                </a:srgbClr>
              </a:gs>
              <a:gs pos="100000">
                <a:srgbClr val="CF4520">
                  <a:shade val="94000"/>
                  <a:satMod val="135000"/>
                </a:srgbClr>
              </a:gs>
            </a:gsLst>
            <a:lin ang="16200000" scaled="0"/>
          </a:gradFill>
          <a:ln w="9525" cap="flat" cmpd="sng" algn="ctr">
            <a:solidFill>
              <a:srgbClr val="CF4520">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ndParaRPr>
          </a:p>
        </p:txBody>
      </p:sp>
      <p:sp>
        <p:nvSpPr>
          <p:cNvPr id="33" name="TextBox 32"/>
          <p:cNvSpPr txBox="1"/>
          <p:nvPr/>
        </p:nvSpPr>
        <p:spPr>
          <a:xfrm>
            <a:off x="1293472" y="2815909"/>
            <a:ext cx="3066756" cy="553998"/>
          </a:xfrm>
          <a:prstGeom prst="rect">
            <a:avLst/>
          </a:prstGeom>
          <a:noFill/>
          <a:ln>
            <a:noFill/>
          </a:ln>
        </p:spPr>
        <p:txBody>
          <a:bodyPr wrap="square" rtlCol="0">
            <a:spAutoFit/>
          </a:bodyPr>
          <a:lstStyle/>
          <a:p>
            <a:pPr marL="0" lvl="1" fontAlgn="auto">
              <a:spcBef>
                <a:spcPts val="0"/>
              </a:spcBef>
              <a:spcAft>
                <a:spcPts val="600"/>
              </a:spcAft>
              <a:buClr>
                <a:prstClr val="white"/>
              </a:buClr>
            </a:pPr>
            <a:r>
              <a:rPr lang="en-US" sz="1500" dirty="0" smtClean="0">
                <a:solidFill>
                  <a:srgbClr val="292929"/>
                </a:solidFill>
                <a:latin typeface="Arial"/>
                <a:cs typeface="Arial"/>
              </a:rPr>
              <a:t>6.2% net savings on third-year medical costs</a:t>
            </a:r>
          </a:p>
        </p:txBody>
      </p:sp>
      <p:sp>
        <p:nvSpPr>
          <p:cNvPr id="34" name="TextBox 33"/>
          <p:cNvSpPr txBox="1"/>
          <p:nvPr/>
        </p:nvSpPr>
        <p:spPr>
          <a:xfrm>
            <a:off x="5367286" y="2931326"/>
            <a:ext cx="2946781" cy="323165"/>
          </a:xfrm>
          <a:prstGeom prst="rect">
            <a:avLst/>
          </a:prstGeom>
          <a:noFill/>
          <a:ln>
            <a:noFill/>
          </a:ln>
        </p:spPr>
        <p:txBody>
          <a:bodyPr wrap="square" rtlCol="0">
            <a:spAutoFit/>
          </a:bodyPr>
          <a:lstStyle/>
          <a:p>
            <a:pPr marL="0" lvl="1" fontAlgn="auto">
              <a:spcBef>
                <a:spcPts val="0"/>
              </a:spcBef>
              <a:spcAft>
                <a:spcPts val="600"/>
              </a:spcAft>
              <a:buClr>
                <a:prstClr val="white"/>
              </a:buClr>
            </a:pPr>
            <a:r>
              <a:rPr lang="en-US" sz="1500" dirty="0" smtClean="0">
                <a:solidFill>
                  <a:srgbClr val="292929"/>
                </a:solidFill>
                <a:latin typeface="Arial"/>
                <a:cs typeface="Arial"/>
              </a:rPr>
              <a:t>Improved </a:t>
            </a:r>
            <a:r>
              <a:rPr lang="en-US" sz="1500" dirty="0">
                <a:solidFill>
                  <a:srgbClr val="292929"/>
                </a:solidFill>
                <a:latin typeface="Arial"/>
                <a:cs typeface="Arial"/>
              </a:rPr>
              <a:t>patient </a:t>
            </a:r>
            <a:r>
              <a:rPr lang="en-US" sz="1500" dirty="0" smtClean="0">
                <a:solidFill>
                  <a:srgbClr val="292929"/>
                </a:solidFill>
                <a:latin typeface="Arial"/>
                <a:cs typeface="Arial"/>
              </a:rPr>
              <a:t>satisfaction</a:t>
            </a:r>
          </a:p>
        </p:txBody>
      </p:sp>
      <p:sp>
        <p:nvSpPr>
          <p:cNvPr id="35" name="TextBox 34"/>
          <p:cNvSpPr txBox="1"/>
          <p:nvPr/>
        </p:nvSpPr>
        <p:spPr>
          <a:xfrm>
            <a:off x="5367286" y="3798441"/>
            <a:ext cx="2946781" cy="323165"/>
          </a:xfrm>
          <a:prstGeom prst="rect">
            <a:avLst/>
          </a:prstGeom>
          <a:noFill/>
          <a:ln>
            <a:noFill/>
          </a:ln>
        </p:spPr>
        <p:txBody>
          <a:bodyPr wrap="square" rtlCol="0">
            <a:spAutoFit/>
          </a:bodyPr>
          <a:lstStyle/>
          <a:p>
            <a:pPr marL="0" lvl="1" fontAlgn="auto">
              <a:spcBef>
                <a:spcPts val="0"/>
              </a:spcBef>
              <a:spcAft>
                <a:spcPts val="600"/>
              </a:spcAft>
              <a:buClr>
                <a:prstClr val="white"/>
              </a:buClr>
            </a:pPr>
            <a:r>
              <a:rPr lang="en-US" sz="1500" dirty="0" smtClean="0">
                <a:solidFill>
                  <a:srgbClr val="292929"/>
                </a:solidFill>
                <a:latin typeface="Arial"/>
                <a:cs typeface="Arial"/>
              </a:rPr>
              <a:t>Increased </a:t>
            </a:r>
            <a:r>
              <a:rPr lang="en-US" sz="1500" dirty="0">
                <a:solidFill>
                  <a:srgbClr val="292929"/>
                </a:solidFill>
                <a:latin typeface="Arial"/>
                <a:cs typeface="Arial"/>
              </a:rPr>
              <a:t>care </a:t>
            </a:r>
            <a:r>
              <a:rPr lang="en-US" sz="1500" dirty="0" smtClean="0">
                <a:solidFill>
                  <a:srgbClr val="292929"/>
                </a:solidFill>
                <a:latin typeface="Arial"/>
                <a:cs typeface="Arial"/>
              </a:rPr>
              <a:t>coordination</a:t>
            </a:r>
            <a:endParaRPr lang="en-US" sz="1500" dirty="0">
              <a:solidFill>
                <a:srgbClr val="292929"/>
              </a:solidFill>
              <a:latin typeface="Arial"/>
              <a:cs typeface="Arial"/>
            </a:endParaRPr>
          </a:p>
        </p:txBody>
      </p:sp>
      <p:sp>
        <p:nvSpPr>
          <p:cNvPr id="36" name="TextBox 35"/>
          <p:cNvSpPr txBox="1"/>
          <p:nvPr/>
        </p:nvSpPr>
        <p:spPr>
          <a:xfrm>
            <a:off x="1293472" y="3683024"/>
            <a:ext cx="3066756" cy="553998"/>
          </a:xfrm>
          <a:prstGeom prst="rect">
            <a:avLst/>
          </a:prstGeom>
          <a:noFill/>
          <a:ln>
            <a:noFill/>
          </a:ln>
        </p:spPr>
        <p:txBody>
          <a:bodyPr wrap="square" rtlCol="0">
            <a:spAutoFit/>
          </a:bodyPr>
          <a:lstStyle/>
          <a:p>
            <a:pPr fontAlgn="auto">
              <a:spcBef>
                <a:spcPts val="0"/>
              </a:spcBef>
              <a:spcAft>
                <a:spcPts val="600"/>
              </a:spcAft>
              <a:buClr>
                <a:prstClr val="white"/>
              </a:buClr>
            </a:pPr>
            <a:r>
              <a:rPr lang="en-US" sz="1500" dirty="0" smtClean="0">
                <a:solidFill>
                  <a:srgbClr val="292929"/>
                </a:solidFill>
                <a:latin typeface="Arial"/>
                <a:cs typeface="Arial"/>
              </a:rPr>
              <a:t>Reduced </a:t>
            </a:r>
            <a:r>
              <a:rPr lang="en-US" sz="1500" dirty="0">
                <a:solidFill>
                  <a:srgbClr val="292929"/>
                </a:solidFill>
                <a:latin typeface="Arial"/>
                <a:cs typeface="Arial"/>
              </a:rPr>
              <a:t>avoidable hospital stays </a:t>
            </a:r>
          </a:p>
        </p:txBody>
      </p:sp>
      <p:sp>
        <p:nvSpPr>
          <p:cNvPr id="37" name="Down Arrow 36"/>
          <p:cNvSpPr/>
          <p:nvPr/>
        </p:nvSpPr>
        <p:spPr bwMode="auto">
          <a:xfrm>
            <a:off x="750183" y="3822863"/>
            <a:ext cx="548640" cy="274320"/>
          </a:xfrm>
          <a:prstGeom prst="downArrow">
            <a:avLst>
              <a:gd name="adj1" fmla="val 50000"/>
              <a:gd name="adj2" fmla="val 59549"/>
            </a:avLst>
          </a:prstGeom>
          <a:gradFill rotWithShape="1">
            <a:gsLst>
              <a:gs pos="0">
                <a:srgbClr val="CF4520">
                  <a:shade val="51000"/>
                  <a:satMod val="130000"/>
                </a:srgbClr>
              </a:gs>
              <a:gs pos="80000">
                <a:srgbClr val="CF4520">
                  <a:shade val="93000"/>
                  <a:satMod val="130000"/>
                </a:srgbClr>
              </a:gs>
              <a:gs pos="100000">
                <a:srgbClr val="CF4520">
                  <a:shade val="94000"/>
                  <a:satMod val="135000"/>
                </a:srgbClr>
              </a:gs>
            </a:gsLst>
            <a:lin ang="16200000" scaled="0"/>
          </a:gradFill>
          <a:ln w="9525" cap="flat" cmpd="sng" algn="ctr">
            <a:solidFill>
              <a:srgbClr val="CF4520">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ndParaRPr>
          </a:p>
        </p:txBody>
      </p:sp>
      <p:sp>
        <p:nvSpPr>
          <p:cNvPr id="38" name="Down Arrow 37"/>
          <p:cNvSpPr/>
          <p:nvPr/>
        </p:nvSpPr>
        <p:spPr bwMode="auto">
          <a:xfrm rot="10800000">
            <a:off x="4821842" y="2955748"/>
            <a:ext cx="548640" cy="274320"/>
          </a:xfrm>
          <a:prstGeom prst="downArrow">
            <a:avLst>
              <a:gd name="adj1" fmla="val 50000"/>
              <a:gd name="adj2" fmla="val 59549"/>
            </a:avLst>
          </a:prstGeom>
          <a:gradFill rotWithShape="1">
            <a:gsLst>
              <a:gs pos="0">
                <a:srgbClr val="CF4520">
                  <a:shade val="51000"/>
                  <a:satMod val="130000"/>
                </a:srgbClr>
              </a:gs>
              <a:gs pos="80000">
                <a:srgbClr val="CF4520">
                  <a:shade val="93000"/>
                  <a:satMod val="130000"/>
                </a:srgbClr>
              </a:gs>
              <a:gs pos="100000">
                <a:srgbClr val="CF4520">
                  <a:shade val="94000"/>
                  <a:satMod val="135000"/>
                </a:srgbClr>
              </a:gs>
            </a:gsLst>
            <a:lin ang="16200000" scaled="0"/>
          </a:gradFill>
          <a:ln w="9525" cap="flat" cmpd="sng" algn="ctr">
            <a:solidFill>
              <a:srgbClr val="CF4520">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ndParaRPr>
          </a:p>
        </p:txBody>
      </p:sp>
      <p:sp>
        <p:nvSpPr>
          <p:cNvPr id="39" name="Down Arrow 38"/>
          <p:cNvSpPr/>
          <p:nvPr/>
        </p:nvSpPr>
        <p:spPr bwMode="auto">
          <a:xfrm rot="10800000">
            <a:off x="4821842" y="3822863"/>
            <a:ext cx="548640" cy="274320"/>
          </a:xfrm>
          <a:prstGeom prst="downArrow">
            <a:avLst>
              <a:gd name="adj1" fmla="val 50000"/>
              <a:gd name="adj2" fmla="val 59549"/>
            </a:avLst>
          </a:prstGeom>
          <a:gradFill rotWithShape="1">
            <a:gsLst>
              <a:gs pos="0">
                <a:srgbClr val="CF4520">
                  <a:shade val="51000"/>
                  <a:satMod val="130000"/>
                </a:srgbClr>
              </a:gs>
              <a:gs pos="80000">
                <a:srgbClr val="CF4520">
                  <a:shade val="93000"/>
                  <a:satMod val="130000"/>
                </a:srgbClr>
              </a:gs>
              <a:gs pos="100000">
                <a:srgbClr val="CF4520">
                  <a:shade val="94000"/>
                  <a:satMod val="135000"/>
                </a:srgbClr>
              </a:gs>
            </a:gsLst>
            <a:lin ang="16200000" scaled="0"/>
          </a:gradFill>
          <a:ln w="9525" cap="flat" cmpd="sng" algn="ctr">
            <a:solidFill>
              <a:srgbClr val="CF4520">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ndParaRPr>
          </a:p>
        </p:txBody>
      </p:sp>
      <p:sp>
        <p:nvSpPr>
          <p:cNvPr id="40" name="Down Arrow 39"/>
          <p:cNvSpPr/>
          <p:nvPr/>
        </p:nvSpPr>
        <p:spPr bwMode="auto">
          <a:xfrm rot="10800000">
            <a:off x="4821842" y="2199999"/>
            <a:ext cx="548640" cy="274320"/>
          </a:xfrm>
          <a:prstGeom prst="downArrow">
            <a:avLst>
              <a:gd name="adj1" fmla="val 50000"/>
              <a:gd name="adj2" fmla="val 59549"/>
            </a:avLst>
          </a:prstGeom>
          <a:gradFill rotWithShape="1">
            <a:gsLst>
              <a:gs pos="0">
                <a:srgbClr val="CF4520">
                  <a:shade val="51000"/>
                  <a:satMod val="130000"/>
                </a:srgbClr>
              </a:gs>
              <a:gs pos="80000">
                <a:srgbClr val="CF4520">
                  <a:shade val="93000"/>
                  <a:satMod val="130000"/>
                </a:srgbClr>
              </a:gs>
              <a:gs pos="100000">
                <a:srgbClr val="CF4520">
                  <a:shade val="94000"/>
                  <a:satMod val="135000"/>
                </a:srgbClr>
              </a:gs>
            </a:gsLst>
            <a:lin ang="16200000" scaled="0"/>
          </a:gradFill>
          <a:ln w="9525" cap="flat" cmpd="sng" algn="ctr">
            <a:solidFill>
              <a:srgbClr val="CF4520">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ndParaRPr>
          </a:p>
        </p:txBody>
      </p:sp>
      <p:sp>
        <p:nvSpPr>
          <p:cNvPr id="41" name="Rectangle 40"/>
          <p:cNvSpPr/>
          <p:nvPr/>
        </p:nvSpPr>
        <p:spPr>
          <a:xfrm>
            <a:off x="2918110" y="6204047"/>
            <a:ext cx="5785789" cy="200055"/>
          </a:xfrm>
          <a:prstGeom prst="rect">
            <a:avLst/>
          </a:prstGeom>
        </p:spPr>
        <p:txBody>
          <a:bodyPr wrap="square">
            <a:spAutoFit/>
          </a:bodyPr>
          <a:lstStyle/>
          <a:p>
            <a:pPr algn="r" defTabSz="914400"/>
            <a:r>
              <a:rPr lang="en-US" sz="700" b="0" i="1" dirty="0" smtClean="0">
                <a:solidFill>
                  <a:srgbClr val="FFFFFF">
                    <a:lumMod val="65000"/>
                  </a:srgbClr>
                </a:solidFill>
                <a:latin typeface="Arial"/>
                <a:ea typeface="ＭＳ Ｐゴシック" charset="-128"/>
              </a:rPr>
              <a:t>*UnitedHealthcare Medical Homes</a:t>
            </a:r>
            <a:endParaRPr lang="en-US" sz="700" b="0" i="1" dirty="0">
              <a:solidFill>
                <a:srgbClr val="FFFFFF">
                  <a:lumMod val="65000"/>
                </a:srgbClr>
              </a:solidFill>
              <a:latin typeface="Arial"/>
              <a:ea typeface="ＭＳ Ｐゴシック" charset="-128"/>
            </a:endParaRPr>
          </a:p>
        </p:txBody>
      </p:sp>
    </p:spTree>
    <p:extLst>
      <p:ext uri="{BB962C8B-B14F-4D97-AF65-F5344CB8AC3E}">
        <p14:creationId xmlns:p14="http://schemas.microsoft.com/office/powerpoint/2010/main" val="804712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B622EFE-0182-4946-A63D-46EAD96EEF7D}" type="slidenum">
              <a:rPr lang="en-US" smtClean="0"/>
              <a:pPr/>
              <a:t>7</a:t>
            </a:fld>
            <a:endParaRPr lang="en-US" dirty="0"/>
          </a:p>
        </p:txBody>
      </p:sp>
      <p:sp>
        <p:nvSpPr>
          <p:cNvPr id="4" name="Footer Placeholder 3"/>
          <p:cNvSpPr>
            <a:spLocks noGrp="1"/>
          </p:cNvSpPr>
          <p:nvPr>
            <p:ph type="ftr" sz="quarter" idx="11"/>
          </p:nvPr>
        </p:nvSpPr>
        <p:spPr/>
        <p:txBody>
          <a:bodyPr/>
          <a:lstStyle/>
          <a:p>
            <a:r>
              <a:rPr lang="en-US" smtClean="0">
                <a:solidFill>
                  <a:srgbClr val="879196"/>
                </a:solidFill>
              </a:rPr>
              <a:t>Proprietary Information of UnitedHealth Group.  Do not distribute or reproduce without express permission of UnitedHealth Group.</a:t>
            </a:r>
            <a:endParaRPr lang="en-US" dirty="0">
              <a:solidFill>
                <a:srgbClr val="879196"/>
              </a:solidFill>
            </a:endParaRPr>
          </a:p>
        </p:txBody>
      </p:sp>
      <p:sp>
        <p:nvSpPr>
          <p:cNvPr id="22" name="Title 2"/>
          <p:cNvSpPr>
            <a:spLocks noGrp="1"/>
          </p:cNvSpPr>
          <p:nvPr>
            <p:ph type="title"/>
          </p:nvPr>
        </p:nvSpPr>
        <p:spPr>
          <a:xfrm>
            <a:off x="914400" y="228600"/>
            <a:ext cx="5549462" cy="762000"/>
          </a:xfrm>
        </p:spPr>
        <p:txBody>
          <a:bodyPr/>
          <a:lstStyle/>
          <a:p>
            <a:r>
              <a:rPr lang="en-US" sz="2000" dirty="0" smtClean="0"/>
              <a:t>Critical Success Factors for PCMH</a:t>
            </a:r>
            <a:endParaRPr lang="en-US" sz="2000" dirty="0"/>
          </a:p>
        </p:txBody>
      </p:sp>
      <p:sp>
        <p:nvSpPr>
          <p:cNvPr id="2" name="TextBox 1"/>
          <p:cNvSpPr txBox="1"/>
          <p:nvPr/>
        </p:nvSpPr>
        <p:spPr>
          <a:xfrm>
            <a:off x="924673" y="1314779"/>
            <a:ext cx="7633699" cy="4247317"/>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400"/>
              </a:spcAft>
              <a:buClr>
                <a:srgbClr val="222C80"/>
              </a:buClr>
              <a:buSzTx/>
              <a:buFont typeface="Wingdings" pitchFamily="2" charset="2"/>
              <a:buChar char="§"/>
              <a:tabLst/>
              <a:defRPr/>
            </a:pPr>
            <a:r>
              <a:rPr lang="en-US" sz="1800" b="0" kern="0" dirty="0">
                <a:solidFill>
                  <a:srgbClr val="000000"/>
                </a:solidFill>
                <a:ea typeface="ＭＳ Ｐゴシック" pitchFamily="34" charset="-128"/>
              </a:rPr>
              <a:t>Funding and resource support enable transformation</a:t>
            </a:r>
          </a:p>
          <a:p>
            <a:pPr marL="800100" marR="0" lvl="1" indent="-342900" defTabSz="914400" eaLnBrk="1" fontAlgn="auto" latinLnBrk="0" hangingPunct="1">
              <a:lnSpc>
                <a:spcPct val="100000"/>
              </a:lnSpc>
              <a:spcBef>
                <a:spcPts val="0"/>
              </a:spcBef>
              <a:spcAft>
                <a:spcPts val="400"/>
              </a:spcAft>
              <a:buClr>
                <a:srgbClr val="222C80"/>
              </a:buClr>
              <a:buSzTx/>
              <a:buFont typeface="Courier New" panose="02070309020205020404" pitchFamily="49" charset="0"/>
              <a:buChar char="o"/>
              <a:tabLst/>
              <a:defRPr/>
            </a:pPr>
            <a:r>
              <a:rPr lang="en-US" sz="1600" b="0" kern="0" dirty="0">
                <a:solidFill>
                  <a:srgbClr val="000000"/>
                </a:solidFill>
                <a:ea typeface="ＭＳ Ｐゴシック" pitchFamily="34" charset="-128"/>
              </a:rPr>
              <a:t>Practices need to be ready and willing to change</a:t>
            </a:r>
          </a:p>
          <a:p>
            <a:pPr marL="800100" marR="0" lvl="1" indent="-342900" defTabSz="914400" eaLnBrk="1" fontAlgn="auto" latinLnBrk="0" hangingPunct="1">
              <a:lnSpc>
                <a:spcPct val="100000"/>
              </a:lnSpc>
              <a:spcBef>
                <a:spcPts val="0"/>
              </a:spcBef>
              <a:spcAft>
                <a:spcPts val="400"/>
              </a:spcAft>
              <a:buClr>
                <a:srgbClr val="222C80"/>
              </a:buClr>
              <a:buSzTx/>
              <a:buFont typeface="Courier New" panose="02070309020205020404" pitchFamily="49" charset="0"/>
              <a:buChar char="o"/>
              <a:tabLst/>
              <a:defRPr/>
            </a:pPr>
            <a:r>
              <a:rPr lang="en-US" sz="1600" b="0" kern="0" dirty="0">
                <a:solidFill>
                  <a:srgbClr val="000000"/>
                </a:solidFill>
                <a:ea typeface="ＭＳ Ｐゴシック" pitchFamily="34" charset="-128"/>
              </a:rPr>
              <a:t>Need clearly defined, engaged physician and administrative leadership</a:t>
            </a:r>
          </a:p>
          <a:p>
            <a:pPr marL="800100" marR="0" lvl="1" indent="-342900" defTabSz="914400" eaLnBrk="1" fontAlgn="auto" latinLnBrk="0" hangingPunct="1">
              <a:lnSpc>
                <a:spcPct val="100000"/>
              </a:lnSpc>
              <a:spcBef>
                <a:spcPts val="0"/>
              </a:spcBef>
              <a:spcAft>
                <a:spcPts val="400"/>
              </a:spcAft>
              <a:buClr>
                <a:srgbClr val="222C80"/>
              </a:buClr>
              <a:buSzTx/>
              <a:buFont typeface="Courier New" panose="02070309020205020404" pitchFamily="49" charset="0"/>
              <a:buChar char="o"/>
              <a:tabLst/>
              <a:defRPr/>
            </a:pPr>
            <a:r>
              <a:rPr lang="en-US" sz="1600" b="0" kern="0" dirty="0">
                <a:solidFill>
                  <a:srgbClr val="000000"/>
                </a:solidFill>
                <a:ea typeface="ＭＳ Ｐゴシック" pitchFamily="34" charset="-128"/>
              </a:rPr>
              <a:t>Structure alone does not drive outcomes</a:t>
            </a:r>
          </a:p>
          <a:p>
            <a:pPr marL="800100" marR="0" lvl="1" indent="-342900" defTabSz="914400" eaLnBrk="1" fontAlgn="auto" latinLnBrk="0" hangingPunct="1">
              <a:lnSpc>
                <a:spcPct val="100000"/>
              </a:lnSpc>
              <a:spcBef>
                <a:spcPts val="0"/>
              </a:spcBef>
              <a:spcAft>
                <a:spcPts val="400"/>
              </a:spcAft>
              <a:buClr>
                <a:srgbClr val="222C80"/>
              </a:buClr>
              <a:buSzTx/>
              <a:buFont typeface="Courier New" panose="02070309020205020404" pitchFamily="49" charset="0"/>
              <a:buChar char="o"/>
              <a:tabLst/>
              <a:defRPr/>
            </a:pPr>
            <a:r>
              <a:rPr lang="en-US" sz="1600" b="0" kern="0" dirty="0">
                <a:solidFill>
                  <a:srgbClr val="000000"/>
                </a:solidFill>
                <a:ea typeface="ＭＳ Ｐゴシック" pitchFamily="34" charset="-128"/>
              </a:rPr>
              <a:t>Processes need to be adopted and sustained to realize clinical and operational efficiency improvements</a:t>
            </a:r>
          </a:p>
          <a:p>
            <a:pPr marL="800100" marR="0" lvl="1" indent="-342900" defTabSz="914400" eaLnBrk="1" fontAlgn="auto" latinLnBrk="0" hangingPunct="1">
              <a:lnSpc>
                <a:spcPct val="100000"/>
              </a:lnSpc>
              <a:spcBef>
                <a:spcPts val="0"/>
              </a:spcBef>
              <a:spcAft>
                <a:spcPts val="400"/>
              </a:spcAft>
              <a:buClr>
                <a:srgbClr val="222C80"/>
              </a:buClr>
              <a:buSzTx/>
              <a:buFont typeface="Wingdings" pitchFamily="2" charset="2"/>
              <a:buChar char="§"/>
              <a:tabLst/>
              <a:defRPr/>
            </a:pPr>
            <a:endParaRPr lang="en-US" sz="1600" b="0" kern="0" dirty="0">
              <a:solidFill>
                <a:srgbClr val="000000"/>
              </a:solidFill>
              <a:ea typeface="ＭＳ Ｐゴシック" pitchFamily="34" charset="-128"/>
            </a:endParaRPr>
          </a:p>
          <a:p>
            <a:pPr marL="342900" marR="0" lvl="0" indent="-342900" defTabSz="914400" eaLnBrk="1" fontAlgn="auto" latinLnBrk="0" hangingPunct="1">
              <a:lnSpc>
                <a:spcPct val="100000"/>
              </a:lnSpc>
              <a:spcBef>
                <a:spcPts val="0"/>
              </a:spcBef>
              <a:spcAft>
                <a:spcPts val="400"/>
              </a:spcAft>
              <a:buClr>
                <a:srgbClr val="222C80"/>
              </a:buClr>
              <a:buSzTx/>
              <a:buFont typeface="Wingdings" pitchFamily="2" charset="2"/>
              <a:buChar char="§"/>
              <a:tabLst/>
              <a:defRPr/>
            </a:pPr>
            <a:r>
              <a:rPr lang="en-US" sz="1800" b="0" kern="0" dirty="0">
                <a:solidFill>
                  <a:srgbClr val="000000"/>
                </a:solidFill>
                <a:ea typeface="ＭＳ Ｐゴシック" pitchFamily="34" charset="-128"/>
              </a:rPr>
              <a:t>Areas which practices deem important for transformation:</a:t>
            </a:r>
          </a:p>
          <a:p>
            <a:pPr marL="800100" marR="0" lvl="1" indent="-342900" defTabSz="914400" eaLnBrk="1" fontAlgn="auto" latinLnBrk="0" hangingPunct="1">
              <a:lnSpc>
                <a:spcPct val="100000"/>
              </a:lnSpc>
              <a:spcBef>
                <a:spcPts val="0"/>
              </a:spcBef>
              <a:spcAft>
                <a:spcPts val="400"/>
              </a:spcAft>
              <a:buClr>
                <a:srgbClr val="222C80"/>
              </a:buClr>
              <a:buSzTx/>
              <a:buFont typeface="Courier New" panose="02070309020205020404" pitchFamily="49" charset="0"/>
              <a:buChar char="o"/>
              <a:tabLst/>
              <a:defRPr/>
            </a:pPr>
            <a:r>
              <a:rPr lang="en-US" sz="1600" b="0" kern="0" dirty="0">
                <a:solidFill>
                  <a:srgbClr val="000000"/>
                </a:solidFill>
                <a:ea typeface="ＭＳ Ｐゴシック" pitchFamily="34" charset="-128"/>
              </a:rPr>
              <a:t>Actionable data, analytics and reporting</a:t>
            </a:r>
          </a:p>
          <a:p>
            <a:pPr marL="800100" marR="0" lvl="1" indent="-342900" defTabSz="914400" eaLnBrk="1" fontAlgn="auto" latinLnBrk="0" hangingPunct="1">
              <a:lnSpc>
                <a:spcPct val="100000"/>
              </a:lnSpc>
              <a:spcBef>
                <a:spcPts val="0"/>
              </a:spcBef>
              <a:spcAft>
                <a:spcPts val="400"/>
              </a:spcAft>
              <a:buClr>
                <a:srgbClr val="222C80"/>
              </a:buClr>
              <a:buSzTx/>
              <a:buFont typeface="Courier New" panose="02070309020205020404" pitchFamily="49" charset="0"/>
              <a:buChar char="o"/>
              <a:tabLst/>
              <a:defRPr/>
            </a:pPr>
            <a:r>
              <a:rPr lang="en-US" sz="1600" b="0" kern="0" dirty="0">
                <a:solidFill>
                  <a:srgbClr val="000000"/>
                </a:solidFill>
                <a:ea typeface="ＭＳ Ｐゴシック" pitchFamily="34" charset="-128"/>
              </a:rPr>
              <a:t>Healthcare Information Technology acquisition support</a:t>
            </a:r>
          </a:p>
          <a:p>
            <a:pPr marL="800100" marR="0" lvl="1" indent="-342900" defTabSz="914400" eaLnBrk="1" fontAlgn="auto" latinLnBrk="0" hangingPunct="1">
              <a:lnSpc>
                <a:spcPct val="100000"/>
              </a:lnSpc>
              <a:spcBef>
                <a:spcPts val="0"/>
              </a:spcBef>
              <a:spcAft>
                <a:spcPts val="400"/>
              </a:spcAft>
              <a:buClr>
                <a:srgbClr val="222C80"/>
              </a:buClr>
              <a:buSzTx/>
              <a:buFont typeface="Courier New" panose="02070309020205020404" pitchFamily="49" charset="0"/>
              <a:buChar char="o"/>
              <a:tabLst/>
              <a:defRPr/>
            </a:pPr>
            <a:r>
              <a:rPr lang="en-US" sz="1600" b="0" kern="0" dirty="0">
                <a:solidFill>
                  <a:srgbClr val="000000"/>
                </a:solidFill>
                <a:ea typeface="ＭＳ Ｐゴシック" pitchFamily="34" charset="-128"/>
              </a:rPr>
              <a:t>Development of care coordination roles and processes</a:t>
            </a:r>
          </a:p>
          <a:p>
            <a:pPr marL="0" marR="0" lvl="1" indent="0" defTabSz="914400" eaLnBrk="1" fontAlgn="auto" latinLnBrk="0" hangingPunct="1">
              <a:lnSpc>
                <a:spcPct val="100000"/>
              </a:lnSpc>
              <a:spcBef>
                <a:spcPts val="0"/>
              </a:spcBef>
              <a:spcAft>
                <a:spcPts val="400"/>
              </a:spcAft>
              <a:buClr>
                <a:srgbClr val="222C80"/>
              </a:buClr>
              <a:buSzTx/>
              <a:buFontTx/>
              <a:buNone/>
              <a:tabLst/>
              <a:defRPr/>
            </a:pPr>
            <a:endParaRPr lang="en-US" sz="1600" b="0" kern="0" dirty="0">
              <a:solidFill>
                <a:srgbClr val="000000"/>
              </a:solidFill>
              <a:ea typeface="ＭＳ Ｐゴシック" pitchFamily="34" charset="-128"/>
            </a:endParaRPr>
          </a:p>
          <a:p>
            <a:pPr marL="342900" marR="0" lvl="0" indent="-342900" defTabSz="914400" eaLnBrk="1" fontAlgn="auto" latinLnBrk="0" hangingPunct="1">
              <a:lnSpc>
                <a:spcPct val="100000"/>
              </a:lnSpc>
              <a:spcBef>
                <a:spcPts val="0"/>
              </a:spcBef>
              <a:spcAft>
                <a:spcPts val="400"/>
              </a:spcAft>
              <a:buClr>
                <a:srgbClr val="222C80"/>
              </a:buClr>
              <a:buSzTx/>
              <a:buFont typeface="Wingdings" pitchFamily="2" charset="2"/>
              <a:buChar char="§"/>
              <a:tabLst/>
              <a:defRPr/>
            </a:pPr>
            <a:r>
              <a:rPr lang="en-US" sz="1800" b="0" kern="0" dirty="0">
                <a:solidFill>
                  <a:srgbClr val="000000"/>
                </a:solidFill>
                <a:ea typeface="ＭＳ Ｐゴシック" pitchFamily="34" charset="-128"/>
              </a:rPr>
              <a:t>Proactive patient engagement and retention maximizes value</a:t>
            </a:r>
          </a:p>
          <a:p>
            <a:pPr marL="800100" marR="0" lvl="1" indent="-342900" defTabSz="914400" eaLnBrk="1" fontAlgn="auto" latinLnBrk="0" hangingPunct="1">
              <a:lnSpc>
                <a:spcPct val="100000"/>
              </a:lnSpc>
              <a:spcBef>
                <a:spcPts val="0"/>
              </a:spcBef>
              <a:spcAft>
                <a:spcPts val="400"/>
              </a:spcAft>
              <a:buClr>
                <a:srgbClr val="222C80"/>
              </a:buClr>
              <a:buSzTx/>
              <a:buFont typeface="Courier New" panose="02070309020205020404" pitchFamily="49" charset="0"/>
              <a:buChar char="o"/>
              <a:tabLst/>
              <a:defRPr/>
            </a:pPr>
            <a:r>
              <a:rPr lang="en-US" sz="1600" b="0" kern="0" dirty="0">
                <a:solidFill>
                  <a:srgbClr val="000000"/>
                </a:solidFill>
                <a:ea typeface="ＭＳ Ｐゴシック" pitchFamily="34" charset="-128"/>
              </a:rPr>
              <a:t>Original cohort analysis show greater medical cost savings and ROI</a:t>
            </a:r>
          </a:p>
        </p:txBody>
      </p:sp>
    </p:spTree>
    <p:extLst>
      <p:ext uri="{BB962C8B-B14F-4D97-AF65-F5344CB8AC3E}">
        <p14:creationId xmlns:p14="http://schemas.microsoft.com/office/powerpoint/2010/main" val="30611735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Title 6"/>
          <p:cNvSpPr>
            <a:spLocks noGrp="1"/>
          </p:cNvSpPr>
          <p:nvPr>
            <p:ph type="title" idx="4294967295"/>
          </p:nvPr>
        </p:nvSpPr>
        <p:spPr>
          <a:xfrm>
            <a:off x="914399" y="228600"/>
            <a:ext cx="5553307" cy="762000"/>
          </a:xfrm>
        </p:spPr>
        <p:txBody>
          <a:bodyPr/>
          <a:lstStyle/>
          <a:p>
            <a:r>
              <a:rPr lang="en-US" sz="2000" dirty="0" smtClean="0"/>
              <a:t>Oncology Episode</a:t>
            </a:r>
            <a:r>
              <a:rPr lang="en-US" sz="1800" dirty="0" smtClean="0"/>
              <a:t/>
            </a:r>
            <a:br>
              <a:rPr lang="en-US" sz="1800" dirty="0" smtClean="0"/>
            </a:br>
            <a:r>
              <a:rPr lang="en-US" sz="1600" b="0" dirty="0" smtClean="0"/>
              <a:t>Payment program strategy</a:t>
            </a:r>
          </a:p>
        </p:txBody>
      </p:sp>
      <p:sp>
        <p:nvSpPr>
          <p:cNvPr id="2" name="Footer Placeholder 1"/>
          <p:cNvSpPr>
            <a:spLocks noGrp="1"/>
          </p:cNvSpPr>
          <p:nvPr>
            <p:ph type="ftr" sz="quarter" idx="11"/>
          </p:nvPr>
        </p:nvSpPr>
        <p:spPr/>
        <p:txBody>
          <a:bodyPr/>
          <a:lstStyle/>
          <a:p>
            <a:pPr>
              <a:defRPr/>
            </a:pPr>
            <a:r>
              <a:rPr lang="en-US" dirty="0" smtClean="0"/>
              <a:t>Proprietary Information of UnitedHealth Group.  Do not distribute or reproduce without express permission of UnitedHealth Group.</a:t>
            </a:r>
            <a:endParaRPr lang="en-US" dirty="0"/>
          </a:p>
        </p:txBody>
      </p:sp>
      <p:sp>
        <p:nvSpPr>
          <p:cNvPr id="4" name="Slide Number Placeholder 3"/>
          <p:cNvSpPr>
            <a:spLocks noGrp="1"/>
          </p:cNvSpPr>
          <p:nvPr>
            <p:ph type="sldNum" sz="quarter" idx="10"/>
          </p:nvPr>
        </p:nvSpPr>
        <p:spPr/>
        <p:txBody>
          <a:bodyPr/>
          <a:lstStyle/>
          <a:p>
            <a:pPr>
              <a:defRPr/>
            </a:pPr>
            <a:fld id="{F4C11BC5-55C0-4F37-A18D-A3311BDD87E9}" type="slidenum">
              <a:rPr lang="en-US" smtClean="0"/>
              <a:pPr>
                <a:defRPr/>
              </a:pPr>
              <a:t>8</a:t>
            </a:fld>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val="772154240"/>
              </p:ext>
            </p:extLst>
          </p:nvPr>
        </p:nvGraphicFramePr>
        <p:xfrm>
          <a:off x="914400" y="2927229"/>
          <a:ext cx="7315200" cy="2475949"/>
        </p:xfrm>
        <a:graphic>
          <a:graphicData uri="http://schemas.openxmlformats.org/drawingml/2006/table">
            <a:tbl>
              <a:tblPr firstRow="1" bandRow="1">
                <a:tableStyleId>{2D5ABB26-0587-4C30-8999-92F81FD0307C}</a:tableStyleId>
              </a:tblPr>
              <a:tblGrid>
                <a:gridCol w="3657600"/>
                <a:gridCol w="3657600"/>
              </a:tblGrid>
              <a:tr h="71088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bg2">
                              <a:lumMod val="75000"/>
                            </a:schemeClr>
                          </a:solidFill>
                          <a:latin typeface="Arial Black" pitchFamily="34" charset="0"/>
                        </a:rPr>
                        <a:t>Rewards physicians for improved quality and reduction in total cost of cancer</a:t>
                      </a:r>
                    </a:p>
                  </a:txBody>
                  <a:tcPr anchor="ctr">
                    <a:lnL>
                      <a:noFill/>
                    </a:lnL>
                    <a:lnR>
                      <a:noFill/>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tx2">
                        <a:lumMod val="9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rgbClr val="C00000"/>
                        </a:solidFill>
                        <a:latin typeface="Arial Black" pitchFamily="34" charset="0"/>
                      </a:endParaRPr>
                    </a:p>
                  </a:txBody>
                  <a:tcPr anchor="ctr">
                    <a:lnL>
                      <a:noFill/>
                    </a:lnL>
                    <a:lnR>
                      <a:noFill/>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tx2">
                        <a:lumMod val="95000"/>
                      </a:schemeClr>
                    </a:solidFill>
                  </a:tcPr>
                </a:tc>
              </a:tr>
              <a:tr h="126379">
                <a:tc>
                  <a:txBody>
                    <a:bodyPr/>
                    <a:lstStyle/>
                    <a:p>
                      <a:pPr algn="ctr"/>
                      <a:endParaRPr lang="en-US" sz="200" dirty="0">
                        <a:solidFill>
                          <a:schemeClr val="bg2">
                            <a:lumMod val="75000"/>
                          </a:schemeClr>
                        </a:solidFill>
                        <a:latin typeface="Arial Black" pitchFamily="34" charset="0"/>
                      </a:endParaRPr>
                    </a:p>
                  </a:txBody>
                  <a:tcPr anchor="ct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tcPr>
                </a:tc>
                <a:tc>
                  <a:txBody>
                    <a:bodyPr/>
                    <a:lstStyle/>
                    <a:p>
                      <a:pPr algn="ctr"/>
                      <a:endParaRPr lang="en-US" sz="200" dirty="0">
                        <a:solidFill>
                          <a:schemeClr val="bg2">
                            <a:lumMod val="75000"/>
                          </a:schemeClr>
                        </a:solidFill>
                        <a:latin typeface="Arial Black" pitchFamily="34" charset="0"/>
                      </a:endParaRPr>
                    </a:p>
                  </a:txBody>
                  <a:tcPr anchor="ct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tcPr>
                </a:tc>
              </a:tr>
              <a:tr h="66349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kern="1200" baseline="0" dirty="0" smtClean="0">
                        <a:solidFill>
                          <a:schemeClr val="bg2">
                            <a:lumMod val="75000"/>
                          </a:schemeClr>
                        </a:solidFill>
                        <a:latin typeface="Arial Black"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bg2">
                              <a:lumMod val="75000"/>
                            </a:schemeClr>
                          </a:solidFill>
                          <a:latin typeface="Arial Black" pitchFamily="34" charset="0"/>
                          <a:ea typeface="+mn-ea"/>
                          <a:cs typeface="+mn-cs"/>
                        </a:rPr>
                        <a:t>Separates oncologist’s income from drug sales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bg2">
                            <a:lumMod val="75000"/>
                          </a:schemeClr>
                        </a:solidFill>
                        <a:latin typeface="Arial Black" pitchFamily="34" charset="0"/>
                        <a:ea typeface="+mn-ea"/>
                        <a:cs typeface="+mn-cs"/>
                      </a:endParaRPr>
                    </a:p>
                  </a:txBody>
                  <a:tcPr anchor="ct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9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rgbClr val="C00000"/>
                        </a:solidFill>
                        <a:latin typeface="Arial Black" pitchFamily="34" charset="0"/>
                        <a:ea typeface="+mn-ea"/>
                        <a:cs typeface="+mn-cs"/>
                      </a:endParaRPr>
                    </a:p>
                  </a:txBody>
                  <a:tcPr anchor="ct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95000"/>
                      </a:schemeClr>
                    </a:solidFill>
                  </a:tcPr>
                </a:tc>
              </a:tr>
              <a:tr h="126379">
                <a:tc>
                  <a:txBody>
                    <a:bodyPr/>
                    <a:lstStyle/>
                    <a:p>
                      <a:pPr algn="ctr"/>
                      <a:endParaRPr lang="en-US" sz="200" dirty="0">
                        <a:solidFill>
                          <a:schemeClr val="bg2">
                            <a:lumMod val="75000"/>
                          </a:schemeClr>
                        </a:solidFill>
                        <a:latin typeface="Arial Black" pitchFamily="34" charset="0"/>
                      </a:endParaRPr>
                    </a:p>
                  </a:txBody>
                  <a:tcPr anchor="ct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tcPr>
                </a:tc>
                <a:tc>
                  <a:txBody>
                    <a:bodyPr/>
                    <a:lstStyle/>
                    <a:p>
                      <a:pPr algn="ctr"/>
                      <a:endParaRPr lang="en-US" sz="200" dirty="0">
                        <a:solidFill>
                          <a:schemeClr val="bg2">
                            <a:lumMod val="75000"/>
                          </a:schemeClr>
                        </a:solidFill>
                        <a:latin typeface="Arial Black" pitchFamily="34" charset="0"/>
                      </a:endParaRPr>
                    </a:p>
                  </a:txBody>
                  <a:tcPr anchor="ct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tcPr>
                </a:tc>
              </a:tr>
              <a:tr h="66349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bg2">
                              <a:lumMod val="75000"/>
                            </a:schemeClr>
                          </a:solidFill>
                          <a:latin typeface="Arial Black" pitchFamily="34" charset="0"/>
                          <a:ea typeface="+mn-ea"/>
                          <a:cs typeface="+mn-cs"/>
                        </a:rPr>
                        <a:t>Builds a learning system to identify</a:t>
                      </a:r>
                      <a:br>
                        <a:rPr lang="en-US" sz="1400" b="1" kern="1200" baseline="0" dirty="0" smtClean="0">
                          <a:solidFill>
                            <a:schemeClr val="bg2">
                              <a:lumMod val="75000"/>
                            </a:schemeClr>
                          </a:solidFill>
                          <a:latin typeface="Arial Black" pitchFamily="34" charset="0"/>
                          <a:ea typeface="+mn-ea"/>
                          <a:cs typeface="+mn-cs"/>
                        </a:rPr>
                      </a:br>
                      <a:r>
                        <a:rPr lang="en-US" sz="1400" b="1" kern="1200" baseline="0" dirty="0" smtClean="0">
                          <a:solidFill>
                            <a:schemeClr val="bg2">
                              <a:lumMod val="75000"/>
                            </a:schemeClr>
                          </a:solidFill>
                          <a:latin typeface="Arial Black" pitchFamily="34" charset="0"/>
                          <a:ea typeface="+mn-ea"/>
                          <a:cs typeface="+mn-cs"/>
                        </a:rPr>
                        <a:t>best practices for cost and quality</a:t>
                      </a:r>
                    </a:p>
                  </a:txBody>
                  <a:tcPr anchor="ct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9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rgbClr val="C00000"/>
                        </a:solidFill>
                        <a:latin typeface="Arial Black" pitchFamily="34" charset="0"/>
                        <a:ea typeface="+mn-ea"/>
                        <a:cs typeface="+mn-cs"/>
                      </a:endParaRPr>
                    </a:p>
                  </a:txBody>
                  <a:tcPr anchor="ct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tx2">
                        <a:lumMod val="95000"/>
                      </a:schemeClr>
                    </a:solidFill>
                  </a:tcPr>
                </a:tc>
              </a:tr>
              <a:tr h="147775">
                <a:tc>
                  <a:txBody>
                    <a:bodyPr/>
                    <a:lstStyle/>
                    <a:p>
                      <a:pPr algn="ctr"/>
                      <a:endParaRPr lang="en-US" sz="200" dirty="0">
                        <a:solidFill>
                          <a:schemeClr val="bg2">
                            <a:lumMod val="75000"/>
                          </a:schemeClr>
                        </a:solidFill>
                        <a:latin typeface="Arial Black" pitchFamily="34" charset="0"/>
                      </a:endParaRPr>
                    </a:p>
                  </a:txBody>
                  <a:tcPr anchor="ct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tcPr>
                </a:tc>
                <a:tc>
                  <a:txBody>
                    <a:bodyPr/>
                    <a:lstStyle/>
                    <a:p>
                      <a:pPr algn="ctr"/>
                      <a:endParaRPr lang="en-US" sz="200" dirty="0">
                        <a:solidFill>
                          <a:schemeClr val="bg2">
                            <a:lumMod val="75000"/>
                          </a:schemeClr>
                        </a:solidFill>
                        <a:latin typeface="Arial Black" pitchFamily="34" charset="0"/>
                      </a:endParaRPr>
                    </a:p>
                  </a:txBody>
                  <a:tcPr anchor="ct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4023185379"/>
              </p:ext>
            </p:extLst>
          </p:nvPr>
        </p:nvGraphicFramePr>
        <p:xfrm>
          <a:off x="914400" y="1143000"/>
          <a:ext cx="7315200" cy="762000"/>
        </p:xfrm>
        <a:graphic>
          <a:graphicData uri="http://schemas.openxmlformats.org/drawingml/2006/table">
            <a:tbl>
              <a:tblPr firstRow="1" bandRow="1">
                <a:tableStyleId>{5C22544A-7EE6-4342-B048-85BDC9FD1C3A}</a:tableStyleId>
              </a:tblPr>
              <a:tblGrid>
                <a:gridCol w="7315200"/>
              </a:tblGrid>
              <a:tr h="762000">
                <a:tc>
                  <a:txBody>
                    <a:bodyPr/>
                    <a:lstStyle/>
                    <a:p>
                      <a:pPr algn="ctr"/>
                      <a:r>
                        <a:rPr lang="en-US" sz="1400" b="0" dirty="0" smtClean="0">
                          <a:solidFill>
                            <a:schemeClr val="tx1"/>
                          </a:solidFill>
                          <a:latin typeface="Arial Black" pitchFamily="34" charset="0"/>
                        </a:rPr>
                        <a:t>UnitedHealthcare launched a three-year episode</a:t>
                      </a:r>
                    </a:p>
                    <a:p>
                      <a:pPr algn="ctr"/>
                      <a:r>
                        <a:rPr lang="en-US" sz="1400" b="0" dirty="0" smtClean="0">
                          <a:solidFill>
                            <a:schemeClr val="tx1"/>
                          </a:solidFill>
                          <a:latin typeface="Arial Black" pitchFamily="34" charset="0"/>
                        </a:rPr>
                        <a:t> payment pilot focused on oncology services</a:t>
                      </a:r>
                    </a:p>
                  </a:txBody>
                  <a:tcPr anchor="ctr">
                    <a:lnL w="12700" cmpd="sng">
                      <a:noFill/>
                    </a:lnL>
                    <a:lnR w="12700" cmpd="sng">
                      <a:noFill/>
                    </a:lnR>
                    <a:lnT w="12700" cmpd="sng">
                      <a:noFill/>
                    </a:lnT>
                    <a:lnB w="1905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0" name="Rectangle 6"/>
          <p:cNvSpPr>
            <a:spLocks noChangeArrowheads="1"/>
          </p:cNvSpPr>
          <p:nvPr/>
        </p:nvSpPr>
        <p:spPr bwMode="auto">
          <a:xfrm>
            <a:off x="228600" y="228600"/>
            <a:ext cx="8686800" cy="6400800"/>
          </a:xfrm>
          <a:prstGeom prst="rect">
            <a:avLst/>
          </a:prstGeom>
          <a:noFill/>
          <a:ln w="12700" algn="ctr">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0" dirty="0">
              <a:ln>
                <a:solidFill>
                  <a:srgbClr val="FFFFFF"/>
                </a:solidFill>
              </a:ln>
              <a:ea typeface="ＭＳ Ｐゴシック" pitchFamily="34" charset="-128"/>
            </a:endParaRPr>
          </a:p>
        </p:txBody>
      </p:sp>
      <p:sp>
        <p:nvSpPr>
          <p:cNvPr id="5" name="Rectangle 4"/>
          <p:cNvSpPr/>
          <p:nvPr/>
        </p:nvSpPr>
        <p:spPr>
          <a:xfrm>
            <a:off x="685800" y="5430985"/>
            <a:ext cx="7848600" cy="600164"/>
          </a:xfrm>
          <a:prstGeom prst="rect">
            <a:avLst/>
          </a:prstGeom>
        </p:spPr>
        <p:txBody>
          <a:bodyPr wrap="square">
            <a:spAutoFit/>
          </a:bodyPr>
          <a:lstStyle/>
          <a:p>
            <a:pPr algn="ctr" defTabSz="914400" fontAlgn="auto">
              <a:spcBef>
                <a:spcPts val="0"/>
              </a:spcBef>
              <a:spcAft>
                <a:spcPts val="0"/>
              </a:spcAft>
              <a:defRPr/>
            </a:pPr>
            <a:r>
              <a:rPr lang="en-US" sz="1100" dirty="0">
                <a:solidFill>
                  <a:srgbClr val="253E51"/>
                </a:solidFill>
                <a:latin typeface="Arial Black" pitchFamily="34" charset="0"/>
                <a:ea typeface="ＭＳ Ｐゴシック" pitchFamily="34" charset="-128"/>
              </a:rPr>
              <a:t>Participants:</a:t>
            </a:r>
          </a:p>
          <a:p>
            <a:pPr algn="ctr" defTabSz="914400" fontAlgn="auto">
              <a:spcBef>
                <a:spcPts val="0"/>
              </a:spcBef>
              <a:spcAft>
                <a:spcPts val="0"/>
              </a:spcAft>
              <a:defRPr/>
            </a:pPr>
            <a:r>
              <a:rPr lang="en-US" sz="1100" dirty="0">
                <a:solidFill>
                  <a:srgbClr val="253E51"/>
                </a:solidFill>
                <a:latin typeface="Arial" pitchFamily="34" charset="0"/>
                <a:ea typeface="ＭＳ Ｐゴシック" pitchFamily="34" charset="-128"/>
                <a:cs typeface="Arial" pitchFamily="34" charset="0"/>
              </a:rPr>
              <a:t>The West Clinic</a:t>
            </a:r>
            <a:r>
              <a:rPr lang="en-US" sz="1100" b="0" dirty="0">
                <a:solidFill>
                  <a:srgbClr val="253E51"/>
                </a:solidFill>
                <a:latin typeface="Arial" pitchFamily="34" charset="0"/>
                <a:ea typeface="ＭＳ Ｐゴシック" pitchFamily="34" charset="-128"/>
                <a:cs typeface="Arial" pitchFamily="34" charset="0"/>
              </a:rPr>
              <a:t>, Memphis;  </a:t>
            </a:r>
            <a:r>
              <a:rPr lang="en-US" sz="1100" dirty="0">
                <a:solidFill>
                  <a:srgbClr val="253E51"/>
                </a:solidFill>
                <a:latin typeface="Arial" pitchFamily="34" charset="0"/>
                <a:ea typeface="ＭＳ Ｐゴシック" pitchFamily="34" charset="-128"/>
                <a:cs typeface="Arial" pitchFamily="34" charset="0"/>
              </a:rPr>
              <a:t>Northwest Georgia Oncology Centers, PC</a:t>
            </a:r>
            <a:r>
              <a:rPr lang="en-US" sz="1100" b="0" dirty="0">
                <a:solidFill>
                  <a:srgbClr val="253E51"/>
                </a:solidFill>
                <a:latin typeface="Arial" pitchFamily="34" charset="0"/>
                <a:ea typeface="ＭＳ Ｐゴシック" pitchFamily="34" charset="-128"/>
                <a:cs typeface="Arial" pitchFamily="34" charset="0"/>
              </a:rPr>
              <a:t>, Marietta; </a:t>
            </a:r>
            <a:r>
              <a:rPr lang="en-US" sz="1100" dirty="0">
                <a:solidFill>
                  <a:srgbClr val="253E51"/>
                </a:solidFill>
                <a:latin typeface="Arial" pitchFamily="34" charset="0"/>
                <a:ea typeface="ＭＳ Ｐゴシック" pitchFamily="34" charset="-128"/>
                <a:cs typeface="Arial" pitchFamily="34" charset="0"/>
              </a:rPr>
              <a:t>Center </a:t>
            </a:r>
            <a:r>
              <a:rPr lang="en-US" sz="1100" dirty="0" smtClean="0">
                <a:solidFill>
                  <a:srgbClr val="253E51"/>
                </a:solidFill>
                <a:latin typeface="Arial" pitchFamily="34" charset="0"/>
                <a:ea typeface="ＭＳ Ｐゴシック" pitchFamily="34" charset="-128"/>
                <a:cs typeface="Arial" pitchFamily="34" charset="0"/>
              </a:rPr>
              <a:t>for Cancer </a:t>
            </a:r>
            <a:r>
              <a:rPr lang="en-US" sz="1100" dirty="0">
                <a:solidFill>
                  <a:srgbClr val="253E51"/>
                </a:solidFill>
                <a:latin typeface="Arial" pitchFamily="34" charset="0"/>
                <a:ea typeface="ＭＳ Ｐゴシック" pitchFamily="34" charset="-128"/>
                <a:cs typeface="Arial" pitchFamily="34" charset="0"/>
              </a:rPr>
              <a:t>and Blood Disorders</a:t>
            </a:r>
            <a:r>
              <a:rPr lang="en-US" sz="1100" b="0" dirty="0">
                <a:solidFill>
                  <a:srgbClr val="253E51"/>
                </a:solidFill>
                <a:latin typeface="Arial" pitchFamily="34" charset="0"/>
                <a:ea typeface="ＭＳ Ｐゴシック" pitchFamily="34" charset="-128"/>
                <a:cs typeface="Arial" pitchFamily="34" charset="0"/>
              </a:rPr>
              <a:t>, Forth </a:t>
            </a:r>
            <a:r>
              <a:rPr lang="en-US" sz="1100" b="0" dirty="0" smtClean="0">
                <a:solidFill>
                  <a:srgbClr val="253E51"/>
                </a:solidFill>
                <a:latin typeface="Arial" pitchFamily="34" charset="0"/>
                <a:ea typeface="ＭＳ Ｐゴシック" pitchFamily="34" charset="-128"/>
                <a:cs typeface="Arial" pitchFamily="34" charset="0"/>
              </a:rPr>
              <a:t>Worth; </a:t>
            </a:r>
            <a:r>
              <a:rPr lang="en-US" sz="1100" dirty="0" smtClean="0">
                <a:solidFill>
                  <a:srgbClr val="253E51"/>
                </a:solidFill>
                <a:latin typeface="Arial" pitchFamily="34" charset="0"/>
                <a:ea typeface="ＭＳ Ｐゴシック" pitchFamily="34" charset="-128"/>
                <a:cs typeface="Arial" pitchFamily="34" charset="0"/>
              </a:rPr>
              <a:t>Advanced </a:t>
            </a:r>
            <a:r>
              <a:rPr lang="en-US" sz="1100" dirty="0">
                <a:solidFill>
                  <a:srgbClr val="253E51"/>
                </a:solidFill>
                <a:latin typeface="Arial" pitchFamily="34" charset="0"/>
                <a:ea typeface="ＭＳ Ｐゴシック" pitchFamily="34" charset="-128"/>
                <a:cs typeface="Arial" pitchFamily="34" charset="0"/>
              </a:rPr>
              <a:t>Medical Specialties</a:t>
            </a:r>
            <a:r>
              <a:rPr lang="en-US" sz="1100" b="0" dirty="0">
                <a:solidFill>
                  <a:srgbClr val="253E51"/>
                </a:solidFill>
                <a:latin typeface="Arial" pitchFamily="34" charset="0"/>
                <a:ea typeface="ＭＳ Ｐゴシック" pitchFamily="34" charset="-128"/>
                <a:cs typeface="Arial" pitchFamily="34" charset="0"/>
              </a:rPr>
              <a:t>, </a:t>
            </a:r>
            <a:r>
              <a:rPr lang="en-US" sz="1100" b="0" dirty="0" smtClean="0">
                <a:solidFill>
                  <a:srgbClr val="253E51"/>
                </a:solidFill>
                <a:latin typeface="Arial" pitchFamily="34" charset="0"/>
                <a:ea typeface="ＭＳ Ｐゴシック" pitchFamily="34" charset="-128"/>
                <a:cs typeface="Arial" pitchFamily="34" charset="0"/>
              </a:rPr>
              <a:t>Miami and </a:t>
            </a:r>
            <a:r>
              <a:rPr lang="en-US" sz="1100" dirty="0">
                <a:solidFill>
                  <a:srgbClr val="253E51"/>
                </a:solidFill>
                <a:latin typeface="Arial" pitchFamily="34" charset="0"/>
                <a:ea typeface="ＭＳ Ｐゴシック" pitchFamily="34" charset="-128"/>
                <a:cs typeface="Arial" pitchFamily="34" charset="0"/>
              </a:rPr>
              <a:t>Dayton Physicians LLC</a:t>
            </a:r>
            <a:r>
              <a:rPr lang="en-US" sz="1100" b="0" dirty="0">
                <a:solidFill>
                  <a:srgbClr val="253E51"/>
                </a:solidFill>
                <a:latin typeface="Arial" pitchFamily="34" charset="0"/>
                <a:ea typeface="ＭＳ Ｐゴシック" pitchFamily="34" charset="-128"/>
                <a:cs typeface="Arial" pitchFamily="34" charset="0"/>
              </a:rPr>
              <a:t>, Dayton</a:t>
            </a:r>
          </a:p>
        </p:txBody>
      </p:sp>
      <p:graphicFrame>
        <p:nvGraphicFramePr>
          <p:cNvPr id="8" name="Table 7"/>
          <p:cNvGraphicFramePr>
            <a:graphicFrameLocks noGrp="1"/>
          </p:cNvGraphicFramePr>
          <p:nvPr>
            <p:extLst>
              <p:ext uri="{D42A27DB-BD31-4B8C-83A1-F6EECF244321}">
                <p14:modId xmlns:p14="http://schemas.microsoft.com/office/powerpoint/2010/main" val="3239848040"/>
              </p:ext>
            </p:extLst>
          </p:nvPr>
        </p:nvGraphicFramePr>
        <p:xfrm>
          <a:off x="914400" y="2057400"/>
          <a:ext cx="7315200" cy="762000"/>
        </p:xfrm>
        <a:graphic>
          <a:graphicData uri="http://schemas.openxmlformats.org/drawingml/2006/table">
            <a:tbl>
              <a:tblPr firstRow="1" bandRow="1">
                <a:tableStyleId>{2D5ABB26-0587-4C30-8999-92F81FD0307C}</a:tableStyleId>
              </a:tblPr>
              <a:tblGrid>
                <a:gridCol w="3581400"/>
                <a:gridCol w="1981200"/>
                <a:gridCol w="1752600"/>
              </a:tblGrid>
              <a:tr h="685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smtClean="0">
                          <a:solidFill>
                            <a:schemeClr val="tx2"/>
                          </a:solidFill>
                          <a:latin typeface="Arial Black" pitchFamily="34" charset="0"/>
                        </a:rPr>
                        <a:t>Treatment savings for            810 patients:</a:t>
                      </a:r>
                    </a:p>
                  </a:txBody>
                  <a:tcPr anchor="ctr">
                    <a:lnL>
                      <a:noFill/>
                    </a:lnL>
                    <a:lnR>
                      <a:noFill/>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4400" dirty="0" smtClean="0">
                          <a:solidFill>
                            <a:schemeClr val="tx2"/>
                          </a:solidFill>
                          <a:latin typeface="Arial Black" pitchFamily="34" charset="0"/>
                        </a:rPr>
                        <a:t>$33</a:t>
                      </a:r>
                      <a:endParaRPr lang="en-US" sz="1800" baseline="0" dirty="0" smtClean="0">
                        <a:solidFill>
                          <a:schemeClr val="tx2"/>
                        </a:solidFill>
                        <a:latin typeface="Arial Black" pitchFamily="34" charset="0"/>
                      </a:endParaRPr>
                    </a:p>
                  </a:txBody>
                  <a:tcPr anchor="ctr">
                    <a:lnL>
                      <a:noFill/>
                    </a:lnL>
                    <a:lnR>
                      <a:noFill/>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lnTlToBr w="12700" cmpd="sng">
                      <a:noFill/>
                      <a:prstDash val="solid"/>
                    </a:lnTlToBr>
                    <a:lnBlToTr w="12700" cmpd="sng">
                      <a:noFill/>
                      <a:prstDash val="solid"/>
                    </a:lnBlToTr>
                    <a:solidFill>
                      <a:srgbClr val="8E93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solidFill>
                            <a:schemeClr val="tx2"/>
                          </a:solidFill>
                          <a:latin typeface="Arial Black" pitchFamily="34" charset="0"/>
                        </a:rPr>
                        <a:t>Million</a:t>
                      </a:r>
                    </a:p>
                  </a:txBody>
                  <a:tcPr anchor="ctr">
                    <a:lnL>
                      <a:noFill/>
                    </a:lnL>
                    <a:lnR>
                      <a:noFill/>
                    </a:ln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lnTlToBr w="12700" cmpd="sng">
                      <a:noFill/>
                      <a:prstDash val="solid"/>
                    </a:lnTlToBr>
                    <a:lnBlToTr w="12700" cmpd="sng">
                      <a:noFill/>
                      <a:prstDash val="solid"/>
                    </a:lnBlToTr>
                    <a:solidFill>
                      <a:srgbClr val="8E9300"/>
                    </a:solidFill>
                  </a:tcPr>
                </a:tc>
              </a:tr>
            </a:tbl>
          </a:graphicData>
        </a:graphic>
      </p:graphicFrame>
      <p:sp>
        <p:nvSpPr>
          <p:cNvPr id="10" name="TextBox 9"/>
          <p:cNvSpPr txBox="1"/>
          <p:nvPr/>
        </p:nvSpPr>
        <p:spPr>
          <a:xfrm>
            <a:off x="304800" y="6062246"/>
            <a:ext cx="8686800" cy="338554"/>
          </a:xfrm>
          <a:prstGeom prst="rect">
            <a:avLst/>
          </a:prstGeom>
          <a:noFill/>
        </p:spPr>
        <p:txBody>
          <a:bodyPr wrap="square" rtlCol="0" anchor="b">
            <a:spAutoFit/>
          </a:bodyPr>
          <a:lstStyle/>
          <a:p>
            <a:r>
              <a:rPr lang="en-US" sz="800" b="0" dirty="0">
                <a:ea typeface="ＭＳ Ｐゴシック" pitchFamily="34" charset="-128"/>
              </a:rPr>
              <a:t>“Changing Physician Incentives for Affordable, Quality Cancer Care: Results of an Episode Payment Model</a:t>
            </a:r>
            <a:r>
              <a:rPr lang="en-US" sz="800" b="0" dirty="0" smtClean="0">
                <a:ea typeface="ＭＳ Ｐゴシック" pitchFamily="34" charset="-128"/>
              </a:rPr>
              <a:t>,  </a:t>
            </a:r>
            <a:r>
              <a:rPr lang="en-US" sz="800" b="0" i="1" dirty="0" smtClean="0">
                <a:ea typeface="ＭＳ Ｐゴシック" pitchFamily="34" charset="-128"/>
              </a:rPr>
              <a:t>The </a:t>
            </a:r>
            <a:r>
              <a:rPr lang="en-US" sz="800" b="0" i="1" dirty="0">
                <a:ea typeface="ＭＳ Ｐゴシック" pitchFamily="34" charset="-128"/>
              </a:rPr>
              <a:t>Journal of Oncology </a:t>
            </a:r>
            <a:r>
              <a:rPr lang="en-US" sz="800" b="0" i="1" dirty="0" smtClean="0">
                <a:ea typeface="ＭＳ Ｐゴシック" pitchFamily="34" charset="-128"/>
              </a:rPr>
              <a:t>Practice</a:t>
            </a:r>
            <a:r>
              <a:rPr lang="en-US" sz="800" b="0" dirty="0" smtClean="0">
                <a:ea typeface="ＭＳ Ｐゴシック" pitchFamily="34" charset="-128"/>
              </a:rPr>
              <a:t>, July, 2014,  Lee  </a:t>
            </a:r>
            <a:r>
              <a:rPr lang="en-US" sz="800" b="0" dirty="0">
                <a:ea typeface="ＭＳ Ｐゴシック" pitchFamily="34" charset="-128"/>
              </a:rPr>
              <a:t>Newcomer; </a:t>
            </a:r>
            <a:r>
              <a:rPr lang="en-US" sz="800" b="0" dirty="0" smtClean="0">
                <a:ea typeface="ＭＳ Ｐゴシック" pitchFamily="34" charset="-128"/>
              </a:rPr>
              <a:t>M.D.;            Bruce </a:t>
            </a:r>
            <a:r>
              <a:rPr lang="en-US" sz="800" b="0" dirty="0">
                <a:ea typeface="ＭＳ Ｐゴシック" pitchFamily="34" charset="-128"/>
              </a:rPr>
              <a:t>Gould, </a:t>
            </a:r>
            <a:r>
              <a:rPr lang="en-US" sz="800" b="0" dirty="0" smtClean="0">
                <a:ea typeface="ＭＳ Ｐゴシック" pitchFamily="34" charset="-128"/>
              </a:rPr>
              <a:t>M.D; </a:t>
            </a:r>
            <a:r>
              <a:rPr lang="en-US" sz="800" b="0" dirty="0">
                <a:ea typeface="ＭＳ Ｐゴシック" pitchFamily="34" charset="-128"/>
              </a:rPr>
              <a:t>Ray D. Page, D.O., </a:t>
            </a:r>
            <a:r>
              <a:rPr lang="en-US" sz="800" b="0" dirty="0" smtClean="0">
                <a:ea typeface="ＭＳ Ｐゴシック" pitchFamily="34" charset="-128"/>
              </a:rPr>
              <a:t>Ph.D..; Sheila </a:t>
            </a:r>
            <a:r>
              <a:rPr lang="en-US" sz="800" b="0" dirty="0">
                <a:ea typeface="ＭＳ Ｐゴシック" pitchFamily="34" charset="-128"/>
              </a:rPr>
              <a:t>A. </a:t>
            </a:r>
            <a:r>
              <a:rPr lang="en-US" sz="800" b="0" dirty="0" err="1">
                <a:ea typeface="ＭＳ Ｐゴシック" pitchFamily="34" charset="-128"/>
              </a:rPr>
              <a:t>Donelan</a:t>
            </a:r>
            <a:r>
              <a:rPr lang="en-US" sz="800" b="0" dirty="0">
                <a:ea typeface="ＭＳ Ｐゴシック" pitchFamily="34" charset="-128"/>
              </a:rPr>
              <a:t>, M.S</a:t>
            </a:r>
            <a:r>
              <a:rPr lang="en-US" sz="800" b="0" dirty="0" smtClean="0">
                <a:ea typeface="ＭＳ Ｐゴシック" pitchFamily="34" charset="-128"/>
              </a:rPr>
              <a:t>. </a:t>
            </a:r>
            <a:r>
              <a:rPr lang="en-US" sz="800" b="0" dirty="0">
                <a:ea typeface="ＭＳ Ｐゴシック" pitchFamily="34" charset="-128"/>
              </a:rPr>
              <a:t>and Monica Perkins, </a:t>
            </a:r>
            <a:r>
              <a:rPr lang="en-US" sz="800" b="0" dirty="0" smtClean="0">
                <a:ea typeface="ＭＳ Ｐゴシック" pitchFamily="34" charset="-128"/>
              </a:rPr>
              <a:t>Ph.D.</a:t>
            </a:r>
            <a:endParaRPr lang="en-US" sz="800" b="0" dirty="0">
              <a:solidFill>
                <a:srgbClr val="879196"/>
              </a:solidFill>
              <a:ea typeface="ＭＳ Ｐゴシック" pitchFamily="34" charset="-128"/>
            </a:endParaRPr>
          </a:p>
        </p:txBody>
      </p:sp>
    </p:spTree>
    <p:extLst>
      <p:ext uri="{BB962C8B-B14F-4D97-AF65-F5344CB8AC3E}">
        <p14:creationId xmlns:p14="http://schemas.microsoft.com/office/powerpoint/2010/main" val="38722512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Cancer Pilot with MD Anderson</a:t>
            </a:r>
            <a:endParaRPr lang="en-US" sz="2000" dirty="0"/>
          </a:p>
        </p:txBody>
      </p:sp>
      <p:sp>
        <p:nvSpPr>
          <p:cNvPr id="3" name="Slide Number Placeholder 2"/>
          <p:cNvSpPr>
            <a:spLocks noGrp="1"/>
          </p:cNvSpPr>
          <p:nvPr>
            <p:ph type="sldNum" sz="quarter" idx="10"/>
          </p:nvPr>
        </p:nvSpPr>
        <p:spPr/>
        <p:txBody>
          <a:bodyPr/>
          <a:lstStyle/>
          <a:p>
            <a:fld id="{DB622EFE-0182-4946-A63D-46EAD96EEF7D}" type="slidenum">
              <a:rPr lang="en-US" smtClean="0"/>
              <a:pPr/>
              <a:t>9</a:t>
            </a:fld>
            <a:endParaRPr lang="en-US" dirty="0"/>
          </a:p>
        </p:txBody>
      </p:sp>
      <p:sp>
        <p:nvSpPr>
          <p:cNvPr id="4" name="Footer Placeholder 3"/>
          <p:cNvSpPr>
            <a:spLocks noGrp="1"/>
          </p:cNvSpPr>
          <p:nvPr>
            <p:ph type="ftr" sz="quarter" idx="11"/>
          </p:nvPr>
        </p:nvSpPr>
        <p:spPr/>
        <p:txBody>
          <a:bodyPr/>
          <a:lstStyle/>
          <a:p>
            <a:r>
              <a:rPr lang="en-US" smtClean="0">
                <a:solidFill>
                  <a:srgbClr val="879196"/>
                </a:solidFill>
              </a:rPr>
              <a:t>Proprietary Information of UnitedHealth Group.  Do not distribute or reproduce without express permission of UnitedHealth Group.</a:t>
            </a:r>
            <a:endParaRPr lang="en-US" dirty="0">
              <a:solidFill>
                <a:srgbClr val="879196"/>
              </a:solidFill>
            </a:endParaRPr>
          </a:p>
        </p:txBody>
      </p:sp>
      <p:sp>
        <p:nvSpPr>
          <p:cNvPr id="6" name="Rectangle 5"/>
          <p:cNvSpPr/>
          <p:nvPr/>
        </p:nvSpPr>
        <p:spPr bwMode="auto">
          <a:xfrm>
            <a:off x="841830" y="1478494"/>
            <a:ext cx="7794170" cy="537029"/>
          </a:xfrm>
          <a:prstGeom prst="rect">
            <a:avLst/>
          </a:prstGeom>
          <a:solidFill>
            <a:srgbClr val="8E9300"/>
          </a:solidFill>
          <a:ln>
            <a:noFill/>
          </a:ln>
          <a:effectLst/>
          <a:scene3d>
            <a:camera prst="orthographicFront"/>
            <a:lightRig rig="threePt" dir="t"/>
          </a:scene3d>
          <a:sp3d>
            <a:bevelT/>
            <a:bevelB/>
          </a:sp3d>
          <a:extLst/>
        </p:spPr>
        <p:txBody>
          <a:bodyPr vert="horz" wrap="square" lIns="91440" tIns="45720" rIns="91440" bIns="45720" numCol="1" rtlCol="0" anchor="ctr" anchorCtr="0" compatLnSpc="1">
            <a:prstTxWarp prst="textNoShape">
              <a:avLst/>
            </a:prstTxWarp>
          </a:bodyPr>
          <a:lstStyle/>
          <a:p>
            <a:pPr algn="ctr" defTabSz="914400"/>
            <a:r>
              <a:rPr lang="en-US" sz="2000" b="0" dirty="0" smtClean="0">
                <a:solidFill>
                  <a:srgbClr val="FFFFFF"/>
                </a:solidFill>
                <a:ea typeface="ＭＳ Ｐゴシック" pitchFamily="34" charset="-128"/>
              </a:rPr>
              <a:t>3 Year Head and Neck Cancer Bundled Payment Pilot Launched</a:t>
            </a:r>
          </a:p>
        </p:txBody>
      </p:sp>
      <p:graphicFrame>
        <p:nvGraphicFramePr>
          <p:cNvPr id="7" name="Table 6"/>
          <p:cNvGraphicFramePr>
            <a:graphicFrameLocks noGrp="1"/>
          </p:cNvGraphicFramePr>
          <p:nvPr>
            <p:extLst>
              <p:ext uri="{D42A27DB-BD31-4B8C-83A1-F6EECF244321}">
                <p14:modId xmlns:p14="http://schemas.microsoft.com/office/powerpoint/2010/main" val="3213221472"/>
              </p:ext>
            </p:extLst>
          </p:nvPr>
        </p:nvGraphicFramePr>
        <p:xfrm>
          <a:off x="841830" y="2498526"/>
          <a:ext cx="7794170" cy="3383534"/>
        </p:xfrm>
        <a:graphic>
          <a:graphicData uri="http://schemas.openxmlformats.org/drawingml/2006/table">
            <a:tbl>
              <a:tblPr firstRow="1" bandRow="1">
                <a:tableStyleId>{2D5ABB26-0587-4C30-8999-92F81FD0307C}</a:tableStyleId>
              </a:tblPr>
              <a:tblGrid>
                <a:gridCol w="7794170"/>
              </a:tblGrid>
              <a:tr h="6401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bg2">
                              <a:lumMod val="75000"/>
                            </a:schemeClr>
                          </a:solidFill>
                          <a:latin typeface="Arial Black" pitchFamily="34" charset="0"/>
                          <a:ea typeface="+mn-ea"/>
                          <a:cs typeface="+mn-cs"/>
                        </a:rPr>
                        <a:t>Based on MD Anderson’s extensive mapping of the complex components required for head and neck cancers diagnoses</a:t>
                      </a:r>
                    </a:p>
                  </a:txBody>
                  <a:tcPr marT="45723" marB="45723" anchor="ct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bg2">
                        <a:lumMod val="20000"/>
                        <a:lumOff val="80000"/>
                      </a:schemeClr>
                    </a:solidFill>
                  </a:tcPr>
                </a:tc>
              </a:tr>
              <a:tr h="213376">
                <a:tc>
                  <a:txBody>
                    <a:bodyPr/>
                    <a:lstStyle/>
                    <a:p>
                      <a:pPr algn="ctr"/>
                      <a:endParaRPr lang="en-US" sz="800" dirty="0">
                        <a:solidFill>
                          <a:schemeClr val="bg2">
                            <a:lumMod val="75000"/>
                          </a:schemeClr>
                        </a:solidFill>
                        <a:latin typeface="Arial Black" pitchFamily="34" charset="0"/>
                      </a:endParaRPr>
                    </a:p>
                  </a:txBody>
                  <a:tcPr marT="45723" marB="45723" anchor="ct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tcPr>
                </a:tc>
              </a:tr>
              <a:tr h="7315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bg2">
                              <a:lumMod val="75000"/>
                            </a:schemeClr>
                          </a:solidFill>
                          <a:latin typeface="Arial Black" pitchFamily="34" charset="0"/>
                        </a:rPr>
                        <a:t>Bundled Payment Models include: tests, treatments, follow-up care and supportive services required for most head and neck diagnoses</a:t>
                      </a:r>
                      <a:endParaRPr lang="en-US" sz="1400" dirty="0" smtClean="0">
                        <a:solidFill>
                          <a:schemeClr val="bg2">
                            <a:lumMod val="75000"/>
                          </a:schemeClr>
                        </a:solidFill>
                        <a:latin typeface="Arial Black" pitchFamily="34" charset="0"/>
                      </a:endParaRPr>
                    </a:p>
                  </a:txBody>
                  <a:tcPr marT="45723" marB="45723" anchor="ct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bg2">
                        <a:lumMod val="20000"/>
                        <a:lumOff val="80000"/>
                      </a:schemeClr>
                    </a:solidFill>
                  </a:tcPr>
                </a:tc>
              </a:tr>
              <a:tr h="213376">
                <a:tc>
                  <a:txBody>
                    <a:bodyPr/>
                    <a:lstStyle/>
                    <a:p>
                      <a:pPr algn="ctr"/>
                      <a:endParaRPr lang="en-US" sz="800" dirty="0">
                        <a:solidFill>
                          <a:schemeClr val="bg2">
                            <a:lumMod val="75000"/>
                          </a:schemeClr>
                        </a:solidFill>
                        <a:latin typeface="Arial Black" pitchFamily="34" charset="0"/>
                      </a:endParaRPr>
                    </a:p>
                  </a:txBody>
                  <a:tcPr marT="45723" marB="45723" anchor="ct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tcPr>
                </a:tc>
              </a:tr>
              <a:tr h="640128">
                <a:tc>
                  <a:txBody>
                    <a:bodyPr/>
                    <a:lstStyle/>
                    <a:p>
                      <a:pPr lvl="0" algn="ctr"/>
                      <a:r>
                        <a:rPr lang="en-US" sz="1400" b="1" kern="1200" baseline="0" dirty="0" smtClean="0">
                          <a:solidFill>
                            <a:schemeClr val="bg2">
                              <a:lumMod val="75000"/>
                            </a:schemeClr>
                          </a:solidFill>
                          <a:latin typeface="Arial Black" pitchFamily="34" charset="0"/>
                          <a:ea typeface="+mn-ea"/>
                          <a:cs typeface="+mn-cs"/>
                        </a:rPr>
                        <a:t>Strong dialog between MD Anderson and the health plan / consensus to share data and work together</a:t>
                      </a:r>
                      <a:endParaRPr lang="en-US" sz="1400" b="1" kern="1200" baseline="0" dirty="0">
                        <a:solidFill>
                          <a:schemeClr val="bg2">
                            <a:lumMod val="75000"/>
                          </a:schemeClr>
                        </a:solidFill>
                        <a:latin typeface="Arial Black" pitchFamily="34" charset="0"/>
                        <a:ea typeface="+mn-ea"/>
                        <a:cs typeface="+mn-cs"/>
                      </a:endParaRPr>
                    </a:p>
                  </a:txBody>
                  <a:tcPr marT="45723" marB="45723" anchor="ct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bg2">
                        <a:lumMod val="20000"/>
                        <a:lumOff val="80000"/>
                      </a:schemeClr>
                    </a:solidFill>
                  </a:tcPr>
                </a:tc>
              </a:tr>
              <a:tr h="213376">
                <a:tc>
                  <a:txBody>
                    <a:bodyPr/>
                    <a:lstStyle/>
                    <a:p>
                      <a:pPr algn="ctr"/>
                      <a:endParaRPr lang="en-US" sz="800" dirty="0">
                        <a:solidFill>
                          <a:schemeClr val="bg2">
                            <a:lumMod val="75000"/>
                          </a:schemeClr>
                        </a:solidFill>
                        <a:latin typeface="Arial Black" pitchFamily="34" charset="0"/>
                      </a:endParaRPr>
                    </a:p>
                  </a:txBody>
                  <a:tcPr marT="45723" marB="45723" anchor="ct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tcPr>
                </a:tc>
              </a:tr>
              <a:tr h="731575">
                <a:tc>
                  <a:txBody>
                    <a:bodyPr/>
                    <a:lstStyle/>
                    <a:p>
                      <a:pPr lvl="0" algn="ctr"/>
                      <a:r>
                        <a:rPr lang="en-US" sz="1400" b="1" kern="1200" baseline="0" dirty="0" smtClean="0">
                          <a:solidFill>
                            <a:schemeClr val="bg2">
                              <a:lumMod val="75000"/>
                            </a:schemeClr>
                          </a:solidFill>
                          <a:latin typeface="Arial Black" pitchFamily="34" charset="0"/>
                          <a:ea typeface="+mn-ea"/>
                          <a:cs typeface="+mn-cs"/>
                        </a:rPr>
                        <a:t>Goal is to reduce medical costs by eliminating unnecessary tasks and services and paying more for those essential services</a:t>
                      </a:r>
                      <a:endParaRPr lang="en-US" sz="1400" b="1" kern="1200" baseline="0" dirty="0">
                        <a:solidFill>
                          <a:schemeClr val="bg2">
                            <a:lumMod val="75000"/>
                          </a:schemeClr>
                        </a:solidFill>
                        <a:latin typeface="Arial Black" pitchFamily="34" charset="0"/>
                        <a:ea typeface="+mn-ea"/>
                        <a:cs typeface="+mn-cs"/>
                      </a:endParaRPr>
                    </a:p>
                  </a:txBody>
                  <a:tcPr marT="45723" marB="45723" anchor="ctr">
                    <a:lnT w="12700" cap="flat" cmpd="sng" algn="ctr">
                      <a:solidFill>
                        <a:schemeClr val="tx2">
                          <a:lumMod val="75000"/>
                        </a:schemeClr>
                      </a:solidFill>
                      <a:prstDash val="sysDot"/>
                      <a:round/>
                      <a:headEnd type="none" w="med" len="med"/>
                      <a:tailEnd type="none" w="med" len="med"/>
                    </a:lnT>
                    <a:lnB w="12700" cap="flat" cmpd="sng" algn="ctr">
                      <a:solidFill>
                        <a:schemeClr val="tx2">
                          <a:lumMod val="75000"/>
                        </a:schemeClr>
                      </a:solidFill>
                      <a:prstDash val="sysDot"/>
                      <a:round/>
                      <a:headEnd type="none" w="med" len="med"/>
                      <a:tailEnd type="none" w="med" len="med"/>
                    </a:lnB>
                    <a:solidFill>
                      <a:schemeClr val="bg2">
                        <a:lumMod val="20000"/>
                        <a:lumOff val="80000"/>
                      </a:schemeClr>
                    </a:solidFill>
                  </a:tcPr>
                </a:tc>
              </a:tr>
            </a:tbl>
          </a:graphicData>
        </a:graphic>
      </p:graphicFrame>
    </p:spTree>
    <p:extLst>
      <p:ext uri="{BB962C8B-B14F-4D97-AF65-F5344CB8AC3E}">
        <p14:creationId xmlns:p14="http://schemas.microsoft.com/office/powerpoint/2010/main" val="10682642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itle slide (three) placeholders">
  <a:themeElements>
    <a:clrScheme name="Title slide (three) placeholders 1">
      <a:dk1>
        <a:srgbClr val="000000"/>
      </a:dk1>
      <a:lt1>
        <a:srgbClr val="FFFFFF"/>
      </a:lt1>
      <a:dk2>
        <a:srgbClr val="222C80"/>
      </a:dk2>
      <a:lt2>
        <a:srgbClr val="879196"/>
      </a:lt2>
      <a:accent1>
        <a:srgbClr val="005293"/>
      </a:accent1>
      <a:accent2>
        <a:srgbClr val="FFFFFF"/>
      </a:accent2>
      <a:accent3>
        <a:srgbClr val="FFFFFF"/>
      </a:accent3>
      <a:accent4>
        <a:srgbClr val="000000"/>
      </a:accent4>
      <a:accent5>
        <a:srgbClr val="AAB3C8"/>
      </a:accent5>
      <a:accent6>
        <a:srgbClr val="E7E7E7"/>
      </a:accent6>
      <a:hlink>
        <a:srgbClr val="FFFFFF"/>
      </a:hlink>
      <a:folHlink>
        <a:srgbClr val="FFFFFF"/>
      </a:folHlink>
    </a:clrScheme>
    <a:fontScheme name="Title slide (three) placeholder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Title slide (three) placeholders 1">
        <a:dk1>
          <a:srgbClr val="000000"/>
        </a:dk1>
        <a:lt1>
          <a:srgbClr val="FFFFFF"/>
        </a:lt1>
        <a:dk2>
          <a:srgbClr val="222C80"/>
        </a:dk2>
        <a:lt2>
          <a:srgbClr val="879196"/>
        </a:lt2>
        <a:accent1>
          <a:srgbClr val="005293"/>
        </a:accent1>
        <a:accent2>
          <a:srgbClr val="FFFFFF"/>
        </a:accent2>
        <a:accent3>
          <a:srgbClr val="FFFFFF"/>
        </a:accent3>
        <a:accent4>
          <a:srgbClr val="000000"/>
        </a:accent4>
        <a:accent5>
          <a:srgbClr val="AAB3C8"/>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RANGE text slide">
  <a:themeElements>
    <a:clrScheme name="ORANGE text slide 1">
      <a:dk1>
        <a:srgbClr val="FFFFFF"/>
      </a:dk1>
      <a:lt1>
        <a:srgbClr val="FFFFFF"/>
      </a:lt1>
      <a:dk2>
        <a:srgbClr val="222C80"/>
      </a:dk2>
      <a:lt2>
        <a:srgbClr val="879196"/>
      </a:lt2>
      <a:accent1>
        <a:srgbClr val="CD5812"/>
      </a:accent1>
      <a:accent2>
        <a:srgbClr val="005293"/>
      </a:accent2>
      <a:accent3>
        <a:srgbClr val="FFFFFF"/>
      </a:accent3>
      <a:accent4>
        <a:srgbClr val="DADADA"/>
      </a:accent4>
      <a:accent5>
        <a:srgbClr val="E3B4AA"/>
      </a:accent5>
      <a:accent6>
        <a:srgbClr val="004985"/>
      </a:accent6>
      <a:hlink>
        <a:srgbClr val="553782"/>
      </a:hlink>
      <a:folHlink>
        <a:srgbClr val="253E51"/>
      </a:folHlink>
    </a:clrScheme>
    <a:fontScheme name="ORANG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ORANGE text slide 1">
        <a:dk1>
          <a:srgbClr val="FFFFFF"/>
        </a:dk1>
        <a:lt1>
          <a:srgbClr val="FFFFFF"/>
        </a:lt1>
        <a:dk2>
          <a:srgbClr val="222C80"/>
        </a:dk2>
        <a:lt2>
          <a:srgbClr val="879196"/>
        </a:lt2>
        <a:accent1>
          <a:srgbClr val="CD5812"/>
        </a:accent1>
        <a:accent2>
          <a:srgbClr val="005293"/>
        </a:accent2>
        <a:accent3>
          <a:srgbClr val="FFFFFF"/>
        </a:accent3>
        <a:accent4>
          <a:srgbClr val="DADADA"/>
        </a:accent4>
        <a:accent5>
          <a:srgbClr val="E3B4AA"/>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100.xml><?xml version="1.0" encoding="utf-8"?>
<a:theme xmlns:a="http://schemas.openxmlformats.org/drawingml/2006/main" name="36_BLUE text slide">
  <a:themeElements>
    <a:clrScheme name="32_BLUE text slide 1">
      <a:dk1>
        <a:srgbClr val="646D72"/>
      </a:dk1>
      <a:lt1>
        <a:srgbClr val="FFFFFF"/>
      </a:lt1>
      <a:dk2>
        <a:srgbClr val="222C80"/>
      </a:dk2>
      <a:lt2>
        <a:srgbClr val="879196"/>
      </a:lt2>
      <a:accent1>
        <a:srgbClr val="006778"/>
      </a:accent1>
      <a:accent2>
        <a:srgbClr val="005293"/>
      </a:accent2>
      <a:accent3>
        <a:srgbClr val="FFFFFF"/>
      </a:accent3>
      <a:accent4>
        <a:srgbClr val="545C60"/>
      </a:accent4>
      <a:accent5>
        <a:srgbClr val="AAB8BE"/>
      </a:accent5>
      <a:accent6>
        <a:srgbClr val="004985"/>
      </a:accent6>
      <a:hlink>
        <a:srgbClr val="553782"/>
      </a:hlink>
      <a:folHlink>
        <a:srgbClr val="253E51"/>
      </a:folHlink>
    </a:clrScheme>
    <a:fontScheme name="32_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2_BLUE text slide 1">
        <a:dk1>
          <a:srgbClr val="646D72"/>
        </a:dk1>
        <a:lt1>
          <a:srgbClr val="FFFFFF"/>
        </a:lt1>
        <a:dk2>
          <a:srgbClr val="222C80"/>
        </a:dk2>
        <a:lt2>
          <a:srgbClr val="879196"/>
        </a:lt2>
        <a:accent1>
          <a:srgbClr val="006778"/>
        </a:accent1>
        <a:accent2>
          <a:srgbClr val="005293"/>
        </a:accent2>
        <a:accent3>
          <a:srgbClr val="FFFFFF"/>
        </a:accent3>
        <a:accent4>
          <a:srgbClr val="545C60"/>
        </a:accent4>
        <a:accent5>
          <a:srgbClr val="AAB8BE"/>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15_Text">
  <a:themeElements>
    <a:clrScheme name="UHC 2014 Color Palette">
      <a:dk1>
        <a:srgbClr val="253E51"/>
      </a:dk1>
      <a:lt1>
        <a:srgbClr val="005293"/>
      </a:lt1>
      <a:dk2>
        <a:srgbClr val="FFFFFF"/>
      </a:dk2>
      <a:lt2>
        <a:srgbClr val="879196"/>
      </a:lt2>
      <a:accent1>
        <a:srgbClr val="553782"/>
      </a:accent1>
      <a:accent2>
        <a:srgbClr val="006778"/>
      </a:accent2>
      <a:accent3>
        <a:srgbClr val="DD6000"/>
      </a:accent3>
      <a:accent4>
        <a:srgbClr val="9E1B32"/>
      </a:accent4>
      <a:accent5>
        <a:srgbClr val="8E9300"/>
      </a:accent5>
      <a:accent6>
        <a:srgbClr val="F4AA00"/>
      </a:accent6>
      <a:hlink>
        <a:srgbClr val="005293"/>
      </a:hlink>
      <a:folHlink>
        <a:srgbClr val="553782"/>
      </a:folHlink>
    </a:clrScheme>
    <a:fontScheme name="32_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lnDef>
  </a:objectDefaults>
  <a:extraClrSchemeLst>
    <a:extraClrScheme>
      <a:clrScheme name="32_BLUE text slide 1">
        <a:dk1>
          <a:srgbClr val="646D72"/>
        </a:dk1>
        <a:lt1>
          <a:srgbClr val="FFFFFF"/>
        </a:lt1>
        <a:dk2>
          <a:srgbClr val="222C80"/>
        </a:dk2>
        <a:lt2>
          <a:srgbClr val="879196"/>
        </a:lt2>
        <a:accent1>
          <a:srgbClr val="006778"/>
        </a:accent1>
        <a:accent2>
          <a:srgbClr val="005293"/>
        </a:accent2>
        <a:accent3>
          <a:srgbClr val="FFFFFF"/>
        </a:accent3>
        <a:accent4>
          <a:srgbClr val="545C60"/>
        </a:accent4>
        <a:accent5>
          <a:srgbClr val="AAB8BE"/>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16_Text">
  <a:themeElements>
    <a:clrScheme name="UHC 2014 Color Palette">
      <a:dk1>
        <a:srgbClr val="253E51"/>
      </a:dk1>
      <a:lt1>
        <a:srgbClr val="005293"/>
      </a:lt1>
      <a:dk2>
        <a:srgbClr val="FFFFFF"/>
      </a:dk2>
      <a:lt2>
        <a:srgbClr val="879196"/>
      </a:lt2>
      <a:accent1>
        <a:srgbClr val="553782"/>
      </a:accent1>
      <a:accent2>
        <a:srgbClr val="006778"/>
      </a:accent2>
      <a:accent3>
        <a:srgbClr val="DD6000"/>
      </a:accent3>
      <a:accent4>
        <a:srgbClr val="9E1B32"/>
      </a:accent4>
      <a:accent5>
        <a:srgbClr val="8E9300"/>
      </a:accent5>
      <a:accent6>
        <a:srgbClr val="F4AA00"/>
      </a:accent6>
      <a:hlink>
        <a:srgbClr val="005293"/>
      </a:hlink>
      <a:folHlink>
        <a:srgbClr val="553782"/>
      </a:folHlink>
    </a:clrScheme>
    <a:fontScheme name="32_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lnDef>
  </a:objectDefaults>
  <a:extraClrSchemeLst>
    <a:extraClrScheme>
      <a:clrScheme name="32_BLUE text slide 1">
        <a:dk1>
          <a:srgbClr val="646D72"/>
        </a:dk1>
        <a:lt1>
          <a:srgbClr val="FFFFFF"/>
        </a:lt1>
        <a:dk2>
          <a:srgbClr val="222C80"/>
        </a:dk2>
        <a:lt2>
          <a:srgbClr val="879196"/>
        </a:lt2>
        <a:accent1>
          <a:srgbClr val="006778"/>
        </a:accent1>
        <a:accent2>
          <a:srgbClr val="005293"/>
        </a:accent2>
        <a:accent3>
          <a:srgbClr val="FFFFFF"/>
        </a:accent3>
        <a:accent4>
          <a:srgbClr val="545C60"/>
        </a:accent4>
        <a:accent5>
          <a:srgbClr val="AAB8BE"/>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17_Text">
  <a:themeElements>
    <a:clrScheme name="UHC 2014 Color Palette">
      <a:dk1>
        <a:srgbClr val="253E51"/>
      </a:dk1>
      <a:lt1>
        <a:srgbClr val="005293"/>
      </a:lt1>
      <a:dk2>
        <a:srgbClr val="FFFFFF"/>
      </a:dk2>
      <a:lt2>
        <a:srgbClr val="879196"/>
      </a:lt2>
      <a:accent1>
        <a:srgbClr val="553782"/>
      </a:accent1>
      <a:accent2>
        <a:srgbClr val="006778"/>
      </a:accent2>
      <a:accent3>
        <a:srgbClr val="DD6000"/>
      </a:accent3>
      <a:accent4>
        <a:srgbClr val="9E1B32"/>
      </a:accent4>
      <a:accent5>
        <a:srgbClr val="8E9300"/>
      </a:accent5>
      <a:accent6>
        <a:srgbClr val="F4AA00"/>
      </a:accent6>
      <a:hlink>
        <a:srgbClr val="005293"/>
      </a:hlink>
      <a:folHlink>
        <a:srgbClr val="553782"/>
      </a:folHlink>
    </a:clrScheme>
    <a:fontScheme name="32_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lnDef>
  </a:objectDefaults>
  <a:extraClrSchemeLst>
    <a:extraClrScheme>
      <a:clrScheme name="32_BLUE text slide 1">
        <a:dk1>
          <a:srgbClr val="646D72"/>
        </a:dk1>
        <a:lt1>
          <a:srgbClr val="FFFFFF"/>
        </a:lt1>
        <a:dk2>
          <a:srgbClr val="222C80"/>
        </a:dk2>
        <a:lt2>
          <a:srgbClr val="879196"/>
        </a:lt2>
        <a:accent1>
          <a:srgbClr val="006778"/>
        </a:accent1>
        <a:accent2>
          <a:srgbClr val="005293"/>
        </a:accent2>
        <a:accent3>
          <a:srgbClr val="FFFFFF"/>
        </a:accent3>
        <a:accent4>
          <a:srgbClr val="545C60"/>
        </a:accent4>
        <a:accent5>
          <a:srgbClr val="AAB8BE"/>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18_Text">
  <a:themeElements>
    <a:clrScheme name="UHC 2014 Color Palette">
      <a:dk1>
        <a:srgbClr val="253E51"/>
      </a:dk1>
      <a:lt1>
        <a:srgbClr val="005293"/>
      </a:lt1>
      <a:dk2>
        <a:srgbClr val="FFFFFF"/>
      </a:dk2>
      <a:lt2>
        <a:srgbClr val="879196"/>
      </a:lt2>
      <a:accent1>
        <a:srgbClr val="553782"/>
      </a:accent1>
      <a:accent2>
        <a:srgbClr val="006778"/>
      </a:accent2>
      <a:accent3>
        <a:srgbClr val="DD6000"/>
      </a:accent3>
      <a:accent4>
        <a:srgbClr val="9E1B32"/>
      </a:accent4>
      <a:accent5>
        <a:srgbClr val="8E9300"/>
      </a:accent5>
      <a:accent6>
        <a:srgbClr val="F4AA00"/>
      </a:accent6>
      <a:hlink>
        <a:srgbClr val="005293"/>
      </a:hlink>
      <a:folHlink>
        <a:srgbClr val="553782"/>
      </a:folHlink>
    </a:clrScheme>
    <a:fontScheme name="32_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lnDef>
  </a:objectDefaults>
  <a:extraClrSchemeLst>
    <a:extraClrScheme>
      <a:clrScheme name="32_BLUE text slide 1">
        <a:dk1>
          <a:srgbClr val="646D72"/>
        </a:dk1>
        <a:lt1>
          <a:srgbClr val="FFFFFF"/>
        </a:lt1>
        <a:dk2>
          <a:srgbClr val="222C80"/>
        </a:dk2>
        <a:lt2>
          <a:srgbClr val="879196"/>
        </a:lt2>
        <a:accent1>
          <a:srgbClr val="006778"/>
        </a:accent1>
        <a:accent2>
          <a:srgbClr val="005293"/>
        </a:accent2>
        <a:accent3>
          <a:srgbClr val="FFFFFF"/>
        </a:accent3>
        <a:accent4>
          <a:srgbClr val="545C60"/>
        </a:accent4>
        <a:accent5>
          <a:srgbClr val="AAB8BE"/>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21_Text">
  <a:themeElements>
    <a:clrScheme name="UHC 2014 Color Palette">
      <a:dk1>
        <a:srgbClr val="253E51"/>
      </a:dk1>
      <a:lt1>
        <a:srgbClr val="005293"/>
      </a:lt1>
      <a:dk2>
        <a:srgbClr val="FFFFFF"/>
      </a:dk2>
      <a:lt2>
        <a:srgbClr val="879196"/>
      </a:lt2>
      <a:accent1>
        <a:srgbClr val="553782"/>
      </a:accent1>
      <a:accent2>
        <a:srgbClr val="006778"/>
      </a:accent2>
      <a:accent3>
        <a:srgbClr val="DD6000"/>
      </a:accent3>
      <a:accent4>
        <a:srgbClr val="9E1B32"/>
      </a:accent4>
      <a:accent5>
        <a:srgbClr val="8E9300"/>
      </a:accent5>
      <a:accent6>
        <a:srgbClr val="F4AA00"/>
      </a:accent6>
      <a:hlink>
        <a:srgbClr val="005293"/>
      </a:hlink>
      <a:folHlink>
        <a:srgbClr val="553782"/>
      </a:folHlink>
    </a:clrScheme>
    <a:fontScheme name="32_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lnDef>
  </a:objectDefaults>
  <a:extraClrSchemeLst>
    <a:extraClrScheme>
      <a:clrScheme name="32_BLUE text slide 1">
        <a:dk1>
          <a:srgbClr val="646D72"/>
        </a:dk1>
        <a:lt1>
          <a:srgbClr val="FFFFFF"/>
        </a:lt1>
        <a:dk2>
          <a:srgbClr val="222C80"/>
        </a:dk2>
        <a:lt2>
          <a:srgbClr val="879196"/>
        </a:lt2>
        <a:accent1>
          <a:srgbClr val="006778"/>
        </a:accent1>
        <a:accent2>
          <a:srgbClr val="005293"/>
        </a:accent2>
        <a:accent3>
          <a:srgbClr val="FFFFFF"/>
        </a:accent3>
        <a:accent4>
          <a:srgbClr val="545C60"/>
        </a:accent4>
        <a:accent5>
          <a:srgbClr val="AAB8BE"/>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22_Text">
  <a:themeElements>
    <a:clrScheme name="UHC 2014 Color Palette">
      <a:dk1>
        <a:srgbClr val="253E51"/>
      </a:dk1>
      <a:lt1>
        <a:srgbClr val="005293"/>
      </a:lt1>
      <a:dk2>
        <a:srgbClr val="FFFFFF"/>
      </a:dk2>
      <a:lt2>
        <a:srgbClr val="879196"/>
      </a:lt2>
      <a:accent1>
        <a:srgbClr val="553782"/>
      </a:accent1>
      <a:accent2>
        <a:srgbClr val="006778"/>
      </a:accent2>
      <a:accent3>
        <a:srgbClr val="DD6000"/>
      </a:accent3>
      <a:accent4>
        <a:srgbClr val="9E1B32"/>
      </a:accent4>
      <a:accent5>
        <a:srgbClr val="8E9300"/>
      </a:accent5>
      <a:accent6>
        <a:srgbClr val="F4AA00"/>
      </a:accent6>
      <a:hlink>
        <a:srgbClr val="005293"/>
      </a:hlink>
      <a:folHlink>
        <a:srgbClr val="553782"/>
      </a:folHlink>
    </a:clrScheme>
    <a:fontScheme name="32_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lnDef>
  </a:objectDefaults>
  <a:extraClrSchemeLst>
    <a:extraClrScheme>
      <a:clrScheme name="32_BLUE text slide 1">
        <a:dk1>
          <a:srgbClr val="646D72"/>
        </a:dk1>
        <a:lt1>
          <a:srgbClr val="FFFFFF"/>
        </a:lt1>
        <a:dk2>
          <a:srgbClr val="222C80"/>
        </a:dk2>
        <a:lt2>
          <a:srgbClr val="879196"/>
        </a:lt2>
        <a:accent1>
          <a:srgbClr val="006778"/>
        </a:accent1>
        <a:accent2>
          <a:srgbClr val="005293"/>
        </a:accent2>
        <a:accent3>
          <a:srgbClr val="FFFFFF"/>
        </a:accent3>
        <a:accent4>
          <a:srgbClr val="545C60"/>
        </a:accent4>
        <a:accent5>
          <a:srgbClr val="AAB8BE"/>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23_Text">
  <a:themeElements>
    <a:clrScheme name="UHC 2014 Color Palette">
      <a:dk1>
        <a:srgbClr val="253E51"/>
      </a:dk1>
      <a:lt1>
        <a:srgbClr val="005293"/>
      </a:lt1>
      <a:dk2>
        <a:srgbClr val="FFFFFF"/>
      </a:dk2>
      <a:lt2>
        <a:srgbClr val="879196"/>
      </a:lt2>
      <a:accent1>
        <a:srgbClr val="553782"/>
      </a:accent1>
      <a:accent2>
        <a:srgbClr val="006778"/>
      </a:accent2>
      <a:accent3>
        <a:srgbClr val="DD6000"/>
      </a:accent3>
      <a:accent4>
        <a:srgbClr val="9E1B32"/>
      </a:accent4>
      <a:accent5>
        <a:srgbClr val="8E9300"/>
      </a:accent5>
      <a:accent6>
        <a:srgbClr val="F4AA00"/>
      </a:accent6>
      <a:hlink>
        <a:srgbClr val="005293"/>
      </a:hlink>
      <a:folHlink>
        <a:srgbClr val="553782"/>
      </a:folHlink>
    </a:clrScheme>
    <a:fontScheme name="32_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lnDef>
  </a:objectDefaults>
  <a:extraClrSchemeLst>
    <a:extraClrScheme>
      <a:clrScheme name="32_BLUE text slide 1">
        <a:dk1>
          <a:srgbClr val="646D72"/>
        </a:dk1>
        <a:lt1>
          <a:srgbClr val="FFFFFF"/>
        </a:lt1>
        <a:dk2>
          <a:srgbClr val="222C80"/>
        </a:dk2>
        <a:lt2>
          <a:srgbClr val="879196"/>
        </a:lt2>
        <a:accent1>
          <a:srgbClr val="006778"/>
        </a:accent1>
        <a:accent2>
          <a:srgbClr val="005293"/>
        </a:accent2>
        <a:accent3>
          <a:srgbClr val="FFFFFF"/>
        </a:accent3>
        <a:accent4>
          <a:srgbClr val="545C60"/>
        </a:accent4>
        <a:accent5>
          <a:srgbClr val="AAB8BE"/>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5_2013_Value_Story_Template">
  <a:themeElements>
    <a:clrScheme name="">
      <a:dk1>
        <a:srgbClr val="646D72"/>
      </a:dk1>
      <a:lt1>
        <a:srgbClr val="879196"/>
      </a:lt1>
      <a:dk2>
        <a:srgbClr val="222C80"/>
      </a:dk2>
      <a:lt2>
        <a:srgbClr val="FFFFFF"/>
      </a:lt2>
      <a:accent1>
        <a:srgbClr val="006778"/>
      </a:accent1>
      <a:accent2>
        <a:srgbClr val="005293"/>
      </a:accent2>
      <a:accent3>
        <a:srgbClr val="C3C7C9"/>
      </a:accent3>
      <a:accent4>
        <a:srgbClr val="545C60"/>
      </a:accent4>
      <a:accent5>
        <a:srgbClr val="AAB8BE"/>
      </a:accent5>
      <a:accent6>
        <a:srgbClr val="004985"/>
      </a:accent6>
      <a:hlink>
        <a:srgbClr val="222C80"/>
      </a:hlink>
      <a:folHlink>
        <a:srgbClr val="253E51"/>
      </a:folHlink>
    </a:clrScheme>
    <a:fontScheme name="1_2013_Value_Story_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2013_Value_Story_Template 1">
        <a:dk1>
          <a:srgbClr val="646D72"/>
        </a:dk1>
        <a:lt1>
          <a:srgbClr val="FFFFFF"/>
        </a:lt1>
        <a:dk2>
          <a:srgbClr val="222C80"/>
        </a:dk2>
        <a:lt2>
          <a:srgbClr val="879196"/>
        </a:lt2>
        <a:accent1>
          <a:srgbClr val="006778"/>
        </a:accent1>
        <a:accent2>
          <a:srgbClr val="005293"/>
        </a:accent2>
        <a:accent3>
          <a:srgbClr val="FFFFFF"/>
        </a:accent3>
        <a:accent4>
          <a:srgbClr val="545C60"/>
        </a:accent4>
        <a:accent5>
          <a:srgbClr val="AAB8BE"/>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37_BLUE text slide">
  <a:themeElements>
    <a:clrScheme name="32_BLUE text slide 1">
      <a:dk1>
        <a:srgbClr val="646D72"/>
      </a:dk1>
      <a:lt1>
        <a:srgbClr val="FFFFFF"/>
      </a:lt1>
      <a:dk2>
        <a:srgbClr val="222C80"/>
      </a:dk2>
      <a:lt2>
        <a:srgbClr val="879196"/>
      </a:lt2>
      <a:accent1>
        <a:srgbClr val="006778"/>
      </a:accent1>
      <a:accent2>
        <a:srgbClr val="005293"/>
      </a:accent2>
      <a:accent3>
        <a:srgbClr val="FFFFFF"/>
      </a:accent3>
      <a:accent4>
        <a:srgbClr val="545C60"/>
      </a:accent4>
      <a:accent5>
        <a:srgbClr val="AAB8BE"/>
      </a:accent5>
      <a:accent6>
        <a:srgbClr val="004985"/>
      </a:accent6>
      <a:hlink>
        <a:srgbClr val="553782"/>
      </a:hlink>
      <a:folHlink>
        <a:srgbClr val="253E51"/>
      </a:folHlink>
    </a:clrScheme>
    <a:fontScheme name="32_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9900"/>
        </a:solidFill>
        <a:ln w="6350">
          <a:solidFill>
            <a:srgbClr val="000000"/>
          </a:solidFill>
        </a:ln>
      </a:spPr>
      <a:bodyPr rtlCol="0" anchor="ctr"/>
      <a:lstStyle>
        <a:defPPr algn="ctr">
          <a:defRPr>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32_BLUE text slide 1">
        <a:dk1>
          <a:srgbClr val="646D72"/>
        </a:dk1>
        <a:lt1>
          <a:srgbClr val="FFFFFF"/>
        </a:lt1>
        <a:dk2>
          <a:srgbClr val="222C80"/>
        </a:dk2>
        <a:lt2>
          <a:srgbClr val="879196"/>
        </a:lt2>
        <a:accent1>
          <a:srgbClr val="006778"/>
        </a:accent1>
        <a:accent2>
          <a:srgbClr val="005293"/>
        </a:accent2>
        <a:accent3>
          <a:srgbClr val="FFFFFF"/>
        </a:accent3>
        <a:accent4>
          <a:srgbClr val="545C60"/>
        </a:accent4>
        <a:accent5>
          <a:srgbClr val="AAB8BE"/>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RANGE - text with sidebar">
  <a:themeElements>
    <a:clrScheme name="ORANGE - text with sidebar 1">
      <a:dk1>
        <a:srgbClr val="FFFFFF"/>
      </a:dk1>
      <a:lt1>
        <a:srgbClr val="FFFFFF"/>
      </a:lt1>
      <a:dk2>
        <a:srgbClr val="222C80"/>
      </a:dk2>
      <a:lt2>
        <a:srgbClr val="879196"/>
      </a:lt2>
      <a:accent1>
        <a:srgbClr val="CD5812"/>
      </a:accent1>
      <a:accent2>
        <a:srgbClr val="005293"/>
      </a:accent2>
      <a:accent3>
        <a:srgbClr val="FFFFFF"/>
      </a:accent3>
      <a:accent4>
        <a:srgbClr val="DADADA"/>
      </a:accent4>
      <a:accent5>
        <a:srgbClr val="E3B4AA"/>
      </a:accent5>
      <a:accent6>
        <a:srgbClr val="004985"/>
      </a:accent6>
      <a:hlink>
        <a:srgbClr val="553782"/>
      </a:hlink>
      <a:folHlink>
        <a:srgbClr val="253E51"/>
      </a:folHlink>
    </a:clrScheme>
    <a:fontScheme name="ORANGE - text with sideba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ORANGE - text with sidebar 1">
        <a:dk1>
          <a:srgbClr val="FFFFFF"/>
        </a:dk1>
        <a:lt1>
          <a:srgbClr val="FFFFFF"/>
        </a:lt1>
        <a:dk2>
          <a:srgbClr val="222C80"/>
        </a:dk2>
        <a:lt2>
          <a:srgbClr val="879196"/>
        </a:lt2>
        <a:accent1>
          <a:srgbClr val="CD5812"/>
        </a:accent1>
        <a:accent2>
          <a:srgbClr val="005293"/>
        </a:accent2>
        <a:accent3>
          <a:srgbClr val="FFFFFF"/>
        </a:accent3>
        <a:accent4>
          <a:srgbClr val="DADADA"/>
        </a:accent4>
        <a:accent5>
          <a:srgbClr val="E3B4AA"/>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110.xml><?xml version="1.0" encoding="utf-8"?>
<a:theme xmlns:a="http://schemas.openxmlformats.org/drawingml/2006/main" name="24_Text">
  <a:themeElements>
    <a:clrScheme name="UHC 2014 Color Palette">
      <a:dk1>
        <a:srgbClr val="253E51"/>
      </a:dk1>
      <a:lt1>
        <a:srgbClr val="005293"/>
      </a:lt1>
      <a:dk2>
        <a:srgbClr val="FFFFFF"/>
      </a:dk2>
      <a:lt2>
        <a:srgbClr val="879196"/>
      </a:lt2>
      <a:accent1>
        <a:srgbClr val="553782"/>
      </a:accent1>
      <a:accent2>
        <a:srgbClr val="006778"/>
      </a:accent2>
      <a:accent3>
        <a:srgbClr val="DD6000"/>
      </a:accent3>
      <a:accent4>
        <a:srgbClr val="9E1B32"/>
      </a:accent4>
      <a:accent5>
        <a:srgbClr val="8E9300"/>
      </a:accent5>
      <a:accent6>
        <a:srgbClr val="F4AA00"/>
      </a:accent6>
      <a:hlink>
        <a:srgbClr val="005293"/>
      </a:hlink>
      <a:folHlink>
        <a:srgbClr val="553782"/>
      </a:folHlink>
    </a:clrScheme>
    <a:fontScheme name="32_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lnDef>
  </a:objectDefaults>
  <a:extraClrSchemeLst>
    <a:extraClrScheme>
      <a:clrScheme name="32_BLUE text slide 1">
        <a:dk1>
          <a:srgbClr val="646D72"/>
        </a:dk1>
        <a:lt1>
          <a:srgbClr val="FFFFFF"/>
        </a:lt1>
        <a:dk2>
          <a:srgbClr val="222C80"/>
        </a:dk2>
        <a:lt2>
          <a:srgbClr val="879196"/>
        </a:lt2>
        <a:accent1>
          <a:srgbClr val="006778"/>
        </a:accent1>
        <a:accent2>
          <a:srgbClr val="005293"/>
        </a:accent2>
        <a:accent3>
          <a:srgbClr val="FFFFFF"/>
        </a:accent3>
        <a:accent4>
          <a:srgbClr val="545C60"/>
        </a:accent4>
        <a:accent5>
          <a:srgbClr val="AAB8BE"/>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2_BLANK Title (NO) images">
  <a:themeElements>
    <a:clrScheme name="1_BLANK Title (NO) images 3">
      <a:dk1>
        <a:srgbClr val="FFFFFF"/>
      </a:dk1>
      <a:lt1>
        <a:srgbClr val="FFFFFF"/>
      </a:lt1>
      <a:dk2>
        <a:srgbClr val="222C80"/>
      </a:dk2>
      <a:lt2>
        <a:srgbClr val="879196"/>
      </a:lt2>
      <a:accent1>
        <a:srgbClr val="005293"/>
      </a:accent1>
      <a:accent2>
        <a:srgbClr val="CD5812"/>
      </a:accent2>
      <a:accent3>
        <a:srgbClr val="FFFFFF"/>
      </a:accent3>
      <a:accent4>
        <a:srgbClr val="DADADA"/>
      </a:accent4>
      <a:accent5>
        <a:srgbClr val="AAB3C8"/>
      </a:accent5>
      <a:accent6>
        <a:srgbClr val="BA4F0F"/>
      </a:accent6>
      <a:hlink>
        <a:srgbClr val="005293"/>
      </a:hlink>
      <a:folHlink>
        <a:srgbClr val="005293"/>
      </a:folHlink>
    </a:clrScheme>
    <a:fontScheme name="1_BLANK Title (NO) imag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lnDef>
  </a:objectDefaults>
  <a:extraClrSchemeLst>
    <a:extraClrScheme>
      <a:clrScheme name="1_BLANK Title (NO) images 1">
        <a:dk1>
          <a:srgbClr val="000000"/>
        </a:dk1>
        <a:lt1>
          <a:srgbClr val="FFFFFF"/>
        </a:lt1>
        <a:dk2>
          <a:srgbClr val="222C80"/>
        </a:dk2>
        <a:lt2>
          <a:srgbClr val="879196"/>
        </a:lt2>
        <a:accent1>
          <a:srgbClr val="005293"/>
        </a:accent1>
        <a:accent2>
          <a:srgbClr val="FFFFFF"/>
        </a:accent2>
        <a:accent3>
          <a:srgbClr val="FFFFFF"/>
        </a:accent3>
        <a:accent4>
          <a:srgbClr val="000000"/>
        </a:accent4>
        <a:accent5>
          <a:srgbClr val="AAB3C8"/>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1_BLANK Title (NO) images 2">
        <a:dk1>
          <a:srgbClr val="FFFFFF"/>
        </a:dk1>
        <a:lt1>
          <a:srgbClr val="FFFFFF"/>
        </a:lt1>
        <a:dk2>
          <a:srgbClr val="222C80"/>
        </a:dk2>
        <a:lt2>
          <a:srgbClr val="879196"/>
        </a:lt2>
        <a:accent1>
          <a:srgbClr val="005293"/>
        </a:accent1>
        <a:accent2>
          <a:srgbClr val="CD5812"/>
        </a:accent2>
        <a:accent3>
          <a:srgbClr val="FFFFFF"/>
        </a:accent3>
        <a:accent4>
          <a:srgbClr val="DADADA"/>
        </a:accent4>
        <a:accent5>
          <a:srgbClr val="AAB3C8"/>
        </a:accent5>
        <a:accent6>
          <a:srgbClr val="BA4F0F"/>
        </a:accent6>
        <a:hlink>
          <a:srgbClr val="005E9B"/>
        </a:hlink>
        <a:folHlink>
          <a:srgbClr val="871E26"/>
        </a:folHlink>
      </a:clrScheme>
      <a:clrMap bg1="lt1" tx1="dk1" bg2="lt2" tx2="dk2" accent1="accent1" accent2="accent2" accent3="accent3" accent4="accent4" accent5="accent5" accent6="accent6" hlink="hlink" folHlink="folHlink"/>
    </a:extraClrScheme>
    <a:extraClrScheme>
      <a:clrScheme name="1_BLANK Title (NO) images 3">
        <a:dk1>
          <a:srgbClr val="FFFFFF"/>
        </a:dk1>
        <a:lt1>
          <a:srgbClr val="FFFFFF"/>
        </a:lt1>
        <a:dk2>
          <a:srgbClr val="222C80"/>
        </a:dk2>
        <a:lt2>
          <a:srgbClr val="879196"/>
        </a:lt2>
        <a:accent1>
          <a:srgbClr val="005293"/>
        </a:accent1>
        <a:accent2>
          <a:srgbClr val="CD5812"/>
        </a:accent2>
        <a:accent3>
          <a:srgbClr val="FFFFFF"/>
        </a:accent3>
        <a:accent4>
          <a:srgbClr val="DADADA"/>
        </a:accent4>
        <a:accent5>
          <a:srgbClr val="AAB3C8"/>
        </a:accent5>
        <a:accent6>
          <a:srgbClr val="BA4F0F"/>
        </a:accent6>
        <a:hlink>
          <a:srgbClr val="005293"/>
        </a:hlink>
        <a:folHlink>
          <a:srgbClr val="005293"/>
        </a:folHlink>
      </a:clrScheme>
      <a:clrMap bg1="lt1" tx1="dk1" bg2="lt2" tx2="dk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25_Text">
  <a:themeElements>
    <a:clrScheme name="UHC 2014 Color Palette">
      <a:dk1>
        <a:srgbClr val="253E51"/>
      </a:dk1>
      <a:lt1>
        <a:srgbClr val="005293"/>
      </a:lt1>
      <a:dk2>
        <a:srgbClr val="FFFFFF"/>
      </a:dk2>
      <a:lt2>
        <a:srgbClr val="879196"/>
      </a:lt2>
      <a:accent1>
        <a:srgbClr val="553782"/>
      </a:accent1>
      <a:accent2>
        <a:srgbClr val="006778"/>
      </a:accent2>
      <a:accent3>
        <a:srgbClr val="DD6000"/>
      </a:accent3>
      <a:accent4>
        <a:srgbClr val="9E1B32"/>
      </a:accent4>
      <a:accent5>
        <a:srgbClr val="8E9300"/>
      </a:accent5>
      <a:accent6>
        <a:srgbClr val="F4AA00"/>
      </a:accent6>
      <a:hlink>
        <a:srgbClr val="005293"/>
      </a:hlink>
      <a:folHlink>
        <a:srgbClr val="553782"/>
      </a:folHlink>
    </a:clrScheme>
    <a:fontScheme name="32_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lnDef>
  </a:objectDefaults>
  <a:extraClrSchemeLst>
    <a:extraClrScheme>
      <a:clrScheme name="32_BLUE text slide 1">
        <a:dk1>
          <a:srgbClr val="646D72"/>
        </a:dk1>
        <a:lt1>
          <a:srgbClr val="FFFFFF"/>
        </a:lt1>
        <a:dk2>
          <a:srgbClr val="222C80"/>
        </a:dk2>
        <a:lt2>
          <a:srgbClr val="879196"/>
        </a:lt2>
        <a:accent1>
          <a:srgbClr val="006778"/>
        </a:accent1>
        <a:accent2>
          <a:srgbClr val="005293"/>
        </a:accent2>
        <a:accent3>
          <a:srgbClr val="FFFFFF"/>
        </a:accent3>
        <a:accent4>
          <a:srgbClr val="545C60"/>
        </a:accent4>
        <a:accent5>
          <a:srgbClr val="AAB8BE"/>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26_Text">
  <a:themeElements>
    <a:clrScheme name="UHC 2014 Color Palette">
      <a:dk1>
        <a:srgbClr val="253E51"/>
      </a:dk1>
      <a:lt1>
        <a:srgbClr val="005293"/>
      </a:lt1>
      <a:dk2>
        <a:srgbClr val="FFFFFF"/>
      </a:dk2>
      <a:lt2>
        <a:srgbClr val="879196"/>
      </a:lt2>
      <a:accent1>
        <a:srgbClr val="553782"/>
      </a:accent1>
      <a:accent2>
        <a:srgbClr val="006778"/>
      </a:accent2>
      <a:accent3>
        <a:srgbClr val="DD6000"/>
      </a:accent3>
      <a:accent4>
        <a:srgbClr val="9E1B32"/>
      </a:accent4>
      <a:accent5>
        <a:srgbClr val="8E9300"/>
      </a:accent5>
      <a:accent6>
        <a:srgbClr val="F4AA00"/>
      </a:accent6>
      <a:hlink>
        <a:srgbClr val="005293"/>
      </a:hlink>
      <a:folHlink>
        <a:srgbClr val="553782"/>
      </a:folHlink>
    </a:clrScheme>
    <a:fontScheme name="32_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lnDef>
  </a:objectDefaults>
  <a:extraClrSchemeLst>
    <a:extraClrScheme>
      <a:clrScheme name="32_BLUE text slide 1">
        <a:dk1>
          <a:srgbClr val="646D72"/>
        </a:dk1>
        <a:lt1>
          <a:srgbClr val="FFFFFF"/>
        </a:lt1>
        <a:dk2>
          <a:srgbClr val="222C80"/>
        </a:dk2>
        <a:lt2>
          <a:srgbClr val="879196"/>
        </a:lt2>
        <a:accent1>
          <a:srgbClr val="006778"/>
        </a:accent1>
        <a:accent2>
          <a:srgbClr val="005293"/>
        </a:accent2>
        <a:accent3>
          <a:srgbClr val="FFFFFF"/>
        </a:accent3>
        <a:accent4>
          <a:srgbClr val="545C60"/>
        </a:accent4>
        <a:accent5>
          <a:srgbClr val="AAB8BE"/>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27_Text">
  <a:themeElements>
    <a:clrScheme name="UHC 2014 Color Palette">
      <a:dk1>
        <a:srgbClr val="253E51"/>
      </a:dk1>
      <a:lt1>
        <a:srgbClr val="005293"/>
      </a:lt1>
      <a:dk2>
        <a:srgbClr val="FFFFFF"/>
      </a:dk2>
      <a:lt2>
        <a:srgbClr val="879196"/>
      </a:lt2>
      <a:accent1>
        <a:srgbClr val="553782"/>
      </a:accent1>
      <a:accent2>
        <a:srgbClr val="006778"/>
      </a:accent2>
      <a:accent3>
        <a:srgbClr val="DD6000"/>
      </a:accent3>
      <a:accent4>
        <a:srgbClr val="9E1B32"/>
      </a:accent4>
      <a:accent5>
        <a:srgbClr val="8E9300"/>
      </a:accent5>
      <a:accent6>
        <a:srgbClr val="F4AA00"/>
      </a:accent6>
      <a:hlink>
        <a:srgbClr val="005293"/>
      </a:hlink>
      <a:folHlink>
        <a:srgbClr val="553782"/>
      </a:folHlink>
    </a:clrScheme>
    <a:fontScheme name="32_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lnDef>
  </a:objectDefaults>
  <a:extraClrSchemeLst>
    <a:extraClrScheme>
      <a:clrScheme name="32_BLUE text slide 1">
        <a:dk1>
          <a:srgbClr val="646D72"/>
        </a:dk1>
        <a:lt1>
          <a:srgbClr val="FFFFFF"/>
        </a:lt1>
        <a:dk2>
          <a:srgbClr val="222C80"/>
        </a:dk2>
        <a:lt2>
          <a:srgbClr val="879196"/>
        </a:lt2>
        <a:accent1>
          <a:srgbClr val="006778"/>
        </a:accent1>
        <a:accent2>
          <a:srgbClr val="005293"/>
        </a:accent2>
        <a:accent3>
          <a:srgbClr val="FFFFFF"/>
        </a:accent3>
        <a:accent4>
          <a:srgbClr val="545C60"/>
        </a:accent4>
        <a:accent5>
          <a:srgbClr val="AAB8BE"/>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RANGE - Filmstrip">
  <a:themeElements>
    <a:clrScheme name="ORANGE - Filmstrip 1">
      <a:dk1>
        <a:srgbClr val="FFFFFF"/>
      </a:dk1>
      <a:lt1>
        <a:srgbClr val="FFFFFF"/>
      </a:lt1>
      <a:dk2>
        <a:srgbClr val="222C80"/>
      </a:dk2>
      <a:lt2>
        <a:srgbClr val="879196"/>
      </a:lt2>
      <a:accent1>
        <a:srgbClr val="CD5812"/>
      </a:accent1>
      <a:accent2>
        <a:srgbClr val="005293"/>
      </a:accent2>
      <a:accent3>
        <a:srgbClr val="FFFFFF"/>
      </a:accent3>
      <a:accent4>
        <a:srgbClr val="DADADA"/>
      </a:accent4>
      <a:accent5>
        <a:srgbClr val="E3B4AA"/>
      </a:accent5>
      <a:accent6>
        <a:srgbClr val="004985"/>
      </a:accent6>
      <a:hlink>
        <a:srgbClr val="553782"/>
      </a:hlink>
      <a:folHlink>
        <a:srgbClr val="253E51"/>
      </a:folHlink>
    </a:clrScheme>
    <a:fontScheme name="ORANGE - Filmstrip">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ORANGE - Filmstrip 1">
        <a:dk1>
          <a:srgbClr val="FFFFFF"/>
        </a:dk1>
        <a:lt1>
          <a:srgbClr val="FFFFFF"/>
        </a:lt1>
        <a:dk2>
          <a:srgbClr val="222C80"/>
        </a:dk2>
        <a:lt2>
          <a:srgbClr val="879196"/>
        </a:lt2>
        <a:accent1>
          <a:srgbClr val="CD5812"/>
        </a:accent1>
        <a:accent2>
          <a:srgbClr val="005293"/>
        </a:accent2>
        <a:accent3>
          <a:srgbClr val="FFFFFF"/>
        </a:accent3>
        <a:accent4>
          <a:srgbClr val="DADADA"/>
        </a:accent4>
        <a:accent5>
          <a:srgbClr val="E3B4AA"/>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RANGE three Placeholders">
  <a:themeElements>
    <a:clrScheme name="ORANGE three Placeholders 1">
      <a:dk1>
        <a:srgbClr val="FFFFFF"/>
      </a:dk1>
      <a:lt1>
        <a:srgbClr val="FFFFFF"/>
      </a:lt1>
      <a:dk2>
        <a:srgbClr val="222C80"/>
      </a:dk2>
      <a:lt2>
        <a:srgbClr val="879196"/>
      </a:lt2>
      <a:accent1>
        <a:srgbClr val="CD5812"/>
      </a:accent1>
      <a:accent2>
        <a:srgbClr val="005293"/>
      </a:accent2>
      <a:accent3>
        <a:srgbClr val="FFFFFF"/>
      </a:accent3>
      <a:accent4>
        <a:srgbClr val="DADADA"/>
      </a:accent4>
      <a:accent5>
        <a:srgbClr val="E3B4AA"/>
      </a:accent5>
      <a:accent6>
        <a:srgbClr val="004985"/>
      </a:accent6>
      <a:hlink>
        <a:srgbClr val="553782"/>
      </a:hlink>
      <a:folHlink>
        <a:srgbClr val="253E51"/>
      </a:folHlink>
    </a:clrScheme>
    <a:fontScheme name="ORANGE three Placeholder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ORANGE three Placeholders 1">
        <a:dk1>
          <a:srgbClr val="FFFFFF"/>
        </a:dk1>
        <a:lt1>
          <a:srgbClr val="FFFFFF"/>
        </a:lt1>
        <a:dk2>
          <a:srgbClr val="222C80"/>
        </a:dk2>
        <a:lt2>
          <a:srgbClr val="879196"/>
        </a:lt2>
        <a:accent1>
          <a:srgbClr val="CD5812"/>
        </a:accent1>
        <a:accent2>
          <a:srgbClr val="005293"/>
        </a:accent2>
        <a:accent3>
          <a:srgbClr val="FFFFFF"/>
        </a:accent3>
        <a:accent4>
          <a:srgbClr val="DADADA"/>
        </a:accent4>
        <a:accent5>
          <a:srgbClr val="E3B4AA"/>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RANGE Single IMAGE">
  <a:themeElements>
    <a:clrScheme name="ORANGE Single IMAGE 1">
      <a:dk1>
        <a:srgbClr val="FFFFFF"/>
      </a:dk1>
      <a:lt1>
        <a:srgbClr val="FFFFFF"/>
      </a:lt1>
      <a:dk2>
        <a:srgbClr val="222C80"/>
      </a:dk2>
      <a:lt2>
        <a:srgbClr val="879196"/>
      </a:lt2>
      <a:accent1>
        <a:srgbClr val="CD5812"/>
      </a:accent1>
      <a:accent2>
        <a:srgbClr val="005293"/>
      </a:accent2>
      <a:accent3>
        <a:srgbClr val="FFFFFF"/>
      </a:accent3>
      <a:accent4>
        <a:srgbClr val="DADADA"/>
      </a:accent4>
      <a:accent5>
        <a:srgbClr val="E3B4AA"/>
      </a:accent5>
      <a:accent6>
        <a:srgbClr val="004985"/>
      </a:accent6>
      <a:hlink>
        <a:srgbClr val="553782"/>
      </a:hlink>
      <a:folHlink>
        <a:srgbClr val="253E51"/>
      </a:folHlink>
    </a:clrScheme>
    <a:fontScheme name="ORANGE Single IMAG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ORANGE Single IMAGE 1">
        <a:dk1>
          <a:srgbClr val="FFFFFF"/>
        </a:dk1>
        <a:lt1>
          <a:srgbClr val="FFFFFF"/>
        </a:lt1>
        <a:dk2>
          <a:srgbClr val="222C80"/>
        </a:dk2>
        <a:lt2>
          <a:srgbClr val="879196"/>
        </a:lt2>
        <a:accent1>
          <a:srgbClr val="CD5812"/>
        </a:accent1>
        <a:accent2>
          <a:srgbClr val="005293"/>
        </a:accent2>
        <a:accent3>
          <a:srgbClr val="FFFFFF"/>
        </a:accent3>
        <a:accent4>
          <a:srgbClr val="DADADA"/>
        </a:accent4>
        <a:accent5>
          <a:srgbClr val="E3B4AA"/>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RANGE Single Placeholder">
  <a:themeElements>
    <a:clrScheme name="ORANGE Single Placeholder 1">
      <a:dk1>
        <a:srgbClr val="FFFFFF"/>
      </a:dk1>
      <a:lt1>
        <a:srgbClr val="FFFFFF"/>
      </a:lt1>
      <a:dk2>
        <a:srgbClr val="222C80"/>
      </a:dk2>
      <a:lt2>
        <a:srgbClr val="879196"/>
      </a:lt2>
      <a:accent1>
        <a:srgbClr val="CD5812"/>
      </a:accent1>
      <a:accent2>
        <a:srgbClr val="005293"/>
      </a:accent2>
      <a:accent3>
        <a:srgbClr val="FFFFFF"/>
      </a:accent3>
      <a:accent4>
        <a:srgbClr val="DADADA"/>
      </a:accent4>
      <a:accent5>
        <a:srgbClr val="E3B4AA"/>
      </a:accent5>
      <a:accent6>
        <a:srgbClr val="004985"/>
      </a:accent6>
      <a:hlink>
        <a:srgbClr val="553782"/>
      </a:hlink>
      <a:folHlink>
        <a:srgbClr val="253E51"/>
      </a:folHlink>
    </a:clrScheme>
    <a:fontScheme name="ORANGE Single Placeholde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ORANGE Single Placeholder 1">
        <a:dk1>
          <a:srgbClr val="FFFFFF"/>
        </a:dk1>
        <a:lt1>
          <a:srgbClr val="FFFFFF"/>
        </a:lt1>
        <a:dk2>
          <a:srgbClr val="222C80"/>
        </a:dk2>
        <a:lt2>
          <a:srgbClr val="879196"/>
        </a:lt2>
        <a:accent1>
          <a:srgbClr val="CD5812"/>
        </a:accent1>
        <a:accent2>
          <a:srgbClr val="005293"/>
        </a:accent2>
        <a:accent3>
          <a:srgbClr val="FFFFFF"/>
        </a:accent3>
        <a:accent4>
          <a:srgbClr val="DADADA"/>
        </a:accent4>
        <a:accent5>
          <a:srgbClr val="E3B4AA"/>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GREEN Chapter Slide">
  <a:themeElements>
    <a:clrScheme name="GREEN Chapter Slide 1">
      <a:dk1>
        <a:srgbClr val="FFFFFF"/>
      </a:dk1>
      <a:lt1>
        <a:srgbClr val="FFFFFF"/>
      </a:lt1>
      <a:dk2>
        <a:srgbClr val="222C80"/>
      </a:dk2>
      <a:lt2>
        <a:srgbClr val="879196"/>
      </a:lt2>
      <a:accent1>
        <a:srgbClr val="1E5532"/>
      </a:accent1>
      <a:accent2>
        <a:srgbClr val="005293"/>
      </a:accent2>
      <a:accent3>
        <a:srgbClr val="FFFFFF"/>
      </a:accent3>
      <a:accent4>
        <a:srgbClr val="DADADA"/>
      </a:accent4>
      <a:accent5>
        <a:srgbClr val="ABB4AD"/>
      </a:accent5>
      <a:accent6>
        <a:srgbClr val="004985"/>
      </a:accent6>
      <a:hlink>
        <a:srgbClr val="553782"/>
      </a:hlink>
      <a:folHlink>
        <a:srgbClr val="253E51"/>
      </a:folHlink>
    </a:clrScheme>
    <a:fontScheme name="GREEN Chapter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GREEN Chapter Slide 1">
        <a:dk1>
          <a:srgbClr val="FFFFFF"/>
        </a:dk1>
        <a:lt1>
          <a:srgbClr val="FFFFFF"/>
        </a:lt1>
        <a:dk2>
          <a:srgbClr val="222C80"/>
        </a:dk2>
        <a:lt2>
          <a:srgbClr val="879196"/>
        </a:lt2>
        <a:accent1>
          <a:srgbClr val="1E5532"/>
        </a:accent1>
        <a:accent2>
          <a:srgbClr val="005293"/>
        </a:accent2>
        <a:accent3>
          <a:srgbClr val="FFFFFF"/>
        </a:accent3>
        <a:accent4>
          <a:srgbClr val="DADADA"/>
        </a:accent4>
        <a:accent5>
          <a:srgbClr val="ABB4AD"/>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GREEN text slide">
  <a:themeElements>
    <a:clrScheme name="GREEN text slide 1">
      <a:dk1>
        <a:srgbClr val="FFFFFF"/>
      </a:dk1>
      <a:lt1>
        <a:srgbClr val="FFFFFF"/>
      </a:lt1>
      <a:dk2>
        <a:srgbClr val="222C80"/>
      </a:dk2>
      <a:lt2>
        <a:srgbClr val="879196"/>
      </a:lt2>
      <a:accent1>
        <a:srgbClr val="1E5532"/>
      </a:accent1>
      <a:accent2>
        <a:srgbClr val="005293"/>
      </a:accent2>
      <a:accent3>
        <a:srgbClr val="FFFFFF"/>
      </a:accent3>
      <a:accent4>
        <a:srgbClr val="DADADA"/>
      </a:accent4>
      <a:accent5>
        <a:srgbClr val="ABB4AD"/>
      </a:accent5>
      <a:accent6>
        <a:srgbClr val="004985"/>
      </a:accent6>
      <a:hlink>
        <a:srgbClr val="553782"/>
      </a:hlink>
      <a:folHlink>
        <a:srgbClr val="253E51"/>
      </a:folHlink>
    </a:clrScheme>
    <a:fontScheme name="GREEN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GREEN text slide 1">
        <a:dk1>
          <a:srgbClr val="FFFFFF"/>
        </a:dk1>
        <a:lt1>
          <a:srgbClr val="FFFFFF"/>
        </a:lt1>
        <a:dk2>
          <a:srgbClr val="222C80"/>
        </a:dk2>
        <a:lt2>
          <a:srgbClr val="879196"/>
        </a:lt2>
        <a:accent1>
          <a:srgbClr val="1E5532"/>
        </a:accent1>
        <a:accent2>
          <a:srgbClr val="005293"/>
        </a:accent2>
        <a:accent3>
          <a:srgbClr val="FFFFFF"/>
        </a:accent3>
        <a:accent4>
          <a:srgbClr val="DADADA"/>
        </a:accent4>
        <a:accent5>
          <a:srgbClr val="ABB4AD"/>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GREEN - text with sidebar">
  <a:themeElements>
    <a:clrScheme name="GREEN - text with sidebar 1">
      <a:dk1>
        <a:srgbClr val="FFFFFF"/>
      </a:dk1>
      <a:lt1>
        <a:srgbClr val="FFFFFF"/>
      </a:lt1>
      <a:dk2>
        <a:srgbClr val="222C80"/>
      </a:dk2>
      <a:lt2>
        <a:srgbClr val="879196"/>
      </a:lt2>
      <a:accent1>
        <a:srgbClr val="1E5532"/>
      </a:accent1>
      <a:accent2>
        <a:srgbClr val="005293"/>
      </a:accent2>
      <a:accent3>
        <a:srgbClr val="FFFFFF"/>
      </a:accent3>
      <a:accent4>
        <a:srgbClr val="DADADA"/>
      </a:accent4>
      <a:accent5>
        <a:srgbClr val="ABB4AD"/>
      </a:accent5>
      <a:accent6>
        <a:srgbClr val="004985"/>
      </a:accent6>
      <a:hlink>
        <a:srgbClr val="553782"/>
      </a:hlink>
      <a:folHlink>
        <a:srgbClr val="253E51"/>
      </a:folHlink>
    </a:clrScheme>
    <a:fontScheme name="GREEN - text with sideba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GREEN - text with sidebar 1">
        <a:dk1>
          <a:srgbClr val="FFFFFF"/>
        </a:dk1>
        <a:lt1>
          <a:srgbClr val="FFFFFF"/>
        </a:lt1>
        <a:dk2>
          <a:srgbClr val="222C80"/>
        </a:dk2>
        <a:lt2>
          <a:srgbClr val="879196"/>
        </a:lt2>
        <a:accent1>
          <a:srgbClr val="1E5532"/>
        </a:accent1>
        <a:accent2>
          <a:srgbClr val="005293"/>
        </a:accent2>
        <a:accent3>
          <a:srgbClr val="FFFFFF"/>
        </a:accent3>
        <a:accent4>
          <a:srgbClr val="DADADA"/>
        </a:accent4>
        <a:accent5>
          <a:srgbClr val="ABB4AD"/>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GREEN - Filmstrip">
  <a:themeElements>
    <a:clrScheme name="GREEN - Filmstrip 1">
      <a:dk1>
        <a:srgbClr val="FFFFFF"/>
      </a:dk1>
      <a:lt1>
        <a:srgbClr val="FFFFFF"/>
      </a:lt1>
      <a:dk2>
        <a:srgbClr val="222C80"/>
      </a:dk2>
      <a:lt2>
        <a:srgbClr val="879196"/>
      </a:lt2>
      <a:accent1>
        <a:srgbClr val="1E5532"/>
      </a:accent1>
      <a:accent2>
        <a:srgbClr val="005293"/>
      </a:accent2>
      <a:accent3>
        <a:srgbClr val="FFFFFF"/>
      </a:accent3>
      <a:accent4>
        <a:srgbClr val="DADADA"/>
      </a:accent4>
      <a:accent5>
        <a:srgbClr val="ABB4AD"/>
      </a:accent5>
      <a:accent6>
        <a:srgbClr val="004985"/>
      </a:accent6>
      <a:hlink>
        <a:srgbClr val="553782"/>
      </a:hlink>
      <a:folHlink>
        <a:srgbClr val="253E51"/>
      </a:folHlink>
    </a:clrScheme>
    <a:fontScheme name="GREEN - Filmstrip">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GREEN - Filmstrip 1">
        <a:dk1>
          <a:srgbClr val="FFFFFF"/>
        </a:dk1>
        <a:lt1>
          <a:srgbClr val="FFFFFF"/>
        </a:lt1>
        <a:dk2>
          <a:srgbClr val="222C80"/>
        </a:dk2>
        <a:lt2>
          <a:srgbClr val="879196"/>
        </a:lt2>
        <a:accent1>
          <a:srgbClr val="1E5532"/>
        </a:accent1>
        <a:accent2>
          <a:srgbClr val="005293"/>
        </a:accent2>
        <a:accent3>
          <a:srgbClr val="FFFFFF"/>
        </a:accent3>
        <a:accent4>
          <a:srgbClr val="DADADA"/>
        </a:accent4>
        <a:accent5>
          <a:srgbClr val="ABB4AD"/>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one) image">
  <a:themeElements>
    <a:clrScheme name="Title (one) image 1">
      <a:dk1>
        <a:srgbClr val="000000"/>
      </a:dk1>
      <a:lt1>
        <a:srgbClr val="FFFFFF"/>
      </a:lt1>
      <a:dk2>
        <a:srgbClr val="222C80"/>
      </a:dk2>
      <a:lt2>
        <a:srgbClr val="879196"/>
      </a:lt2>
      <a:accent1>
        <a:srgbClr val="005293"/>
      </a:accent1>
      <a:accent2>
        <a:srgbClr val="FFFFFF"/>
      </a:accent2>
      <a:accent3>
        <a:srgbClr val="FFFFFF"/>
      </a:accent3>
      <a:accent4>
        <a:srgbClr val="000000"/>
      </a:accent4>
      <a:accent5>
        <a:srgbClr val="AAB3C8"/>
      </a:accent5>
      <a:accent6>
        <a:srgbClr val="E7E7E7"/>
      </a:accent6>
      <a:hlink>
        <a:srgbClr val="FFFFFF"/>
      </a:hlink>
      <a:folHlink>
        <a:srgbClr val="FFFFFF"/>
      </a:folHlink>
    </a:clrScheme>
    <a:fontScheme name="Title (one) imag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Title (one) image 1">
        <a:dk1>
          <a:srgbClr val="000000"/>
        </a:dk1>
        <a:lt1>
          <a:srgbClr val="FFFFFF"/>
        </a:lt1>
        <a:dk2>
          <a:srgbClr val="222C80"/>
        </a:dk2>
        <a:lt2>
          <a:srgbClr val="879196"/>
        </a:lt2>
        <a:accent1>
          <a:srgbClr val="005293"/>
        </a:accent1>
        <a:accent2>
          <a:srgbClr val="FFFFFF"/>
        </a:accent2>
        <a:accent3>
          <a:srgbClr val="FFFFFF"/>
        </a:accent3>
        <a:accent4>
          <a:srgbClr val="000000"/>
        </a:accent4>
        <a:accent5>
          <a:srgbClr val="AAB3C8"/>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_GREEN - three Placeholders">
  <a:themeElements>
    <a:clrScheme name="2_GREEN - three Placeholders 1">
      <a:dk1>
        <a:srgbClr val="FFFFFF"/>
      </a:dk1>
      <a:lt1>
        <a:srgbClr val="FFFFFF"/>
      </a:lt1>
      <a:dk2>
        <a:srgbClr val="222C80"/>
      </a:dk2>
      <a:lt2>
        <a:srgbClr val="879196"/>
      </a:lt2>
      <a:accent1>
        <a:srgbClr val="1E5532"/>
      </a:accent1>
      <a:accent2>
        <a:srgbClr val="005293"/>
      </a:accent2>
      <a:accent3>
        <a:srgbClr val="FFFFFF"/>
      </a:accent3>
      <a:accent4>
        <a:srgbClr val="DADADA"/>
      </a:accent4>
      <a:accent5>
        <a:srgbClr val="ABB4AD"/>
      </a:accent5>
      <a:accent6>
        <a:srgbClr val="004985"/>
      </a:accent6>
      <a:hlink>
        <a:srgbClr val="553782"/>
      </a:hlink>
      <a:folHlink>
        <a:srgbClr val="253E51"/>
      </a:folHlink>
    </a:clrScheme>
    <a:fontScheme name="2_GREEN - three Placeholder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2_GREEN - three Placeholders 1">
        <a:dk1>
          <a:srgbClr val="FFFFFF"/>
        </a:dk1>
        <a:lt1>
          <a:srgbClr val="FFFFFF"/>
        </a:lt1>
        <a:dk2>
          <a:srgbClr val="222C80"/>
        </a:dk2>
        <a:lt2>
          <a:srgbClr val="879196"/>
        </a:lt2>
        <a:accent1>
          <a:srgbClr val="1E5532"/>
        </a:accent1>
        <a:accent2>
          <a:srgbClr val="005293"/>
        </a:accent2>
        <a:accent3>
          <a:srgbClr val="FFFFFF"/>
        </a:accent3>
        <a:accent4>
          <a:srgbClr val="DADADA"/>
        </a:accent4>
        <a:accent5>
          <a:srgbClr val="ABB4AD"/>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_GREEN - SINGLE  Image">
  <a:themeElements>
    <a:clrScheme name="1_GREEN - SINGLE  Image 1">
      <a:dk1>
        <a:srgbClr val="FFFFFF"/>
      </a:dk1>
      <a:lt1>
        <a:srgbClr val="FFFFFF"/>
      </a:lt1>
      <a:dk2>
        <a:srgbClr val="222C80"/>
      </a:dk2>
      <a:lt2>
        <a:srgbClr val="879196"/>
      </a:lt2>
      <a:accent1>
        <a:srgbClr val="1E5532"/>
      </a:accent1>
      <a:accent2>
        <a:srgbClr val="005293"/>
      </a:accent2>
      <a:accent3>
        <a:srgbClr val="FFFFFF"/>
      </a:accent3>
      <a:accent4>
        <a:srgbClr val="DADADA"/>
      </a:accent4>
      <a:accent5>
        <a:srgbClr val="ABB4AD"/>
      </a:accent5>
      <a:accent6>
        <a:srgbClr val="004985"/>
      </a:accent6>
      <a:hlink>
        <a:srgbClr val="553782"/>
      </a:hlink>
      <a:folHlink>
        <a:srgbClr val="253E51"/>
      </a:folHlink>
    </a:clrScheme>
    <a:fontScheme name="1_GREEN - SINGLE  Imag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1_GREEN - SINGLE  Image 1">
        <a:dk1>
          <a:srgbClr val="FFFFFF"/>
        </a:dk1>
        <a:lt1>
          <a:srgbClr val="FFFFFF"/>
        </a:lt1>
        <a:dk2>
          <a:srgbClr val="222C80"/>
        </a:dk2>
        <a:lt2>
          <a:srgbClr val="879196"/>
        </a:lt2>
        <a:accent1>
          <a:srgbClr val="1E5532"/>
        </a:accent1>
        <a:accent2>
          <a:srgbClr val="005293"/>
        </a:accent2>
        <a:accent3>
          <a:srgbClr val="FFFFFF"/>
        </a:accent3>
        <a:accent4>
          <a:srgbClr val="DADADA"/>
        </a:accent4>
        <a:accent5>
          <a:srgbClr val="ABB4AD"/>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RED Chapter Slide">
  <a:themeElements>
    <a:clrScheme name="RED Chapter Slide 1">
      <a:dk1>
        <a:srgbClr val="FFFFFF"/>
      </a:dk1>
      <a:lt1>
        <a:srgbClr val="FFFFFF"/>
      </a:lt1>
      <a:dk2>
        <a:srgbClr val="222C80"/>
      </a:dk2>
      <a:lt2>
        <a:srgbClr val="879196"/>
      </a:lt2>
      <a:accent1>
        <a:srgbClr val="871E26"/>
      </a:accent1>
      <a:accent2>
        <a:srgbClr val="005293"/>
      </a:accent2>
      <a:accent3>
        <a:srgbClr val="FFFFFF"/>
      </a:accent3>
      <a:accent4>
        <a:srgbClr val="DADADA"/>
      </a:accent4>
      <a:accent5>
        <a:srgbClr val="C3ABAC"/>
      </a:accent5>
      <a:accent6>
        <a:srgbClr val="004985"/>
      </a:accent6>
      <a:hlink>
        <a:srgbClr val="553782"/>
      </a:hlink>
      <a:folHlink>
        <a:srgbClr val="253E51"/>
      </a:folHlink>
    </a:clrScheme>
    <a:fontScheme name="RED Chapter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RED Chapter Slide 1">
        <a:dk1>
          <a:srgbClr val="FFFFFF"/>
        </a:dk1>
        <a:lt1>
          <a:srgbClr val="FFFFFF"/>
        </a:lt1>
        <a:dk2>
          <a:srgbClr val="222C80"/>
        </a:dk2>
        <a:lt2>
          <a:srgbClr val="879196"/>
        </a:lt2>
        <a:accent1>
          <a:srgbClr val="871E26"/>
        </a:accent1>
        <a:accent2>
          <a:srgbClr val="005293"/>
        </a:accent2>
        <a:accent3>
          <a:srgbClr val="FFFFFF"/>
        </a:accent3>
        <a:accent4>
          <a:srgbClr val="DADADA"/>
        </a:accent4>
        <a:accent5>
          <a:srgbClr val="C3ABAC"/>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RED text slide">
  <a:themeElements>
    <a:clrScheme name="RED text slide 1">
      <a:dk1>
        <a:srgbClr val="FFFFFF"/>
      </a:dk1>
      <a:lt1>
        <a:srgbClr val="FFFFFF"/>
      </a:lt1>
      <a:dk2>
        <a:srgbClr val="222C80"/>
      </a:dk2>
      <a:lt2>
        <a:srgbClr val="879196"/>
      </a:lt2>
      <a:accent1>
        <a:srgbClr val="871E26"/>
      </a:accent1>
      <a:accent2>
        <a:srgbClr val="005293"/>
      </a:accent2>
      <a:accent3>
        <a:srgbClr val="FFFFFF"/>
      </a:accent3>
      <a:accent4>
        <a:srgbClr val="DADADA"/>
      </a:accent4>
      <a:accent5>
        <a:srgbClr val="C3ABAC"/>
      </a:accent5>
      <a:accent6>
        <a:srgbClr val="004985"/>
      </a:accent6>
      <a:hlink>
        <a:srgbClr val="553782"/>
      </a:hlink>
      <a:folHlink>
        <a:srgbClr val="253E51"/>
      </a:folHlink>
    </a:clrScheme>
    <a:fontScheme name="RED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RED text slide 1">
        <a:dk1>
          <a:srgbClr val="FFFFFF"/>
        </a:dk1>
        <a:lt1>
          <a:srgbClr val="FFFFFF"/>
        </a:lt1>
        <a:dk2>
          <a:srgbClr val="222C80"/>
        </a:dk2>
        <a:lt2>
          <a:srgbClr val="879196"/>
        </a:lt2>
        <a:accent1>
          <a:srgbClr val="871E26"/>
        </a:accent1>
        <a:accent2>
          <a:srgbClr val="005293"/>
        </a:accent2>
        <a:accent3>
          <a:srgbClr val="FFFFFF"/>
        </a:accent3>
        <a:accent4>
          <a:srgbClr val="DADADA"/>
        </a:accent4>
        <a:accent5>
          <a:srgbClr val="C3ABAC"/>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RED - text with sidebar">
  <a:themeElements>
    <a:clrScheme name="RED - text with sidebar 1">
      <a:dk1>
        <a:srgbClr val="FFFFFF"/>
      </a:dk1>
      <a:lt1>
        <a:srgbClr val="FFFFFF"/>
      </a:lt1>
      <a:dk2>
        <a:srgbClr val="222C80"/>
      </a:dk2>
      <a:lt2>
        <a:srgbClr val="879196"/>
      </a:lt2>
      <a:accent1>
        <a:srgbClr val="871E26"/>
      </a:accent1>
      <a:accent2>
        <a:srgbClr val="005293"/>
      </a:accent2>
      <a:accent3>
        <a:srgbClr val="FFFFFF"/>
      </a:accent3>
      <a:accent4>
        <a:srgbClr val="DADADA"/>
      </a:accent4>
      <a:accent5>
        <a:srgbClr val="C3ABAC"/>
      </a:accent5>
      <a:accent6>
        <a:srgbClr val="004985"/>
      </a:accent6>
      <a:hlink>
        <a:srgbClr val="553782"/>
      </a:hlink>
      <a:folHlink>
        <a:srgbClr val="253E51"/>
      </a:folHlink>
    </a:clrScheme>
    <a:fontScheme name="RED - text with sideba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RED - text with sidebar 1">
        <a:dk1>
          <a:srgbClr val="FFFFFF"/>
        </a:dk1>
        <a:lt1>
          <a:srgbClr val="FFFFFF"/>
        </a:lt1>
        <a:dk2>
          <a:srgbClr val="222C80"/>
        </a:dk2>
        <a:lt2>
          <a:srgbClr val="879196"/>
        </a:lt2>
        <a:accent1>
          <a:srgbClr val="871E26"/>
        </a:accent1>
        <a:accent2>
          <a:srgbClr val="005293"/>
        </a:accent2>
        <a:accent3>
          <a:srgbClr val="FFFFFF"/>
        </a:accent3>
        <a:accent4>
          <a:srgbClr val="DADADA"/>
        </a:accent4>
        <a:accent5>
          <a:srgbClr val="C3ABAC"/>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RED Filmstrip">
  <a:themeElements>
    <a:clrScheme name="RED Filmstrip 1">
      <a:dk1>
        <a:srgbClr val="FFFFFF"/>
      </a:dk1>
      <a:lt1>
        <a:srgbClr val="FFFFFF"/>
      </a:lt1>
      <a:dk2>
        <a:srgbClr val="222C80"/>
      </a:dk2>
      <a:lt2>
        <a:srgbClr val="879196"/>
      </a:lt2>
      <a:accent1>
        <a:srgbClr val="871E26"/>
      </a:accent1>
      <a:accent2>
        <a:srgbClr val="005293"/>
      </a:accent2>
      <a:accent3>
        <a:srgbClr val="FFFFFF"/>
      </a:accent3>
      <a:accent4>
        <a:srgbClr val="DADADA"/>
      </a:accent4>
      <a:accent5>
        <a:srgbClr val="C3ABAC"/>
      </a:accent5>
      <a:accent6>
        <a:srgbClr val="004985"/>
      </a:accent6>
      <a:hlink>
        <a:srgbClr val="553782"/>
      </a:hlink>
      <a:folHlink>
        <a:srgbClr val="253E51"/>
      </a:folHlink>
    </a:clrScheme>
    <a:fontScheme name="RED Filmstrip">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RED Filmstrip 1">
        <a:dk1>
          <a:srgbClr val="FFFFFF"/>
        </a:dk1>
        <a:lt1>
          <a:srgbClr val="FFFFFF"/>
        </a:lt1>
        <a:dk2>
          <a:srgbClr val="222C80"/>
        </a:dk2>
        <a:lt2>
          <a:srgbClr val="879196"/>
        </a:lt2>
        <a:accent1>
          <a:srgbClr val="871E26"/>
        </a:accent1>
        <a:accent2>
          <a:srgbClr val="005293"/>
        </a:accent2>
        <a:accent3>
          <a:srgbClr val="FFFFFF"/>
        </a:accent3>
        <a:accent4>
          <a:srgbClr val="DADADA"/>
        </a:accent4>
        <a:accent5>
          <a:srgbClr val="C3ABAC"/>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_RED three Placeholder">
  <a:themeElements>
    <a:clrScheme name="1_RED three Placeholder 1">
      <a:dk1>
        <a:srgbClr val="FFFFFF"/>
      </a:dk1>
      <a:lt1>
        <a:srgbClr val="FFFFFF"/>
      </a:lt1>
      <a:dk2>
        <a:srgbClr val="222C80"/>
      </a:dk2>
      <a:lt2>
        <a:srgbClr val="879196"/>
      </a:lt2>
      <a:accent1>
        <a:srgbClr val="871E26"/>
      </a:accent1>
      <a:accent2>
        <a:srgbClr val="005293"/>
      </a:accent2>
      <a:accent3>
        <a:srgbClr val="FFFFFF"/>
      </a:accent3>
      <a:accent4>
        <a:srgbClr val="DADADA"/>
      </a:accent4>
      <a:accent5>
        <a:srgbClr val="C3ABAC"/>
      </a:accent5>
      <a:accent6>
        <a:srgbClr val="004985"/>
      </a:accent6>
      <a:hlink>
        <a:srgbClr val="553782"/>
      </a:hlink>
      <a:folHlink>
        <a:srgbClr val="253E51"/>
      </a:folHlink>
    </a:clrScheme>
    <a:fontScheme name="1_RED three Placeholde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1_RED three Placeholder 1">
        <a:dk1>
          <a:srgbClr val="FFFFFF"/>
        </a:dk1>
        <a:lt1>
          <a:srgbClr val="FFFFFF"/>
        </a:lt1>
        <a:dk2>
          <a:srgbClr val="222C80"/>
        </a:dk2>
        <a:lt2>
          <a:srgbClr val="879196"/>
        </a:lt2>
        <a:accent1>
          <a:srgbClr val="871E26"/>
        </a:accent1>
        <a:accent2>
          <a:srgbClr val="005293"/>
        </a:accent2>
        <a:accent3>
          <a:srgbClr val="FFFFFF"/>
        </a:accent3>
        <a:accent4>
          <a:srgbClr val="DADADA"/>
        </a:accent4>
        <a:accent5>
          <a:srgbClr val="C3ABAC"/>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_RED SINGLE  Image">
  <a:themeElements>
    <a:clrScheme name="1_RED SINGLE  Image 1">
      <a:dk1>
        <a:srgbClr val="FFFFFF"/>
      </a:dk1>
      <a:lt1>
        <a:srgbClr val="FFFFFF"/>
      </a:lt1>
      <a:dk2>
        <a:srgbClr val="222C80"/>
      </a:dk2>
      <a:lt2>
        <a:srgbClr val="879196"/>
      </a:lt2>
      <a:accent1>
        <a:srgbClr val="871E26"/>
      </a:accent1>
      <a:accent2>
        <a:srgbClr val="005293"/>
      </a:accent2>
      <a:accent3>
        <a:srgbClr val="FFFFFF"/>
      </a:accent3>
      <a:accent4>
        <a:srgbClr val="DADADA"/>
      </a:accent4>
      <a:accent5>
        <a:srgbClr val="C3ABAC"/>
      </a:accent5>
      <a:accent6>
        <a:srgbClr val="004985"/>
      </a:accent6>
      <a:hlink>
        <a:srgbClr val="553782"/>
      </a:hlink>
      <a:folHlink>
        <a:srgbClr val="253E51"/>
      </a:folHlink>
    </a:clrScheme>
    <a:fontScheme name="1_RED SINGLE  Imag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1_RED SINGLE  Image 1">
        <a:dk1>
          <a:srgbClr val="FFFFFF"/>
        </a:dk1>
        <a:lt1>
          <a:srgbClr val="FFFFFF"/>
        </a:lt1>
        <a:dk2>
          <a:srgbClr val="222C80"/>
        </a:dk2>
        <a:lt2>
          <a:srgbClr val="879196"/>
        </a:lt2>
        <a:accent1>
          <a:srgbClr val="871E26"/>
        </a:accent1>
        <a:accent2>
          <a:srgbClr val="005293"/>
        </a:accent2>
        <a:accent3>
          <a:srgbClr val="FFFFFF"/>
        </a:accent3>
        <a:accent4>
          <a:srgbClr val="DADADA"/>
        </a:accent4>
        <a:accent5>
          <a:srgbClr val="C3ABAC"/>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_RED SINGLE  Placeholder">
  <a:themeElements>
    <a:clrScheme name="2_RED SINGLE  Placeholder 1">
      <a:dk1>
        <a:srgbClr val="FFFFFF"/>
      </a:dk1>
      <a:lt1>
        <a:srgbClr val="FFFFFF"/>
      </a:lt1>
      <a:dk2>
        <a:srgbClr val="222C80"/>
      </a:dk2>
      <a:lt2>
        <a:srgbClr val="879196"/>
      </a:lt2>
      <a:accent1>
        <a:srgbClr val="871E26"/>
      </a:accent1>
      <a:accent2>
        <a:srgbClr val="005293"/>
      </a:accent2>
      <a:accent3>
        <a:srgbClr val="FFFFFF"/>
      </a:accent3>
      <a:accent4>
        <a:srgbClr val="DADADA"/>
      </a:accent4>
      <a:accent5>
        <a:srgbClr val="C3ABAC"/>
      </a:accent5>
      <a:accent6>
        <a:srgbClr val="004985"/>
      </a:accent6>
      <a:hlink>
        <a:srgbClr val="553782"/>
      </a:hlink>
      <a:folHlink>
        <a:srgbClr val="253E51"/>
      </a:folHlink>
    </a:clrScheme>
    <a:fontScheme name="2_RED SINGLE  Placeholde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2_RED SINGLE  Placeholder 1">
        <a:dk1>
          <a:srgbClr val="FFFFFF"/>
        </a:dk1>
        <a:lt1>
          <a:srgbClr val="FFFFFF"/>
        </a:lt1>
        <a:dk2>
          <a:srgbClr val="222C80"/>
        </a:dk2>
        <a:lt2>
          <a:srgbClr val="879196"/>
        </a:lt2>
        <a:accent1>
          <a:srgbClr val="871E26"/>
        </a:accent1>
        <a:accent2>
          <a:srgbClr val="005293"/>
        </a:accent2>
        <a:accent3>
          <a:srgbClr val="FFFFFF"/>
        </a:accent3>
        <a:accent4>
          <a:srgbClr val="DADADA"/>
        </a:accent4>
        <a:accent5>
          <a:srgbClr val="C3ABAC"/>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TEAL Chapter Slide">
  <a:themeElements>
    <a:clrScheme name="TEAL Chapter Slide 1">
      <a:dk1>
        <a:srgbClr val="FFFFFF"/>
      </a:dk1>
      <a:lt1>
        <a:srgbClr val="FFFFFF"/>
      </a:lt1>
      <a:dk2>
        <a:srgbClr val="222C80"/>
      </a:dk2>
      <a:lt2>
        <a:srgbClr val="879196"/>
      </a:lt2>
      <a:accent1>
        <a:srgbClr val="006778"/>
      </a:accent1>
      <a:accent2>
        <a:srgbClr val="005293"/>
      </a:accent2>
      <a:accent3>
        <a:srgbClr val="FFFFFF"/>
      </a:accent3>
      <a:accent4>
        <a:srgbClr val="DADADA"/>
      </a:accent4>
      <a:accent5>
        <a:srgbClr val="AAB8BE"/>
      </a:accent5>
      <a:accent6>
        <a:srgbClr val="004985"/>
      </a:accent6>
      <a:hlink>
        <a:srgbClr val="553782"/>
      </a:hlink>
      <a:folHlink>
        <a:srgbClr val="253E51"/>
      </a:folHlink>
    </a:clrScheme>
    <a:fontScheme name="TEAL Chapter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TEAL Chapter Slide 1">
        <a:dk1>
          <a:srgbClr val="FFFFFF"/>
        </a:dk1>
        <a:lt1>
          <a:srgbClr val="FFFFFF"/>
        </a:lt1>
        <a:dk2>
          <a:srgbClr val="222C80"/>
        </a:dk2>
        <a:lt2>
          <a:srgbClr val="879196"/>
        </a:lt2>
        <a:accent1>
          <a:srgbClr val="006778"/>
        </a:accent1>
        <a:accent2>
          <a:srgbClr val="005293"/>
        </a:accent2>
        <a:accent3>
          <a:srgbClr val="FFFFFF"/>
        </a:accent3>
        <a:accent4>
          <a:srgbClr val="DADADA"/>
        </a:accent4>
        <a:accent5>
          <a:srgbClr val="AAB8BE"/>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Slide (one) placeholder">
  <a:themeElements>
    <a:clrScheme name="TITLE Slide (one) placeholder 1">
      <a:dk1>
        <a:srgbClr val="000000"/>
      </a:dk1>
      <a:lt1>
        <a:srgbClr val="FFFFFF"/>
      </a:lt1>
      <a:dk2>
        <a:srgbClr val="222C80"/>
      </a:dk2>
      <a:lt2>
        <a:srgbClr val="879196"/>
      </a:lt2>
      <a:accent1>
        <a:srgbClr val="005293"/>
      </a:accent1>
      <a:accent2>
        <a:srgbClr val="FFFFFF"/>
      </a:accent2>
      <a:accent3>
        <a:srgbClr val="FFFFFF"/>
      </a:accent3>
      <a:accent4>
        <a:srgbClr val="000000"/>
      </a:accent4>
      <a:accent5>
        <a:srgbClr val="AAB3C8"/>
      </a:accent5>
      <a:accent6>
        <a:srgbClr val="E7E7E7"/>
      </a:accent6>
      <a:hlink>
        <a:srgbClr val="FFFFFF"/>
      </a:hlink>
      <a:folHlink>
        <a:srgbClr val="FFFFFF"/>
      </a:folHlink>
    </a:clrScheme>
    <a:fontScheme name="TITLE Slide (one) placeholde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TITLE Slide (one) placeholder 1">
        <a:dk1>
          <a:srgbClr val="000000"/>
        </a:dk1>
        <a:lt1>
          <a:srgbClr val="FFFFFF"/>
        </a:lt1>
        <a:dk2>
          <a:srgbClr val="222C80"/>
        </a:dk2>
        <a:lt2>
          <a:srgbClr val="879196"/>
        </a:lt2>
        <a:accent1>
          <a:srgbClr val="005293"/>
        </a:accent1>
        <a:accent2>
          <a:srgbClr val="FFFFFF"/>
        </a:accent2>
        <a:accent3>
          <a:srgbClr val="FFFFFF"/>
        </a:accent3>
        <a:accent4>
          <a:srgbClr val="000000"/>
        </a:accent4>
        <a:accent5>
          <a:srgbClr val="AAB3C8"/>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TEAL text slide">
  <a:themeElements>
    <a:clrScheme name="TEAL text slide 1">
      <a:dk1>
        <a:srgbClr val="FFFFFF"/>
      </a:dk1>
      <a:lt1>
        <a:srgbClr val="FFFFFF"/>
      </a:lt1>
      <a:dk2>
        <a:srgbClr val="222C80"/>
      </a:dk2>
      <a:lt2>
        <a:srgbClr val="879196"/>
      </a:lt2>
      <a:accent1>
        <a:srgbClr val="006778"/>
      </a:accent1>
      <a:accent2>
        <a:srgbClr val="005293"/>
      </a:accent2>
      <a:accent3>
        <a:srgbClr val="FFFFFF"/>
      </a:accent3>
      <a:accent4>
        <a:srgbClr val="DADADA"/>
      </a:accent4>
      <a:accent5>
        <a:srgbClr val="AAB8BE"/>
      </a:accent5>
      <a:accent6>
        <a:srgbClr val="004985"/>
      </a:accent6>
      <a:hlink>
        <a:srgbClr val="553782"/>
      </a:hlink>
      <a:folHlink>
        <a:srgbClr val="253E51"/>
      </a:folHlink>
    </a:clrScheme>
    <a:fontScheme name="TEAL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TEAL text slide 1">
        <a:dk1>
          <a:srgbClr val="FFFFFF"/>
        </a:dk1>
        <a:lt1>
          <a:srgbClr val="FFFFFF"/>
        </a:lt1>
        <a:dk2>
          <a:srgbClr val="222C80"/>
        </a:dk2>
        <a:lt2>
          <a:srgbClr val="879196"/>
        </a:lt2>
        <a:accent1>
          <a:srgbClr val="006778"/>
        </a:accent1>
        <a:accent2>
          <a:srgbClr val="005293"/>
        </a:accent2>
        <a:accent3>
          <a:srgbClr val="FFFFFF"/>
        </a:accent3>
        <a:accent4>
          <a:srgbClr val="DADADA"/>
        </a:accent4>
        <a:accent5>
          <a:srgbClr val="AAB8BE"/>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TEAL - text with sidebar">
  <a:themeElements>
    <a:clrScheme name="TEAL - text with sidebar 1">
      <a:dk1>
        <a:srgbClr val="FFFFFF"/>
      </a:dk1>
      <a:lt1>
        <a:srgbClr val="FFFFFF"/>
      </a:lt1>
      <a:dk2>
        <a:srgbClr val="222C80"/>
      </a:dk2>
      <a:lt2>
        <a:srgbClr val="879196"/>
      </a:lt2>
      <a:accent1>
        <a:srgbClr val="006778"/>
      </a:accent1>
      <a:accent2>
        <a:srgbClr val="005293"/>
      </a:accent2>
      <a:accent3>
        <a:srgbClr val="FFFFFF"/>
      </a:accent3>
      <a:accent4>
        <a:srgbClr val="DADADA"/>
      </a:accent4>
      <a:accent5>
        <a:srgbClr val="AAB8BE"/>
      </a:accent5>
      <a:accent6>
        <a:srgbClr val="004985"/>
      </a:accent6>
      <a:hlink>
        <a:srgbClr val="553782"/>
      </a:hlink>
      <a:folHlink>
        <a:srgbClr val="253E51"/>
      </a:folHlink>
    </a:clrScheme>
    <a:fontScheme name="TEAL - text with sideba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TEAL - text with sidebar 1">
        <a:dk1>
          <a:srgbClr val="FFFFFF"/>
        </a:dk1>
        <a:lt1>
          <a:srgbClr val="FFFFFF"/>
        </a:lt1>
        <a:dk2>
          <a:srgbClr val="222C80"/>
        </a:dk2>
        <a:lt2>
          <a:srgbClr val="879196"/>
        </a:lt2>
        <a:accent1>
          <a:srgbClr val="006778"/>
        </a:accent1>
        <a:accent2>
          <a:srgbClr val="005293"/>
        </a:accent2>
        <a:accent3>
          <a:srgbClr val="FFFFFF"/>
        </a:accent3>
        <a:accent4>
          <a:srgbClr val="DADADA"/>
        </a:accent4>
        <a:accent5>
          <a:srgbClr val="AAB8BE"/>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TEAL  - Filmstrip">
  <a:themeElements>
    <a:clrScheme name="TEAL  - Filmstrip 1">
      <a:dk1>
        <a:srgbClr val="FFFFFF"/>
      </a:dk1>
      <a:lt1>
        <a:srgbClr val="FFFFFF"/>
      </a:lt1>
      <a:dk2>
        <a:srgbClr val="222C80"/>
      </a:dk2>
      <a:lt2>
        <a:srgbClr val="879196"/>
      </a:lt2>
      <a:accent1>
        <a:srgbClr val="006778"/>
      </a:accent1>
      <a:accent2>
        <a:srgbClr val="005293"/>
      </a:accent2>
      <a:accent3>
        <a:srgbClr val="FFFFFF"/>
      </a:accent3>
      <a:accent4>
        <a:srgbClr val="DADADA"/>
      </a:accent4>
      <a:accent5>
        <a:srgbClr val="AAB8BE"/>
      </a:accent5>
      <a:accent6>
        <a:srgbClr val="004985"/>
      </a:accent6>
      <a:hlink>
        <a:srgbClr val="553782"/>
      </a:hlink>
      <a:folHlink>
        <a:srgbClr val="253E51"/>
      </a:folHlink>
    </a:clrScheme>
    <a:fontScheme name="TEAL  - Filmstrip">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TEAL  - Filmstrip 1">
        <a:dk1>
          <a:srgbClr val="FFFFFF"/>
        </a:dk1>
        <a:lt1>
          <a:srgbClr val="FFFFFF"/>
        </a:lt1>
        <a:dk2>
          <a:srgbClr val="222C80"/>
        </a:dk2>
        <a:lt2>
          <a:srgbClr val="879196"/>
        </a:lt2>
        <a:accent1>
          <a:srgbClr val="006778"/>
        </a:accent1>
        <a:accent2>
          <a:srgbClr val="005293"/>
        </a:accent2>
        <a:accent3>
          <a:srgbClr val="FFFFFF"/>
        </a:accent3>
        <a:accent4>
          <a:srgbClr val="DADADA"/>
        </a:accent4>
        <a:accent5>
          <a:srgbClr val="AAB8BE"/>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2_TEAL three Placeholder">
  <a:themeElements>
    <a:clrScheme name="2_TEAL three Placeholder 1">
      <a:dk1>
        <a:srgbClr val="FFFFFF"/>
      </a:dk1>
      <a:lt1>
        <a:srgbClr val="FFFFFF"/>
      </a:lt1>
      <a:dk2>
        <a:srgbClr val="222C80"/>
      </a:dk2>
      <a:lt2>
        <a:srgbClr val="879196"/>
      </a:lt2>
      <a:accent1>
        <a:srgbClr val="006778"/>
      </a:accent1>
      <a:accent2>
        <a:srgbClr val="005293"/>
      </a:accent2>
      <a:accent3>
        <a:srgbClr val="FFFFFF"/>
      </a:accent3>
      <a:accent4>
        <a:srgbClr val="DADADA"/>
      </a:accent4>
      <a:accent5>
        <a:srgbClr val="AAB8BE"/>
      </a:accent5>
      <a:accent6>
        <a:srgbClr val="004985"/>
      </a:accent6>
      <a:hlink>
        <a:srgbClr val="553782"/>
      </a:hlink>
      <a:folHlink>
        <a:srgbClr val="253E51"/>
      </a:folHlink>
    </a:clrScheme>
    <a:fontScheme name="2_TEAL three Placeholde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2_TEAL three Placeholder 1">
        <a:dk1>
          <a:srgbClr val="FFFFFF"/>
        </a:dk1>
        <a:lt1>
          <a:srgbClr val="FFFFFF"/>
        </a:lt1>
        <a:dk2>
          <a:srgbClr val="222C80"/>
        </a:dk2>
        <a:lt2>
          <a:srgbClr val="879196"/>
        </a:lt2>
        <a:accent1>
          <a:srgbClr val="006778"/>
        </a:accent1>
        <a:accent2>
          <a:srgbClr val="005293"/>
        </a:accent2>
        <a:accent3>
          <a:srgbClr val="FFFFFF"/>
        </a:accent3>
        <a:accent4>
          <a:srgbClr val="DADADA"/>
        </a:accent4>
        <a:accent5>
          <a:srgbClr val="AAB8BE"/>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_TEALSINGLE  Image">
  <a:themeElements>
    <a:clrScheme name="3_TEALSINGLE  Image 1">
      <a:dk1>
        <a:srgbClr val="FFFFFF"/>
      </a:dk1>
      <a:lt1>
        <a:srgbClr val="FFFFFF"/>
      </a:lt1>
      <a:dk2>
        <a:srgbClr val="222C80"/>
      </a:dk2>
      <a:lt2>
        <a:srgbClr val="879196"/>
      </a:lt2>
      <a:accent1>
        <a:srgbClr val="006778"/>
      </a:accent1>
      <a:accent2>
        <a:srgbClr val="005293"/>
      </a:accent2>
      <a:accent3>
        <a:srgbClr val="FFFFFF"/>
      </a:accent3>
      <a:accent4>
        <a:srgbClr val="DADADA"/>
      </a:accent4>
      <a:accent5>
        <a:srgbClr val="AAB8BE"/>
      </a:accent5>
      <a:accent6>
        <a:srgbClr val="004985"/>
      </a:accent6>
      <a:hlink>
        <a:srgbClr val="553782"/>
      </a:hlink>
      <a:folHlink>
        <a:srgbClr val="253E51"/>
      </a:folHlink>
    </a:clrScheme>
    <a:fontScheme name="3_TEALSINGLE  Imag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3_TEALSINGLE  Image 1">
        <a:dk1>
          <a:srgbClr val="FFFFFF"/>
        </a:dk1>
        <a:lt1>
          <a:srgbClr val="FFFFFF"/>
        </a:lt1>
        <a:dk2>
          <a:srgbClr val="222C80"/>
        </a:dk2>
        <a:lt2>
          <a:srgbClr val="879196"/>
        </a:lt2>
        <a:accent1>
          <a:srgbClr val="006778"/>
        </a:accent1>
        <a:accent2>
          <a:srgbClr val="005293"/>
        </a:accent2>
        <a:accent3>
          <a:srgbClr val="FFFFFF"/>
        </a:accent3>
        <a:accent4>
          <a:srgbClr val="DADADA"/>
        </a:accent4>
        <a:accent5>
          <a:srgbClr val="AAB8BE"/>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_TEAL SINGLE Placeholder">
  <a:themeElements>
    <a:clrScheme name="3_TEAL SINGLE Placeholder 1">
      <a:dk1>
        <a:srgbClr val="FFFFFF"/>
      </a:dk1>
      <a:lt1>
        <a:srgbClr val="FFFFFF"/>
      </a:lt1>
      <a:dk2>
        <a:srgbClr val="222C80"/>
      </a:dk2>
      <a:lt2>
        <a:srgbClr val="879196"/>
      </a:lt2>
      <a:accent1>
        <a:srgbClr val="006778"/>
      </a:accent1>
      <a:accent2>
        <a:srgbClr val="005293"/>
      </a:accent2>
      <a:accent3>
        <a:srgbClr val="FFFFFF"/>
      </a:accent3>
      <a:accent4>
        <a:srgbClr val="DADADA"/>
      </a:accent4>
      <a:accent5>
        <a:srgbClr val="AAB8BE"/>
      </a:accent5>
      <a:accent6>
        <a:srgbClr val="004985"/>
      </a:accent6>
      <a:hlink>
        <a:srgbClr val="553782"/>
      </a:hlink>
      <a:folHlink>
        <a:srgbClr val="253E51"/>
      </a:folHlink>
    </a:clrScheme>
    <a:fontScheme name="3_TEAL SINGLE Placeholde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3_TEAL SINGLE Placeholder 1">
        <a:dk1>
          <a:srgbClr val="FFFFFF"/>
        </a:dk1>
        <a:lt1>
          <a:srgbClr val="FFFFFF"/>
        </a:lt1>
        <a:dk2>
          <a:srgbClr val="222C80"/>
        </a:dk2>
        <a:lt2>
          <a:srgbClr val="879196"/>
        </a:lt2>
        <a:accent1>
          <a:srgbClr val="006778"/>
        </a:accent1>
        <a:accent2>
          <a:srgbClr val="005293"/>
        </a:accent2>
        <a:accent3>
          <a:srgbClr val="FFFFFF"/>
        </a:accent3>
        <a:accent4>
          <a:srgbClr val="DADADA"/>
        </a:accent4>
        <a:accent5>
          <a:srgbClr val="AAB8BE"/>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_TEAL Chapter Slide">
  <a:themeElements>
    <a:clrScheme name="1_TEAL Chapter Slide 1">
      <a:dk1>
        <a:srgbClr val="FFFFFF"/>
      </a:dk1>
      <a:lt1>
        <a:srgbClr val="FFFFFF"/>
      </a:lt1>
      <a:dk2>
        <a:srgbClr val="222C80"/>
      </a:dk2>
      <a:lt2>
        <a:srgbClr val="879196"/>
      </a:lt2>
      <a:accent1>
        <a:srgbClr val="553782"/>
      </a:accent1>
      <a:accent2>
        <a:srgbClr val="005293"/>
      </a:accent2>
      <a:accent3>
        <a:srgbClr val="FFFFFF"/>
      </a:accent3>
      <a:accent4>
        <a:srgbClr val="DADADA"/>
      </a:accent4>
      <a:accent5>
        <a:srgbClr val="B4AEC1"/>
      </a:accent5>
      <a:accent6>
        <a:srgbClr val="004985"/>
      </a:accent6>
      <a:hlink>
        <a:srgbClr val="006778"/>
      </a:hlink>
      <a:folHlink>
        <a:srgbClr val="253E51"/>
      </a:folHlink>
    </a:clrScheme>
    <a:fontScheme name="1_TEAL Chapter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1_TEAL Chapter Slide 1">
        <a:dk1>
          <a:srgbClr val="FFFFFF"/>
        </a:dk1>
        <a:lt1>
          <a:srgbClr val="FFFFFF"/>
        </a:lt1>
        <a:dk2>
          <a:srgbClr val="222C80"/>
        </a:dk2>
        <a:lt2>
          <a:srgbClr val="879196"/>
        </a:lt2>
        <a:accent1>
          <a:srgbClr val="553782"/>
        </a:accent1>
        <a:accent2>
          <a:srgbClr val="005293"/>
        </a:accent2>
        <a:accent3>
          <a:srgbClr val="FFFFFF"/>
        </a:accent3>
        <a:accent4>
          <a:srgbClr val="DADADA"/>
        </a:accent4>
        <a:accent5>
          <a:srgbClr val="B4AEC1"/>
        </a:accent5>
        <a:accent6>
          <a:srgbClr val="004985"/>
        </a:accent6>
        <a:hlink>
          <a:srgbClr val="006778"/>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PURPLE text slide">
  <a:themeElements>
    <a:clrScheme name="PURPLE text slide 1">
      <a:dk1>
        <a:srgbClr val="FFFFFF"/>
      </a:dk1>
      <a:lt1>
        <a:srgbClr val="FFFFFF"/>
      </a:lt1>
      <a:dk2>
        <a:srgbClr val="222C80"/>
      </a:dk2>
      <a:lt2>
        <a:srgbClr val="879196"/>
      </a:lt2>
      <a:accent1>
        <a:srgbClr val="553782"/>
      </a:accent1>
      <a:accent2>
        <a:srgbClr val="005293"/>
      </a:accent2>
      <a:accent3>
        <a:srgbClr val="FFFFFF"/>
      </a:accent3>
      <a:accent4>
        <a:srgbClr val="DADADA"/>
      </a:accent4>
      <a:accent5>
        <a:srgbClr val="B4AEC1"/>
      </a:accent5>
      <a:accent6>
        <a:srgbClr val="004985"/>
      </a:accent6>
      <a:hlink>
        <a:srgbClr val="006778"/>
      </a:hlink>
      <a:folHlink>
        <a:srgbClr val="253E51"/>
      </a:folHlink>
    </a:clrScheme>
    <a:fontScheme name="PURPL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PURPLE text slide 1">
        <a:dk1>
          <a:srgbClr val="FFFFFF"/>
        </a:dk1>
        <a:lt1>
          <a:srgbClr val="FFFFFF"/>
        </a:lt1>
        <a:dk2>
          <a:srgbClr val="222C80"/>
        </a:dk2>
        <a:lt2>
          <a:srgbClr val="879196"/>
        </a:lt2>
        <a:accent1>
          <a:srgbClr val="553782"/>
        </a:accent1>
        <a:accent2>
          <a:srgbClr val="005293"/>
        </a:accent2>
        <a:accent3>
          <a:srgbClr val="FFFFFF"/>
        </a:accent3>
        <a:accent4>
          <a:srgbClr val="DADADA"/>
        </a:accent4>
        <a:accent5>
          <a:srgbClr val="B4AEC1"/>
        </a:accent5>
        <a:accent6>
          <a:srgbClr val="004985"/>
        </a:accent6>
        <a:hlink>
          <a:srgbClr val="006778"/>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PURPLE - text with sidebar">
  <a:themeElements>
    <a:clrScheme name="PURPLE - text with sidebar 1">
      <a:dk1>
        <a:srgbClr val="FFFFFF"/>
      </a:dk1>
      <a:lt1>
        <a:srgbClr val="FFFFFF"/>
      </a:lt1>
      <a:dk2>
        <a:srgbClr val="222C80"/>
      </a:dk2>
      <a:lt2>
        <a:srgbClr val="879196"/>
      </a:lt2>
      <a:accent1>
        <a:srgbClr val="553782"/>
      </a:accent1>
      <a:accent2>
        <a:srgbClr val="005293"/>
      </a:accent2>
      <a:accent3>
        <a:srgbClr val="FFFFFF"/>
      </a:accent3>
      <a:accent4>
        <a:srgbClr val="DADADA"/>
      </a:accent4>
      <a:accent5>
        <a:srgbClr val="B4AEC1"/>
      </a:accent5>
      <a:accent6>
        <a:srgbClr val="004985"/>
      </a:accent6>
      <a:hlink>
        <a:srgbClr val="006778"/>
      </a:hlink>
      <a:folHlink>
        <a:srgbClr val="253E51"/>
      </a:folHlink>
    </a:clrScheme>
    <a:fontScheme name="PURPLE - text with sideba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PURPLE - text with sidebar 1">
        <a:dk1>
          <a:srgbClr val="FFFFFF"/>
        </a:dk1>
        <a:lt1>
          <a:srgbClr val="FFFFFF"/>
        </a:lt1>
        <a:dk2>
          <a:srgbClr val="222C80"/>
        </a:dk2>
        <a:lt2>
          <a:srgbClr val="879196"/>
        </a:lt2>
        <a:accent1>
          <a:srgbClr val="553782"/>
        </a:accent1>
        <a:accent2>
          <a:srgbClr val="005293"/>
        </a:accent2>
        <a:accent3>
          <a:srgbClr val="FFFFFF"/>
        </a:accent3>
        <a:accent4>
          <a:srgbClr val="DADADA"/>
        </a:accent4>
        <a:accent5>
          <a:srgbClr val="B4AEC1"/>
        </a:accent5>
        <a:accent6>
          <a:srgbClr val="004985"/>
        </a:accent6>
        <a:hlink>
          <a:srgbClr val="006778"/>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PURPLE - Filmstrip">
  <a:themeElements>
    <a:clrScheme name="PURPLE - Filmstrip 1">
      <a:dk1>
        <a:srgbClr val="FFFFFF"/>
      </a:dk1>
      <a:lt1>
        <a:srgbClr val="FFFFFF"/>
      </a:lt1>
      <a:dk2>
        <a:srgbClr val="222C80"/>
      </a:dk2>
      <a:lt2>
        <a:srgbClr val="879196"/>
      </a:lt2>
      <a:accent1>
        <a:srgbClr val="553782"/>
      </a:accent1>
      <a:accent2>
        <a:srgbClr val="005293"/>
      </a:accent2>
      <a:accent3>
        <a:srgbClr val="FFFFFF"/>
      </a:accent3>
      <a:accent4>
        <a:srgbClr val="DADADA"/>
      </a:accent4>
      <a:accent5>
        <a:srgbClr val="B4AEC1"/>
      </a:accent5>
      <a:accent6>
        <a:srgbClr val="004985"/>
      </a:accent6>
      <a:hlink>
        <a:srgbClr val="006778"/>
      </a:hlink>
      <a:folHlink>
        <a:srgbClr val="253E51"/>
      </a:folHlink>
    </a:clrScheme>
    <a:fontScheme name="PURPLE - Filmstrip">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PURPLE - Filmstrip 1">
        <a:dk1>
          <a:srgbClr val="FFFFFF"/>
        </a:dk1>
        <a:lt1>
          <a:srgbClr val="FFFFFF"/>
        </a:lt1>
        <a:dk2>
          <a:srgbClr val="222C80"/>
        </a:dk2>
        <a:lt2>
          <a:srgbClr val="879196"/>
        </a:lt2>
        <a:accent1>
          <a:srgbClr val="553782"/>
        </a:accent1>
        <a:accent2>
          <a:srgbClr val="005293"/>
        </a:accent2>
        <a:accent3>
          <a:srgbClr val="FFFFFF"/>
        </a:accent3>
        <a:accent4>
          <a:srgbClr val="DADADA"/>
        </a:accent4>
        <a:accent5>
          <a:srgbClr val="B4AEC1"/>
        </a:accent5>
        <a:accent6>
          <a:srgbClr val="004985"/>
        </a:accent6>
        <a:hlink>
          <a:srgbClr val="006778"/>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ANK Title (NO) images">
  <a:themeElements>
    <a:clrScheme name="BLANK Title (NO) images 1">
      <a:dk1>
        <a:srgbClr val="000000"/>
      </a:dk1>
      <a:lt1>
        <a:srgbClr val="FFFFFF"/>
      </a:lt1>
      <a:dk2>
        <a:srgbClr val="222C80"/>
      </a:dk2>
      <a:lt2>
        <a:srgbClr val="879196"/>
      </a:lt2>
      <a:accent1>
        <a:srgbClr val="005293"/>
      </a:accent1>
      <a:accent2>
        <a:srgbClr val="FFFFFF"/>
      </a:accent2>
      <a:accent3>
        <a:srgbClr val="FFFFFF"/>
      </a:accent3>
      <a:accent4>
        <a:srgbClr val="000000"/>
      </a:accent4>
      <a:accent5>
        <a:srgbClr val="AAB3C8"/>
      </a:accent5>
      <a:accent6>
        <a:srgbClr val="E7E7E7"/>
      </a:accent6>
      <a:hlink>
        <a:srgbClr val="FFFFFF"/>
      </a:hlink>
      <a:folHlink>
        <a:srgbClr val="FFFFFF"/>
      </a:folHlink>
    </a:clrScheme>
    <a:fontScheme name="BLANK Title (NO) imag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BLANK Title (NO) images 1">
        <a:dk1>
          <a:srgbClr val="000000"/>
        </a:dk1>
        <a:lt1>
          <a:srgbClr val="FFFFFF"/>
        </a:lt1>
        <a:dk2>
          <a:srgbClr val="222C80"/>
        </a:dk2>
        <a:lt2>
          <a:srgbClr val="879196"/>
        </a:lt2>
        <a:accent1>
          <a:srgbClr val="005293"/>
        </a:accent1>
        <a:accent2>
          <a:srgbClr val="FFFFFF"/>
        </a:accent2>
        <a:accent3>
          <a:srgbClr val="FFFFFF"/>
        </a:accent3>
        <a:accent4>
          <a:srgbClr val="000000"/>
        </a:accent4>
        <a:accent5>
          <a:srgbClr val="AAB3C8"/>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2_PURPLE  three  Placeholder">
  <a:themeElements>
    <a:clrScheme name="2_PURPLE  three  Placeholder 1">
      <a:dk1>
        <a:srgbClr val="FFFFFF"/>
      </a:dk1>
      <a:lt1>
        <a:srgbClr val="FFFFFF"/>
      </a:lt1>
      <a:dk2>
        <a:srgbClr val="222C80"/>
      </a:dk2>
      <a:lt2>
        <a:srgbClr val="879196"/>
      </a:lt2>
      <a:accent1>
        <a:srgbClr val="553782"/>
      </a:accent1>
      <a:accent2>
        <a:srgbClr val="005293"/>
      </a:accent2>
      <a:accent3>
        <a:srgbClr val="FFFFFF"/>
      </a:accent3>
      <a:accent4>
        <a:srgbClr val="DADADA"/>
      </a:accent4>
      <a:accent5>
        <a:srgbClr val="B4AEC1"/>
      </a:accent5>
      <a:accent6>
        <a:srgbClr val="004985"/>
      </a:accent6>
      <a:hlink>
        <a:srgbClr val="006778"/>
      </a:hlink>
      <a:folHlink>
        <a:srgbClr val="253E51"/>
      </a:folHlink>
    </a:clrScheme>
    <a:fontScheme name="2_PURPLE  three  Placeholde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2_PURPLE  three  Placeholder 1">
        <a:dk1>
          <a:srgbClr val="FFFFFF"/>
        </a:dk1>
        <a:lt1>
          <a:srgbClr val="FFFFFF"/>
        </a:lt1>
        <a:dk2>
          <a:srgbClr val="222C80"/>
        </a:dk2>
        <a:lt2>
          <a:srgbClr val="879196"/>
        </a:lt2>
        <a:accent1>
          <a:srgbClr val="553782"/>
        </a:accent1>
        <a:accent2>
          <a:srgbClr val="005293"/>
        </a:accent2>
        <a:accent3>
          <a:srgbClr val="FFFFFF"/>
        </a:accent3>
        <a:accent4>
          <a:srgbClr val="DADADA"/>
        </a:accent4>
        <a:accent5>
          <a:srgbClr val="B4AEC1"/>
        </a:accent5>
        <a:accent6>
          <a:srgbClr val="004985"/>
        </a:accent6>
        <a:hlink>
          <a:srgbClr val="006778"/>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2_PURPLE SINGLE  Image">
  <a:themeElements>
    <a:clrScheme name="2_PURPLE SINGLE  Image 1">
      <a:dk1>
        <a:srgbClr val="FFFFFF"/>
      </a:dk1>
      <a:lt1>
        <a:srgbClr val="FFFFFF"/>
      </a:lt1>
      <a:dk2>
        <a:srgbClr val="222C80"/>
      </a:dk2>
      <a:lt2>
        <a:srgbClr val="879196"/>
      </a:lt2>
      <a:accent1>
        <a:srgbClr val="553782"/>
      </a:accent1>
      <a:accent2>
        <a:srgbClr val="005293"/>
      </a:accent2>
      <a:accent3>
        <a:srgbClr val="FFFFFF"/>
      </a:accent3>
      <a:accent4>
        <a:srgbClr val="DADADA"/>
      </a:accent4>
      <a:accent5>
        <a:srgbClr val="B4AEC1"/>
      </a:accent5>
      <a:accent6>
        <a:srgbClr val="004985"/>
      </a:accent6>
      <a:hlink>
        <a:srgbClr val="006778"/>
      </a:hlink>
      <a:folHlink>
        <a:srgbClr val="253E51"/>
      </a:folHlink>
    </a:clrScheme>
    <a:fontScheme name="2_PURPLE SINGLE  Imag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2_PURPLE SINGLE  Image 1">
        <a:dk1>
          <a:srgbClr val="FFFFFF"/>
        </a:dk1>
        <a:lt1>
          <a:srgbClr val="FFFFFF"/>
        </a:lt1>
        <a:dk2>
          <a:srgbClr val="222C80"/>
        </a:dk2>
        <a:lt2>
          <a:srgbClr val="879196"/>
        </a:lt2>
        <a:accent1>
          <a:srgbClr val="553782"/>
        </a:accent1>
        <a:accent2>
          <a:srgbClr val="005293"/>
        </a:accent2>
        <a:accent3>
          <a:srgbClr val="FFFFFF"/>
        </a:accent3>
        <a:accent4>
          <a:srgbClr val="DADADA"/>
        </a:accent4>
        <a:accent5>
          <a:srgbClr val="B4AEC1"/>
        </a:accent5>
        <a:accent6>
          <a:srgbClr val="004985"/>
        </a:accent6>
        <a:hlink>
          <a:srgbClr val="006778"/>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1_PURPLE SINGLE Placeholder">
  <a:themeElements>
    <a:clrScheme name="1_PURPLE SINGLE Placeholder 1">
      <a:dk1>
        <a:srgbClr val="FFFFFF"/>
      </a:dk1>
      <a:lt1>
        <a:srgbClr val="FFFFFF"/>
      </a:lt1>
      <a:dk2>
        <a:srgbClr val="222C80"/>
      </a:dk2>
      <a:lt2>
        <a:srgbClr val="879196"/>
      </a:lt2>
      <a:accent1>
        <a:srgbClr val="553782"/>
      </a:accent1>
      <a:accent2>
        <a:srgbClr val="005293"/>
      </a:accent2>
      <a:accent3>
        <a:srgbClr val="FFFFFF"/>
      </a:accent3>
      <a:accent4>
        <a:srgbClr val="DADADA"/>
      </a:accent4>
      <a:accent5>
        <a:srgbClr val="B4AEC1"/>
      </a:accent5>
      <a:accent6>
        <a:srgbClr val="004985"/>
      </a:accent6>
      <a:hlink>
        <a:srgbClr val="006778"/>
      </a:hlink>
      <a:folHlink>
        <a:srgbClr val="253E51"/>
      </a:folHlink>
    </a:clrScheme>
    <a:fontScheme name="1_PURPLE SINGLE Placeholde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1_PURPLE SINGLE Placeholder 1">
        <a:dk1>
          <a:srgbClr val="FFFFFF"/>
        </a:dk1>
        <a:lt1>
          <a:srgbClr val="FFFFFF"/>
        </a:lt1>
        <a:dk2>
          <a:srgbClr val="222C80"/>
        </a:dk2>
        <a:lt2>
          <a:srgbClr val="879196"/>
        </a:lt2>
        <a:accent1>
          <a:srgbClr val="553782"/>
        </a:accent1>
        <a:accent2>
          <a:srgbClr val="005293"/>
        </a:accent2>
        <a:accent3>
          <a:srgbClr val="FFFFFF"/>
        </a:accent3>
        <a:accent4>
          <a:srgbClr val="DADADA"/>
        </a:accent4>
        <a:accent5>
          <a:srgbClr val="B4AEC1"/>
        </a:accent5>
        <a:accent6>
          <a:srgbClr val="004985"/>
        </a:accent6>
        <a:hlink>
          <a:srgbClr val="006778"/>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3_BLUE text slide">
  <a:themeElements>
    <a:clrScheme name="3_BLUE text slide 1">
      <a:dk1>
        <a:srgbClr val="FFFFFF"/>
      </a:dk1>
      <a:lt1>
        <a:srgbClr val="FFFFFF"/>
      </a:lt1>
      <a:dk2>
        <a:srgbClr val="222C80"/>
      </a:dk2>
      <a:lt2>
        <a:srgbClr val="879196"/>
      </a:lt2>
      <a:accent1>
        <a:srgbClr val="005293"/>
      </a:accent1>
      <a:accent2>
        <a:srgbClr val="CD5812"/>
      </a:accent2>
      <a:accent3>
        <a:srgbClr val="FFFFFF"/>
      </a:accent3>
      <a:accent4>
        <a:srgbClr val="DADADA"/>
      </a:accent4>
      <a:accent5>
        <a:srgbClr val="AAB3C8"/>
      </a:accent5>
      <a:accent6>
        <a:srgbClr val="BA4F0F"/>
      </a:accent6>
      <a:hlink>
        <a:srgbClr val="1E5532"/>
      </a:hlink>
      <a:folHlink>
        <a:srgbClr val="871E26"/>
      </a:folHlink>
    </a:clrScheme>
    <a:fontScheme name="3_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3_BLUE text slide 1">
        <a:dk1>
          <a:srgbClr val="FFFFFF"/>
        </a:dk1>
        <a:lt1>
          <a:srgbClr val="FFFFFF"/>
        </a:lt1>
        <a:dk2>
          <a:srgbClr val="222C80"/>
        </a:dk2>
        <a:lt2>
          <a:srgbClr val="879196"/>
        </a:lt2>
        <a:accent1>
          <a:srgbClr val="005293"/>
        </a:accent1>
        <a:accent2>
          <a:srgbClr val="CD5812"/>
        </a:accent2>
        <a:accent3>
          <a:srgbClr val="FFFFFF"/>
        </a:accent3>
        <a:accent4>
          <a:srgbClr val="DADADA"/>
        </a:accent4>
        <a:accent5>
          <a:srgbClr val="AAB3C8"/>
        </a:accent5>
        <a:accent6>
          <a:srgbClr val="BA4F0F"/>
        </a:accent6>
        <a:hlink>
          <a:srgbClr val="1E5532"/>
        </a:hlink>
        <a:folHlink>
          <a:srgbClr val="871E26"/>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_BLUE text slide">
  <a:themeElements>
    <a:clrScheme name="4_BLUE text slide 1">
      <a:dk1>
        <a:srgbClr val="FFFFFF"/>
      </a:dk1>
      <a:lt1>
        <a:srgbClr val="FFFFFF"/>
      </a:lt1>
      <a:dk2>
        <a:srgbClr val="222C80"/>
      </a:dk2>
      <a:lt2>
        <a:srgbClr val="879196"/>
      </a:lt2>
      <a:accent1>
        <a:srgbClr val="005293"/>
      </a:accent1>
      <a:accent2>
        <a:srgbClr val="CD5812"/>
      </a:accent2>
      <a:accent3>
        <a:srgbClr val="FFFFFF"/>
      </a:accent3>
      <a:accent4>
        <a:srgbClr val="DADADA"/>
      </a:accent4>
      <a:accent5>
        <a:srgbClr val="AAB3C8"/>
      </a:accent5>
      <a:accent6>
        <a:srgbClr val="BA4F0F"/>
      </a:accent6>
      <a:hlink>
        <a:srgbClr val="1E5532"/>
      </a:hlink>
      <a:folHlink>
        <a:srgbClr val="871E26"/>
      </a:folHlink>
    </a:clrScheme>
    <a:fontScheme name="4_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4_BLUE text slide 1">
        <a:dk1>
          <a:srgbClr val="FFFFFF"/>
        </a:dk1>
        <a:lt1>
          <a:srgbClr val="FFFFFF"/>
        </a:lt1>
        <a:dk2>
          <a:srgbClr val="222C80"/>
        </a:dk2>
        <a:lt2>
          <a:srgbClr val="879196"/>
        </a:lt2>
        <a:accent1>
          <a:srgbClr val="005293"/>
        </a:accent1>
        <a:accent2>
          <a:srgbClr val="CD5812"/>
        </a:accent2>
        <a:accent3>
          <a:srgbClr val="FFFFFF"/>
        </a:accent3>
        <a:accent4>
          <a:srgbClr val="DADADA"/>
        </a:accent4>
        <a:accent5>
          <a:srgbClr val="AAB3C8"/>
        </a:accent5>
        <a:accent6>
          <a:srgbClr val="BA4F0F"/>
        </a:accent6>
        <a:hlink>
          <a:srgbClr val="1E5532"/>
        </a:hlink>
        <a:folHlink>
          <a:srgbClr val="871E26"/>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2_BLUE - text with sidebar">
  <a:themeElements>
    <a:clrScheme name="2_BLUE - text with sidebar 1">
      <a:dk1>
        <a:srgbClr val="FFFFFF"/>
      </a:dk1>
      <a:lt1>
        <a:srgbClr val="FFFFFF"/>
      </a:lt1>
      <a:dk2>
        <a:srgbClr val="222C80"/>
      </a:dk2>
      <a:lt2>
        <a:srgbClr val="879196"/>
      </a:lt2>
      <a:accent1>
        <a:srgbClr val="005293"/>
      </a:accent1>
      <a:accent2>
        <a:srgbClr val="CD5812"/>
      </a:accent2>
      <a:accent3>
        <a:srgbClr val="FFFFFF"/>
      </a:accent3>
      <a:accent4>
        <a:srgbClr val="DADADA"/>
      </a:accent4>
      <a:accent5>
        <a:srgbClr val="AAB3C8"/>
      </a:accent5>
      <a:accent6>
        <a:srgbClr val="BA4F0F"/>
      </a:accent6>
      <a:hlink>
        <a:srgbClr val="1E5532"/>
      </a:hlink>
      <a:folHlink>
        <a:srgbClr val="871E26"/>
      </a:folHlink>
    </a:clrScheme>
    <a:fontScheme name="2_BLUE - text with sideba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2_BLUE - text with sidebar 1">
        <a:dk1>
          <a:srgbClr val="FFFFFF"/>
        </a:dk1>
        <a:lt1>
          <a:srgbClr val="FFFFFF"/>
        </a:lt1>
        <a:dk2>
          <a:srgbClr val="222C80"/>
        </a:dk2>
        <a:lt2>
          <a:srgbClr val="879196"/>
        </a:lt2>
        <a:accent1>
          <a:srgbClr val="005293"/>
        </a:accent1>
        <a:accent2>
          <a:srgbClr val="CD5812"/>
        </a:accent2>
        <a:accent3>
          <a:srgbClr val="FFFFFF"/>
        </a:accent3>
        <a:accent4>
          <a:srgbClr val="DADADA"/>
        </a:accent4>
        <a:accent5>
          <a:srgbClr val="AAB3C8"/>
        </a:accent5>
        <a:accent6>
          <a:srgbClr val="BA4F0F"/>
        </a:accent6>
        <a:hlink>
          <a:srgbClr val="1E5532"/>
        </a:hlink>
        <a:folHlink>
          <a:srgbClr val="871E26"/>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_Office Theme">
  <a:themeElements>
    <a:clrScheme name="4_Office Theme 1">
      <a:dk1>
        <a:srgbClr val="000000"/>
      </a:dk1>
      <a:lt1>
        <a:srgbClr val="FFFFFF"/>
      </a:lt1>
      <a:dk2>
        <a:srgbClr val="222C80"/>
      </a:dk2>
      <a:lt2>
        <a:srgbClr val="879196"/>
      </a:lt2>
      <a:accent1>
        <a:srgbClr val="005293"/>
      </a:accent1>
      <a:accent2>
        <a:srgbClr val="553782"/>
      </a:accent2>
      <a:accent3>
        <a:srgbClr val="FFFFFF"/>
      </a:accent3>
      <a:accent4>
        <a:srgbClr val="000000"/>
      </a:accent4>
      <a:accent5>
        <a:srgbClr val="AAB3C8"/>
      </a:accent5>
      <a:accent6>
        <a:srgbClr val="4C3175"/>
      </a:accent6>
      <a:hlink>
        <a:srgbClr val="006778"/>
      </a:hlink>
      <a:folHlink>
        <a:srgbClr val="871E26"/>
      </a:folHlink>
    </a:clrScheme>
    <a:fontScheme name="4_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4_Office Theme 1">
        <a:dk1>
          <a:srgbClr val="000000"/>
        </a:dk1>
        <a:lt1>
          <a:srgbClr val="FFFFFF"/>
        </a:lt1>
        <a:dk2>
          <a:srgbClr val="222C80"/>
        </a:dk2>
        <a:lt2>
          <a:srgbClr val="879196"/>
        </a:lt2>
        <a:accent1>
          <a:srgbClr val="005293"/>
        </a:accent1>
        <a:accent2>
          <a:srgbClr val="553782"/>
        </a:accent2>
        <a:accent3>
          <a:srgbClr val="FFFFFF"/>
        </a:accent3>
        <a:accent4>
          <a:srgbClr val="000000"/>
        </a:accent4>
        <a:accent5>
          <a:srgbClr val="AAB3C8"/>
        </a:accent5>
        <a:accent6>
          <a:srgbClr val="4C3175"/>
        </a:accent6>
        <a:hlink>
          <a:srgbClr val="006778"/>
        </a:hlink>
        <a:folHlink>
          <a:srgbClr val="871E26"/>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1_BLUE text slide">
  <a:themeElements>
    <a:clrScheme name="1_BLUE text slide 1">
      <a:dk1>
        <a:srgbClr val="005293"/>
      </a:dk1>
      <a:lt1>
        <a:srgbClr val="FFFFFF"/>
      </a:lt1>
      <a:dk2>
        <a:srgbClr val="222C80"/>
      </a:dk2>
      <a:lt2>
        <a:srgbClr val="879196"/>
      </a:lt2>
      <a:accent1>
        <a:srgbClr val="FFFFFF"/>
      </a:accent1>
      <a:accent2>
        <a:srgbClr val="CD5812"/>
      </a:accent2>
      <a:accent3>
        <a:srgbClr val="FFFFFF"/>
      </a:accent3>
      <a:accent4>
        <a:srgbClr val="00457D"/>
      </a:accent4>
      <a:accent5>
        <a:srgbClr val="FFFFFF"/>
      </a:accent5>
      <a:accent6>
        <a:srgbClr val="BA4F0F"/>
      </a:accent6>
      <a:hlink>
        <a:srgbClr val="1E5532"/>
      </a:hlink>
      <a:folHlink>
        <a:srgbClr val="871E26"/>
      </a:folHlink>
    </a:clrScheme>
    <a:fontScheme name="1_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1_BLUE text slide 1">
        <a:dk1>
          <a:srgbClr val="005293"/>
        </a:dk1>
        <a:lt1>
          <a:srgbClr val="FFFFFF"/>
        </a:lt1>
        <a:dk2>
          <a:srgbClr val="222C80"/>
        </a:dk2>
        <a:lt2>
          <a:srgbClr val="879196"/>
        </a:lt2>
        <a:accent1>
          <a:srgbClr val="FFFFFF"/>
        </a:accent1>
        <a:accent2>
          <a:srgbClr val="CD5812"/>
        </a:accent2>
        <a:accent3>
          <a:srgbClr val="FFFFFF"/>
        </a:accent3>
        <a:accent4>
          <a:srgbClr val="00457D"/>
        </a:accent4>
        <a:accent5>
          <a:srgbClr val="FFFFFF"/>
        </a:accent5>
        <a:accent6>
          <a:srgbClr val="BA4F0F"/>
        </a:accent6>
        <a:hlink>
          <a:srgbClr val="1E5532"/>
        </a:hlink>
        <a:folHlink>
          <a:srgbClr val="871E26"/>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2_BLUE text slide">
  <a:themeElements>
    <a:clrScheme name="2_BLUE text slide 1">
      <a:dk1>
        <a:srgbClr val="005293"/>
      </a:dk1>
      <a:lt1>
        <a:srgbClr val="FFFFFF"/>
      </a:lt1>
      <a:dk2>
        <a:srgbClr val="222C80"/>
      </a:dk2>
      <a:lt2>
        <a:srgbClr val="879196"/>
      </a:lt2>
      <a:accent1>
        <a:srgbClr val="FFFFFF"/>
      </a:accent1>
      <a:accent2>
        <a:srgbClr val="CD5812"/>
      </a:accent2>
      <a:accent3>
        <a:srgbClr val="FFFFFF"/>
      </a:accent3>
      <a:accent4>
        <a:srgbClr val="00457D"/>
      </a:accent4>
      <a:accent5>
        <a:srgbClr val="FFFFFF"/>
      </a:accent5>
      <a:accent6>
        <a:srgbClr val="BA4F0F"/>
      </a:accent6>
      <a:hlink>
        <a:srgbClr val="1E5532"/>
      </a:hlink>
      <a:folHlink>
        <a:srgbClr val="871E26"/>
      </a:folHlink>
    </a:clrScheme>
    <a:fontScheme name="2_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2_BLUE text slide 1">
        <a:dk1>
          <a:srgbClr val="005293"/>
        </a:dk1>
        <a:lt1>
          <a:srgbClr val="FFFFFF"/>
        </a:lt1>
        <a:dk2>
          <a:srgbClr val="222C80"/>
        </a:dk2>
        <a:lt2>
          <a:srgbClr val="879196"/>
        </a:lt2>
        <a:accent1>
          <a:srgbClr val="FFFFFF"/>
        </a:accent1>
        <a:accent2>
          <a:srgbClr val="CD5812"/>
        </a:accent2>
        <a:accent3>
          <a:srgbClr val="FFFFFF"/>
        </a:accent3>
        <a:accent4>
          <a:srgbClr val="00457D"/>
        </a:accent4>
        <a:accent5>
          <a:srgbClr val="FFFFFF"/>
        </a:accent5>
        <a:accent6>
          <a:srgbClr val="BA4F0F"/>
        </a:accent6>
        <a:hlink>
          <a:srgbClr val="1E5532"/>
        </a:hlink>
        <a:folHlink>
          <a:srgbClr val="871E26"/>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5_BLUE text slide">
  <a:themeElements>
    <a:clrScheme name="5_BLUE text slide 1">
      <a:dk1>
        <a:srgbClr val="005293"/>
      </a:dk1>
      <a:lt1>
        <a:srgbClr val="FFFFFF"/>
      </a:lt1>
      <a:dk2>
        <a:srgbClr val="222C80"/>
      </a:dk2>
      <a:lt2>
        <a:srgbClr val="879196"/>
      </a:lt2>
      <a:accent1>
        <a:srgbClr val="FFFFFF"/>
      </a:accent1>
      <a:accent2>
        <a:srgbClr val="CD5812"/>
      </a:accent2>
      <a:accent3>
        <a:srgbClr val="FFFFFF"/>
      </a:accent3>
      <a:accent4>
        <a:srgbClr val="00457D"/>
      </a:accent4>
      <a:accent5>
        <a:srgbClr val="FFFFFF"/>
      </a:accent5>
      <a:accent6>
        <a:srgbClr val="BA4F0F"/>
      </a:accent6>
      <a:hlink>
        <a:srgbClr val="1E5532"/>
      </a:hlink>
      <a:folHlink>
        <a:srgbClr val="871E26"/>
      </a:folHlink>
    </a:clrScheme>
    <a:fontScheme name="5_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5_BLUE text slide 1">
        <a:dk1>
          <a:srgbClr val="005293"/>
        </a:dk1>
        <a:lt1>
          <a:srgbClr val="FFFFFF"/>
        </a:lt1>
        <a:dk2>
          <a:srgbClr val="222C80"/>
        </a:dk2>
        <a:lt2>
          <a:srgbClr val="879196"/>
        </a:lt2>
        <a:accent1>
          <a:srgbClr val="FFFFFF"/>
        </a:accent1>
        <a:accent2>
          <a:srgbClr val="CD5812"/>
        </a:accent2>
        <a:accent3>
          <a:srgbClr val="FFFFFF"/>
        </a:accent3>
        <a:accent4>
          <a:srgbClr val="00457D"/>
        </a:accent4>
        <a:accent5>
          <a:srgbClr val="FFFFFF"/>
        </a:accent5>
        <a:accent6>
          <a:srgbClr val="BA4F0F"/>
        </a:accent6>
        <a:hlink>
          <a:srgbClr val="1E5532"/>
        </a:hlink>
        <a:folHlink>
          <a:srgbClr val="871E2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LUE - text with sidebar">
  <a:themeElements>
    <a:clrScheme name="1_BLUE - text with sidebar 1">
      <a:dk1>
        <a:srgbClr val="FFFFFF"/>
      </a:dk1>
      <a:lt1>
        <a:srgbClr val="FFFFFF"/>
      </a:lt1>
      <a:dk2>
        <a:srgbClr val="222C80"/>
      </a:dk2>
      <a:lt2>
        <a:srgbClr val="879196"/>
      </a:lt2>
      <a:accent1>
        <a:srgbClr val="005293"/>
      </a:accent1>
      <a:accent2>
        <a:srgbClr val="553782"/>
      </a:accent2>
      <a:accent3>
        <a:srgbClr val="FFFFFF"/>
      </a:accent3>
      <a:accent4>
        <a:srgbClr val="DADADA"/>
      </a:accent4>
      <a:accent5>
        <a:srgbClr val="AAB3C8"/>
      </a:accent5>
      <a:accent6>
        <a:srgbClr val="4C3175"/>
      </a:accent6>
      <a:hlink>
        <a:srgbClr val="006778"/>
      </a:hlink>
      <a:folHlink>
        <a:srgbClr val="253E51"/>
      </a:folHlink>
    </a:clrScheme>
    <a:fontScheme name="1_BLUE - text with sideba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1_BLUE - text with sidebar 1">
        <a:dk1>
          <a:srgbClr val="FFFFFF"/>
        </a:dk1>
        <a:lt1>
          <a:srgbClr val="FFFFFF"/>
        </a:lt1>
        <a:dk2>
          <a:srgbClr val="222C80"/>
        </a:dk2>
        <a:lt2>
          <a:srgbClr val="879196"/>
        </a:lt2>
        <a:accent1>
          <a:srgbClr val="005293"/>
        </a:accent1>
        <a:accent2>
          <a:srgbClr val="553782"/>
        </a:accent2>
        <a:accent3>
          <a:srgbClr val="FFFFFF"/>
        </a:accent3>
        <a:accent4>
          <a:srgbClr val="DADADA"/>
        </a:accent4>
        <a:accent5>
          <a:srgbClr val="AAB3C8"/>
        </a:accent5>
        <a:accent6>
          <a:srgbClr val="4C3175"/>
        </a:accent6>
        <a:hlink>
          <a:srgbClr val="006778"/>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32_BLUE text slide">
  <a:themeElements>
    <a:clrScheme name="32_BLUE text slide 1">
      <a:dk1>
        <a:srgbClr val="646D72"/>
      </a:dk1>
      <a:lt1>
        <a:srgbClr val="FFFFFF"/>
      </a:lt1>
      <a:dk2>
        <a:srgbClr val="222C80"/>
      </a:dk2>
      <a:lt2>
        <a:srgbClr val="879196"/>
      </a:lt2>
      <a:accent1>
        <a:srgbClr val="006778"/>
      </a:accent1>
      <a:accent2>
        <a:srgbClr val="005293"/>
      </a:accent2>
      <a:accent3>
        <a:srgbClr val="FFFFFF"/>
      </a:accent3>
      <a:accent4>
        <a:srgbClr val="545C60"/>
      </a:accent4>
      <a:accent5>
        <a:srgbClr val="AAB8BE"/>
      </a:accent5>
      <a:accent6>
        <a:srgbClr val="004985"/>
      </a:accent6>
      <a:hlink>
        <a:srgbClr val="553782"/>
      </a:hlink>
      <a:folHlink>
        <a:srgbClr val="253E51"/>
      </a:folHlink>
    </a:clrScheme>
    <a:fontScheme name="32_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32_BLUE text slide 1">
        <a:dk1>
          <a:srgbClr val="646D72"/>
        </a:dk1>
        <a:lt1>
          <a:srgbClr val="FFFFFF"/>
        </a:lt1>
        <a:dk2>
          <a:srgbClr val="222C80"/>
        </a:dk2>
        <a:lt2>
          <a:srgbClr val="879196"/>
        </a:lt2>
        <a:accent1>
          <a:srgbClr val="006778"/>
        </a:accent1>
        <a:accent2>
          <a:srgbClr val="005293"/>
        </a:accent2>
        <a:accent3>
          <a:srgbClr val="FFFFFF"/>
        </a:accent3>
        <a:accent4>
          <a:srgbClr val="545C60"/>
        </a:accent4>
        <a:accent5>
          <a:srgbClr val="AAB8BE"/>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40_BLUE text slide">
  <a:themeElements>
    <a:clrScheme name="40_BLUE text slide 1">
      <a:dk1>
        <a:srgbClr val="646D72"/>
      </a:dk1>
      <a:lt1>
        <a:srgbClr val="FFFFFF"/>
      </a:lt1>
      <a:dk2>
        <a:srgbClr val="222C80"/>
      </a:dk2>
      <a:lt2>
        <a:srgbClr val="879196"/>
      </a:lt2>
      <a:accent1>
        <a:srgbClr val="006778"/>
      </a:accent1>
      <a:accent2>
        <a:srgbClr val="005293"/>
      </a:accent2>
      <a:accent3>
        <a:srgbClr val="FFFFFF"/>
      </a:accent3>
      <a:accent4>
        <a:srgbClr val="545C60"/>
      </a:accent4>
      <a:accent5>
        <a:srgbClr val="AAB8BE"/>
      </a:accent5>
      <a:accent6>
        <a:srgbClr val="004985"/>
      </a:accent6>
      <a:hlink>
        <a:srgbClr val="553782"/>
      </a:hlink>
      <a:folHlink>
        <a:srgbClr val="253E51"/>
      </a:folHlink>
    </a:clrScheme>
    <a:fontScheme name="40_BLUE text slid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40_BLUE text slide 1">
        <a:dk1>
          <a:srgbClr val="646D72"/>
        </a:dk1>
        <a:lt1>
          <a:srgbClr val="FFFFFF"/>
        </a:lt1>
        <a:dk2>
          <a:srgbClr val="222C80"/>
        </a:dk2>
        <a:lt2>
          <a:srgbClr val="879196"/>
        </a:lt2>
        <a:accent1>
          <a:srgbClr val="006778"/>
        </a:accent1>
        <a:accent2>
          <a:srgbClr val="005293"/>
        </a:accent2>
        <a:accent3>
          <a:srgbClr val="FFFFFF"/>
        </a:accent3>
        <a:accent4>
          <a:srgbClr val="545C60"/>
        </a:accent4>
        <a:accent5>
          <a:srgbClr val="AAB8BE"/>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33_BLUE text slide">
  <a:themeElements>
    <a:clrScheme name="33_BLUE text slide 1">
      <a:dk1>
        <a:srgbClr val="646D72"/>
      </a:dk1>
      <a:lt1>
        <a:srgbClr val="FFFFFF"/>
      </a:lt1>
      <a:dk2>
        <a:srgbClr val="222C80"/>
      </a:dk2>
      <a:lt2>
        <a:srgbClr val="879196"/>
      </a:lt2>
      <a:accent1>
        <a:srgbClr val="006778"/>
      </a:accent1>
      <a:accent2>
        <a:srgbClr val="005293"/>
      </a:accent2>
      <a:accent3>
        <a:srgbClr val="FFFFFF"/>
      </a:accent3>
      <a:accent4>
        <a:srgbClr val="545C60"/>
      </a:accent4>
      <a:accent5>
        <a:srgbClr val="AAB8BE"/>
      </a:accent5>
      <a:accent6>
        <a:srgbClr val="004985"/>
      </a:accent6>
      <a:hlink>
        <a:srgbClr val="553782"/>
      </a:hlink>
      <a:folHlink>
        <a:srgbClr val="253E51"/>
      </a:folHlink>
    </a:clrScheme>
    <a:fontScheme name="33_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33_BLUE text slide 1">
        <a:dk1>
          <a:srgbClr val="646D72"/>
        </a:dk1>
        <a:lt1>
          <a:srgbClr val="FFFFFF"/>
        </a:lt1>
        <a:dk2>
          <a:srgbClr val="222C80"/>
        </a:dk2>
        <a:lt2>
          <a:srgbClr val="879196"/>
        </a:lt2>
        <a:accent1>
          <a:srgbClr val="006778"/>
        </a:accent1>
        <a:accent2>
          <a:srgbClr val="005293"/>
        </a:accent2>
        <a:accent3>
          <a:srgbClr val="FFFFFF"/>
        </a:accent3>
        <a:accent4>
          <a:srgbClr val="545C60"/>
        </a:accent4>
        <a:accent5>
          <a:srgbClr val="AAB8BE"/>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6_BLUE text slide">
  <a:themeElements>
    <a:clrScheme name="6_BLUE text slide 1">
      <a:dk1>
        <a:srgbClr val="005293"/>
      </a:dk1>
      <a:lt1>
        <a:srgbClr val="FFFFFF"/>
      </a:lt1>
      <a:dk2>
        <a:srgbClr val="222C80"/>
      </a:dk2>
      <a:lt2>
        <a:srgbClr val="879196"/>
      </a:lt2>
      <a:accent1>
        <a:srgbClr val="FFFFFF"/>
      </a:accent1>
      <a:accent2>
        <a:srgbClr val="CD5812"/>
      </a:accent2>
      <a:accent3>
        <a:srgbClr val="FFFFFF"/>
      </a:accent3>
      <a:accent4>
        <a:srgbClr val="00457D"/>
      </a:accent4>
      <a:accent5>
        <a:srgbClr val="FFFFFF"/>
      </a:accent5>
      <a:accent6>
        <a:srgbClr val="BA4F0F"/>
      </a:accent6>
      <a:hlink>
        <a:srgbClr val="1E5532"/>
      </a:hlink>
      <a:folHlink>
        <a:srgbClr val="871E26"/>
      </a:folHlink>
    </a:clrScheme>
    <a:fontScheme name="6_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6_BLUE text slide 1">
        <a:dk1>
          <a:srgbClr val="005293"/>
        </a:dk1>
        <a:lt1>
          <a:srgbClr val="FFFFFF"/>
        </a:lt1>
        <a:dk2>
          <a:srgbClr val="222C80"/>
        </a:dk2>
        <a:lt2>
          <a:srgbClr val="879196"/>
        </a:lt2>
        <a:accent1>
          <a:srgbClr val="FFFFFF"/>
        </a:accent1>
        <a:accent2>
          <a:srgbClr val="CD5812"/>
        </a:accent2>
        <a:accent3>
          <a:srgbClr val="FFFFFF"/>
        </a:accent3>
        <a:accent4>
          <a:srgbClr val="00457D"/>
        </a:accent4>
        <a:accent5>
          <a:srgbClr val="FFFFFF"/>
        </a:accent5>
        <a:accent6>
          <a:srgbClr val="BA4F0F"/>
        </a:accent6>
        <a:hlink>
          <a:srgbClr val="1E5532"/>
        </a:hlink>
        <a:folHlink>
          <a:srgbClr val="871E26"/>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7_BLUE text slide">
  <a:themeElements>
    <a:clrScheme name="7_BLUE text slide 1">
      <a:dk1>
        <a:srgbClr val="005293"/>
      </a:dk1>
      <a:lt1>
        <a:srgbClr val="FFFFFF"/>
      </a:lt1>
      <a:dk2>
        <a:srgbClr val="222C80"/>
      </a:dk2>
      <a:lt2>
        <a:srgbClr val="879196"/>
      </a:lt2>
      <a:accent1>
        <a:srgbClr val="FFFFFF"/>
      </a:accent1>
      <a:accent2>
        <a:srgbClr val="CD5812"/>
      </a:accent2>
      <a:accent3>
        <a:srgbClr val="FFFFFF"/>
      </a:accent3>
      <a:accent4>
        <a:srgbClr val="00457D"/>
      </a:accent4>
      <a:accent5>
        <a:srgbClr val="FFFFFF"/>
      </a:accent5>
      <a:accent6>
        <a:srgbClr val="BA4F0F"/>
      </a:accent6>
      <a:hlink>
        <a:srgbClr val="1E5532"/>
      </a:hlink>
      <a:folHlink>
        <a:srgbClr val="871E26"/>
      </a:folHlink>
    </a:clrScheme>
    <a:fontScheme name="7_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7_BLUE text slide 1">
        <a:dk1>
          <a:srgbClr val="005293"/>
        </a:dk1>
        <a:lt1>
          <a:srgbClr val="FFFFFF"/>
        </a:lt1>
        <a:dk2>
          <a:srgbClr val="222C80"/>
        </a:dk2>
        <a:lt2>
          <a:srgbClr val="879196"/>
        </a:lt2>
        <a:accent1>
          <a:srgbClr val="FFFFFF"/>
        </a:accent1>
        <a:accent2>
          <a:srgbClr val="CD5812"/>
        </a:accent2>
        <a:accent3>
          <a:srgbClr val="FFFFFF"/>
        </a:accent3>
        <a:accent4>
          <a:srgbClr val="00457D"/>
        </a:accent4>
        <a:accent5>
          <a:srgbClr val="FFFFFF"/>
        </a:accent5>
        <a:accent6>
          <a:srgbClr val="BA4F0F"/>
        </a:accent6>
        <a:hlink>
          <a:srgbClr val="1E5532"/>
        </a:hlink>
        <a:folHlink>
          <a:srgbClr val="871E26"/>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8_BLUE text slide">
  <a:themeElements>
    <a:clrScheme name="8_BLUE text slide 1">
      <a:dk1>
        <a:srgbClr val="FFFFFF"/>
      </a:dk1>
      <a:lt1>
        <a:srgbClr val="FFFFFF"/>
      </a:lt1>
      <a:dk2>
        <a:srgbClr val="222C80"/>
      </a:dk2>
      <a:lt2>
        <a:srgbClr val="879196"/>
      </a:lt2>
      <a:accent1>
        <a:srgbClr val="005293"/>
      </a:accent1>
      <a:accent2>
        <a:srgbClr val="553782"/>
      </a:accent2>
      <a:accent3>
        <a:srgbClr val="FFFFFF"/>
      </a:accent3>
      <a:accent4>
        <a:srgbClr val="DADADA"/>
      </a:accent4>
      <a:accent5>
        <a:srgbClr val="AAB3C8"/>
      </a:accent5>
      <a:accent6>
        <a:srgbClr val="4C3175"/>
      </a:accent6>
      <a:hlink>
        <a:srgbClr val="006778"/>
      </a:hlink>
      <a:folHlink>
        <a:srgbClr val="253E51"/>
      </a:folHlink>
    </a:clrScheme>
    <a:fontScheme name="8_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8_BLUE text slide 1">
        <a:dk1>
          <a:srgbClr val="FFFFFF"/>
        </a:dk1>
        <a:lt1>
          <a:srgbClr val="FFFFFF"/>
        </a:lt1>
        <a:dk2>
          <a:srgbClr val="222C80"/>
        </a:dk2>
        <a:lt2>
          <a:srgbClr val="879196"/>
        </a:lt2>
        <a:accent1>
          <a:srgbClr val="005293"/>
        </a:accent1>
        <a:accent2>
          <a:srgbClr val="553782"/>
        </a:accent2>
        <a:accent3>
          <a:srgbClr val="FFFFFF"/>
        </a:accent3>
        <a:accent4>
          <a:srgbClr val="DADADA"/>
        </a:accent4>
        <a:accent5>
          <a:srgbClr val="AAB3C8"/>
        </a:accent5>
        <a:accent6>
          <a:srgbClr val="4C3175"/>
        </a:accent6>
        <a:hlink>
          <a:srgbClr val="006778"/>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9_BLUE text slide">
  <a:themeElements>
    <a:clrScheme name="9_BLUE text slide 1">
      <a:dk1>
        <a:srgbClr val="005293"/>
      </a:dk1>
      <a:lt1>
        <a:srgbClr val="FFFFFF"/>
      </a:lt1>
      <a:dk2>
        <a:srgbClr val="222C80"/>
      </a:dk2>
      <a:lt2>
        <a:srgbClr val="879196"/>
      </a:lt2>
      <a:accent1>
        <a:srgbClr val="FFFFFF"/>
      </a:accent1>
      <a:accent2>
        <a:srgbClr val="CD5812"/>
      </a:accent2>
      <a:accent3>
        <a:srgbClr val="FFFFFF"/>
      </a:accent3>
      <a:accent4>
        <a:srgbClr val="00457D"/>
      </a:accent4>
      <a:accent5>
        <a:srgbClr val="FFFFFF"/>
      </a:accent5>
      <a:accent6>
        <a:srgbClr val="BA4F0F"/>
      </a:accent6>
      <a:hlink>
        <a:srgbClr val="1E5532"/>
      </a:hlink>
      <a:folHlink>
        <a:srgbClr val="871E26"/>
      </a:folHlink>
    </a:clrScheme>
    <a:fontScheme name="9_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9_BLUE text slide 1">
        <a:dk1>
          <a:srgbClr val="005293"/>
        </a:dk1>
        <a:lt1>
          <a:srgbClr val="FFFFFF"/>
        </a:lt1>
        <a:dk2>
          <a:srgbClr val="222C80"/>
        </a:dk2>
        <a:lt2>
          <a:srgbClr val="879196"/>
        </a:lt2>
        <a:accent1>
          <a:srgbClr val="FFFFFF"/>
        </a:accent1>
        <a:accent2>
          <a:srgbClr val="CD5812"/>
        </a:accent2>
        <a:accent3>
          <a:srgbClr val="FFFFFF"/>
        </a:accent3>
        <a:accent4>
          <a:srgbClr val="00457D"/>
        </a:accent4>
        <a:accent5>
          <a:srgbClr val="FFFFFF"/>
        </a:accent5>
        <a:accent6>
          <a:srgbClr val="BA4F0F"/>
        </a:accent6>
        <a:hlink>
          <a:srgbClr val="1E5532"/>
        </a:hlink>
        <a:folHlink>
          <a:srgbClr val="871E26"/>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0_BLUE text slide">
  <a:themeElements>
    <a:clrScheme name="10_BLUE text slide 1">
      <a:dk1>
        <a:srgbClr val="005293"/>
      </a:dk1>
      <a:lt1>
        <a:srgbClr val="FFFFFF"/>
      </a:lt1>
      <a:dk2>
        <a:srgbClr val="222C80"/>
      </a:dk2>
      <a:lt2>
        <a:srgbClr val="879196"/>
      </a:lt2>
      <a:accent1>
        <a:srgbClr val="FFFFFF"/>
      </a:accent1>
      <a:accent2>
        <a:srgbClr val="CD5812"/>
      </a:accent2>
      <a:accent3>
        <a:srgbClr val="FFFFFF"/>
      </a:accent3>
      <a:accent4>
        <a:srgbClr val="00457D"/>
      </a:accent4>
      <a:accent5>
        <a:srgbClr val="FFFFFF"/>
      </a:accent5>
      <a:accent6>
        <a:srgbClr val="BA4F0F"/>
      </a:accent6>
      <a:hlink>
        <a:srgbClr val="1E5532"/>
      </a:hlink>
      <a:folHlink>
        <a:srgbClr val="871E26"/>
      </a:folHlink>
    </a:clrScheme>
    <a:fontScheme name="10_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10_BLUE text slide 1">
        <a:dk1>
          <a:srgbClr val="005293"/>
        </a:dk1>
        <a:lt1>
          <a:srgbClr val="FFFFFF"/>
        </a:lt1>
        <a:dk2>
          <a:srgbClr val="222C80"/>
        </a:dk2>
        <a:lt2>
          <a:srgbClr val="879196"/>
        </a:lt2>
        <a:accent1>
          <a:srgbClr val="FFFFFF"/>
        </a:accent1>
        <a:accent2>
          <a:srgbClr val="CD5812"/>
        </a:accent2>
        <a:accent3>
          <a:srgbClr val="FFFFFF"/>
        </a:accent3>
        <a:accent4>
          <a:srgbClr val="00457D"/>
        </a:accent4>
        <a:accent5>
          <a:srgbClr val="FFFFFF"/>
        </a:accent5>
        <a:accent6>
          <a:srgbClr val="BA4F0F"/>
        </a:accent6>
        <a:hlink>
          <a:srgbClr val="1E5532"/>
        </a:hlink>
        <a:folHlink>
          <a:srgbClr val="871E26"/>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_BLUE Chapter Slide">
  <a:themeElements>
    <a:clrScheme name="1_BLUE Chapter Slide 1">
      <a:dk1>
        <a:srgbClr val="000000"/>
      </a:dk1>
      <a:lt1>
        <a:srgbClr val="FFFFFF"/>
      </a:lt1>
      <a:dk2>
        <a:srgbClr val="222C80"/>
      </a:dk2>
      <a:lt2>
        <a:srgbClr val="879196"/>
      </a:lt2>
      <a:accent1>
        <a:srgbClr val="005293"/>
      </a:accent1>
      <a:accent2>
        <a:srgbClr val="FFFFFF"/>
      </a:accent2>
      <a:accent3>
        <a:srgbClr val="FFFFFF"/>
      </a:accent3>
      <a:accent4>
        <a:srgbClr val="000000"/>
      </a:accent4>
      <a:accent5>
        <a:srgbClr val="AAB3C8"/>
      </a:accent5>
      <a:accent6>
        <a:srgbClr val="E7E7E7"/>
      </a:accent6>
      <a:hlink>
        <a:srgbClr val="FFFFFF"/>
      </a:hlink>
      <a:folHlink>
        <a:srgbClr val="FFFFFF"/>
      </a:folHlink>
    </a:clrScheme>
    <a:fontScheme name="1_BLUE Chapter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1_BLUE Chapter Slide 1">
        <a:dk1>
          <a:srgbClr val="000000"/>
        </a:dk1>
        <a:lt1>
          <a:srgbClr val="FFFFFF"/>
        </a:lt1>
        <a:dk2>
          <a:srgbClr val="222C80"/>
        </a:dk2>
        <a:lt2>
          <a:srgbClr val="879196"/>
        </a:lt2>
        <a:accent1>
          <a:srgbClr val="005293"/>
        </a:accent1>
        <a:accent2>
          <a:srgbClr val="FFFFFF"/>
        </a:accent2>
        <a:accent3>
          <a:srgbClr val="FFFFFF"/>
        </a:accent3>
        <a:accent4>
          <a:srgbClr val="000000"/>
        </a:accent4>
        <a:accent5>
          <a:srgbClr val="AAB3C8"/>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11_BLUE text slide">
  <a:themeElements>
    <a:clrScheme name="BLUE text slide 1">
      <a:dk1>
        <a:srgbClr val="FFFFFF"/>
      </a:dk1>
      <a:lt1>
        <a:srgbClr val="FFFFFF"/>
      </a:lt1>
      <a:dk2>
        <a:srgbClr val="222C80"/>
      </a:dk2>
      <a:lt2>
        <a:srgbClr val="879196"/>
      </a:lt2>
      <a:accent1>
        <a:srgbClr val="005293"/>
      </a:accent1>
      <a:accent2>
        <a:srgbClr val="553782"/>
      </a:accent2>
      <a:accent3>
        <a:srgbClr val="FFFFFF"/>
      </a:accent3>
      <a:accent4>
        <a:srgbClr val="DADADA"/>
      </a:accent4>
      <a:accent5>
        <a:srgbClr val="AAB3C8"/>
      </a:accent5>
      <a:accent6>
        <a:srgbClr val="4C3175"/>
      </a:accent6>
      <a:hlink>
        <a:srgbClr val="006778"/>
      </a:hlink>
      <a:folHlink>
        <a:srgbClr val="253E51"/>
      </a:folHlink>
    </a:clrScheme>
    <a:fontScheme name="11_BLUE text slid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txDef>
      <a:spPr>
        <a:noFill/>
      </a:spPr>
      <a:bodyPr wrap="square" rtlCol="0">
        <a:spAutoFit/>
      </a:bodyPr>
      <a:lstStyle>
        <a:defPPr>
          <a:spcAft>
            <a:spcPts val="400"/>
          </a:spcAft>
          <a:defRPr sz="1200" dirty="0" smtClean="0">
            <a:solidFill>
              <a:schemeClr val="bg2">
                <a:lumMod val="75000"/>
              </a:schemeClr>
            </a:solidFill>
            <a:latin typeface="Verdana"/>
            <a:cs typeface="Verdana"/>
          </a:defRPr>
        </a:defPPr>
      </a:lstStyle>
    </a:txDef>
  </a:objectDefaults>
  <a:extraClrSchemeLst>
    <a:extraClrScheme>
      <a:clrScheme name="BLUE text slide 1">
        <a:dk1>
          <a:srgbClr val="FFFFFF"/>
        </a:dk1>
        <a:lt1>
          <a:srgbClr val="FFFFFF"/>
        </a:lt1>
        <a:dk2>
          <a:srgbClr val="222C80"/>
        </a:dk2>
        <a:lt2>
          <a:srgbClr val="879196"/>
        </a:lt2>
        <a:accent1>
          <a:srgbClr val="005293"/>
        </a:accent1>
        <a:accent2>
          <a:srgbClr val="553782"/>
        </a:accent2>
        <a:accent3>
          <a:srgbClr val="FFFFFF"/>
        </a:accent3>
        <a:accent4>
          <a:srgbClr val="DADADA"/>
        </a:accent4>
        <a:accent5>
          <a:srgbClr val="AAB3C8"/>
        </a:accent5>
        <a:accent6>
          <a:srgbClr val="4C3175"/>
        </a:accent6>
        <a:hlink>
          <a:srgbClr val="006778"/>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LUE - Filmstrip">
  <a:themeElements>
    <a:clrScheme name="BLUE - Filmstrip 1">
      <a:dk1>
        <a:srgbClr val="FFFFFF"/>
      </a:dk1>
      <a:lt1>
        <a:srgbClr val="FFFFFF"/>
      </a:lt1>
      <a:dk2>
        <a:srgbClr val="222C80"/>
      </a:dk2>
      <a:lt2>
        <a:srgbClr val="879196"/>
      </a:lt2>
      <a:accent1>
        <a:srgbClr val="005293"/>
      </a:accent1>
      <a:accent2>
        <a:srgbClr val="553782"/>
      </a:accent2>
      <a:accent3>
        <a:srgbClr val="FFFFFF"/>
      </a:accent3>
      <a:accent4>
        <a:srgbClr val="DADADA"/>
      </a:accent4>
      <a:accent5>
        <a:srgbClr val="AAB3C8"/>
      </a:accent5>
      <a:accent6>
        <a:srgbClr val="4C3175"/>
      </a:accent6>
      <a:hlink>
        <a:srgbClr val="006778"/>
      </a:hlink>
      <a:folHlink>
        <a:srgbClr val="253E51"/>
      </a:folHlink>
    </a:clrScheme>
    <a:fontScheme name="BLUE - Filmstrip">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BLUE - Filmstrip 1">
        <a:dk1>
          <a:srgbClr val="FFFFFF"/>
        </a:dk1>
        <a:lt1>
          <a:srgbClr val="FFFFFF"/>
        </a:lt1>
        <a:dk2>
          <a:srgbClr val="222C80"/>
        </a:dk2>
        <a:lt2>
          <a:srgbClr val="879196"/>
        </a:lt2>
        <a:accent1>
          <a:srgbClr val="005293"/>
        </a:accent1>
        <a:accent2>
          <a:srgbClr val="553782"/>
        </a:accent2>
        <a:accent3>
          <a:srgbClr val="FFFFFF"/>
        </a:accent3>
        <a:accent4>
          <a:srgbClr val="DADADA"/>
        </a:accent4>
        <a:accent5>
          <a:srgbClr val="AAB3C8"/>
        </a:accent5>
        <a:accent6>
          <a:srgbClr val="4C3175"/>
        </a:accent6>
        <a:hlink>
          <a:srgbClr val="006778"/>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34_BLUE text slide">
  <a:themeElements>
    <a:clrScheme name="34_BLUE text slide 1">
      <a:dk1>
        <a:srgbClr val="646D72"/>
      </a:dk1>
      <a:lt1>
        <a:srgbClr val="FFFFFF"/>
      </a:lt1>
      <a:dk2>
        <a:srgbClr val="222C80"/>
      </a:dk2>
      <a:lt2>
        <a:srgbClr val="879196"/>
      </a:lt2>
      <a:accent1>
        <a:srgbClr val="006778"/>
      </a:accent1>
      <a:accent2>
        <a:srgbClr val="005293"/>
      </a:accent2>
      <a:accent3>
        <a:srgbClr val="FFFFFF"/>
      </a:accent3>
      <a:accent4>
        <a:srgbClr val="545C60"/>
      </a:accent4>
      <a:accent5>
        <a:srgbClr val="AAB8BE"/>
      </a:accent5>
      <a:accent6>
        <a:srgbClr val="004985"/>
      </a:accent6>
      <a:hlink>
        <a:srgbClr val="553782"/>
      </a:hlink>
      <a:folHlink>
        <a:srgbClr val="253E51"/>
      </a:folHlink>
    </a:clrScheme>
    <a:fontScheme name="34_BLUE text slid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4_BLUE text slide 1">
        <a:dk1>
          <a:srgbClr val="646D72"/>
        </a:dk1>
        <a:lt1>
          <a:srgbClr val="FFFFFF"/>
        </a:lt1>
        <a:dk2>
          <a:srgbClr val="222C80"/>
        </a:dk2>
        <a:lt2>
          <a:srgbClr val="879196"/>
        </a:lt2>
        <a:accent1>
          <a:srgbClr val="006778"/>
        </a:accent1>
        <a:accent2>
          <a:srgbClr val="005293"/>
        </a:accent2>
        <a:accent3>
          <a:srgbClr val="FFFFFF"/>
        </a:accent3>
        <a:accent4>
          <a:srgbClr val="545C60"/>
        </a:accent4>
        <a:accent5>
          <a:srgbClr val="AAB8BE"/>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35_BLUE text slide">
  <a:themeElements>
    <a:clrScheme name="35_BLUE text slide 1">
      <a:dk1>
        <a:srgbClr val="646D72"/>
      </a:dk1>
      <a:lt1>
        <a:srgbClr val="FFFFFF"/>
      </a:lt1>
      <a:dk2>
        <a:srgbClr val="222C80"/>
      </a:dk2>
      <a:lt2>
        <a:srgbClr val="879196"/>
      </a:lt2>
      <a:accent1>
        <a:srgbClr val="006778"/>
      </a:accent1>
      <a:accent2>
        <a:srgbClr val="005293"/>
      </a:accent2>
      <a:accent3>
        <a:srgbClr val="FFFFFF"/>
      </a:accent3>
      <a:accent4>
        <a:srgbClr val="545C60"/>
      </a:accent4>
      <a:accent5>
        <a:srgbClr val="AAB8BE"/>
      </a:accent5>
      <a:accent6>
        <a:srgbClr val="004985"/>
      </a:accent6>
      <a:hlink>
        <a:srgbClr val="553782"/>
      </a:hlink>
      <a:folHlink>
        <a:srgbClr val="253E51"/>
      </a:folHlink>
    </a:clrScheme>
    <a:fontScheme name="35_BLUE text slid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5_BLUE text slide 1">
        <a:dk1>
          <a:srgbClr val="646D72"/>
        </a:dk1>
        <a:lt1>
          <a:srgbClr val="FFFFFF"/>
        </a:lt1>
        <a:dk2>
          <a:srgbClr val="222C80"/>
        </a:dk2>
        <a:lt2>
          <a:srgbClr val="879196"/>
        </a:lt2>
        <a:accent1>
          <a:srgbClr val="006778"/>
        </a:accent1>
        <a:accent2>
          <a:srgbClr val="005293"/>
        </a:accent2>
        <a:accent3>
          <a:srgbClr val="FFFFFF"/>
        </a:accent3>
        <a:accent4>
          <a:srgbClr val="545C60"/>
        </a:accent4>
        <a:accent5>
          <a:srgbClr val="AAB8BE"/>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2013_Value_Story_Template">
  <a:themeElements>
    <a:clrScheme name="UHC 2013 Color Palette">
      <a:dk1>
        <a:srgbClr val="646D72"/>
      </a:dk1>
      <a:lt1>
        <a:srgbClr val="879196"/>
      </a:lt1>
      <a:dk2>
        <a:srgbClr val="222C80"/>
      </a:dk2>
      <a:lt2>
        <a:srgbClr val="FFFFFF"/>
      </a:lt2>
      <a:accent1>
        <a:srgbClr val="006778"/>
      </a:accent1>
      <a:accent2>
        <a:srgbClr val="005293"/>
      </a:accent2>
      <a:accent3>
        <a:srgbClr val="553782"/>
      </a:accent3>
      <a:accent4>
        <a:srgbClr val="CD5812"/>
      </a:accent4>
      <a:accent5>
        <a:srgbClr val="871E26"/>
      </a:accent5>
      <a:accent6>
        <a:srgbClr val="1E5532"/>
      </a:accent6>
      <a:hlink>
        <a:srgbClr val="222C80"/>
      </a:hlink>
      <a:folHlink>
        <a:srgbClr val="253E51"/>
      </a:folHlink>
    </a:clrScheme>
    <a:fontScheme name="32_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lnDef>
  </a:objectDefaults>
  <a:extraClrSchemeLst>
    <a:extraClrScheme>
      <a:clrScheme name="32_BLUE text slide 1">
        <a:dk1>
          <a:srgbClr val="646D72"/>
        </a:dk1>
        <a:lt1>
          <a:srgbClr val="FFFFFF"/>
        </a:lt1>
        <a:dk2>
          <a:srgbClr val="222C80"/>
        </a:dk2>
        <a:lt2>
          <a:srgbClr val="879196"/>
        </a:lt2>
        <a:accent1>
          <a:srgbClr val="006778"/>
        </a:accent1>
        <a:accent2>
          <a:srgbClr val="005293"/>
        </a:accent2>
        <a:accent3>
          <a:srgbClr val="FFFFFF"/>
        </a:accent3>
        <a:accent4>
          <a:srgbClr val="545C60"/>
        </a:accent4>
        <a:accent5>
          <a:srgbClr val="AAB8BE"/>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1_2013_Value_Story_Template">
  <a:themeElements>
    <a:clrScheme name="">
      <a:dk1>
        <a:srgbClr val="646D72"/>
      </a:dk1>
      <a:lt1>
        <a:srgbClr val="879196"/>
      </a:lt1>
      <a:dk2>
        <a:srgbClr val="222C80"/>
      </a:dk2>
      <a:lt2>
        <a:srgbClr val="FFFFFF"/>
      </a:lt2>
      <a:accent1>
        <a:srgbClr val="006778"/>
      </a:accent1>
      <a:accent2>
        <a:srgbClr val="005293"/>
      </a:accent2>
      <a:accent3>
        <a:srgbClr val="C3C7C9"/>
      </a:accent3>
      <a:accent4>
        <a:srgbClr val="545C60"/>
      </a:accent4>
      <a:accent5>
        <a:srgbClr val="AAB8BE"/>
      </a:accent5>
      <a:accent6>
        <a:srgbClr val="004985"/>
      </a:accent6>
      <a:hlink>
        <a:srgbClr val="222C80"/>
      </a:hlink>
      <a:folHlink>
        <a:srgbClr val="253E51"/>
      </a:folHlink>
    </a:clrScheme>
    <a:fontScheme name="1_2013_Value_Story_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2013_Value_Story_Template 1">
        <a:dk1>
          <a:srgbClr val="646D72"/>
        </a:dk1>
        <a:lt1>
          <a:srgbClr val="FFFFFF"/>
        </a:lt1>
        <a:dk2>
          <a:srgbClr val="222C80"/>
        </a:dk2>
        <a:lt2>
          <a:srgbClr val="879196"/>
        </a:lt2>
        <a:accent1>
          <a:srgbClr val="006778"/>
        </a:accent1>
        <a:accent2>
          <a:srgbClr val="005293"/>
        </a:accent2>
        <a:accent3>
          <a:srgbClr val="FFFFFF"/>
        </a:accent3>
        <a:accent4>
          <a:srgbClr val="545C60"/>
        </a:accent4>
        <a:accent5>
          <a:srgbClr val="AAB8BE"/>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Text">
  <a:themeElements>
    <a:clrScheme name="UHC 2014 Color Palette">
      <a:dk1>
        <a:srgbClr val="253E51"/>
      </a:dk1>
      <a:lt1>
        <a:srgbClr val="005293"/>
      </a:lt1>
      <a:dk2>
        <a:srgbClr val="FFFFFF"/>
      </a:dk2>
      <a:lt2>
        <a:srgbClr val="879196"/>
      </a:lt2>
      <a:accent1>
        <a:srgbClr val="553782"/>
      </a:accent1>
      <a:accent2>
        <a:srgbClr val="006778"/>
      </a:accent2>
      <a:accent3>
        <a:srgbClr val="DD6000"/>
      </a:accent3>
      <a:accent4>
        <a:srgbClr val="9E1B32"/>
      </a:accent4>
      <a:accent5>
        <a:srgbClr val="8E9300"/>
      </a:accent5>
      <a:accent6>
        <a:srgbClr val="F4AA00"/>
      </a:accent6>
      <a:hlink>
        <a:srgbClr val="005293"/>
      </a:hlink>
      <a:folHlink>
        <a:srgbClr val="553782"/>
      </a:folHlink>
    </a:clrScheme>
    <a:fontScheme name="32_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lnDef>
  </a:objectDefaults>
  <a:extraClrSchemeLst>
    <a:extraClrScheme>
      <a:clrScheme name="32_BLUE text slide 1">
        <a:dk1>
          <a:srgbClr val="646D72"/>
        </a:dk1>
        <a:lt1>
          <a:srgbClr val="FFFFFF"/>
        </a:lt1>
        <a:dk2>
          <a:srgbClr val="222C80"/>
        </a:dk2>
        <a:lt2>
          <a:srgbClr val="879196"/>
        </a:lt2>
        <a:accent1>
          <a:srgbClr val="006778"/>
        </a:accent1>
        <a:accent2>
          <a:srgbClr val="005293"/>
        </a:accent2>
        <a:accent3>
          <a:srgbClr val="FFFFFF"/>
        </a:accent3>
        <a:accent4>
          <a:srgbClr val="545C60"/>
        </a:accent4>
        <a:accent5>
          <a:srgbClr val="AAB8BE"/>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BLUE text slide">
  <a:themeElements>
    <a:clrScheme name="BLUE text slide 1">
      <a:dk1>
        <a:srgbClr val="FFFFFF"/>
      </a:dk1>
      <a:lt1>
        <a:srgbClr val="FFFFFF"/>
      </a:lt1>
      <a:dk2>
        <a:srgbClr val="222C80"/>
      </a:dk2>
      <a:lt2>
        <a:srgbClr val="879196"/>
      </a:lt2>
      <a:accent1>
        <a:srgbClr val="005293"/>
      </a:accent1>
      <a:accent2>
        <a:srgbClr val="CD5812"/>
      </a:accent2>
      <a:accent3>
        <a:srgbClr val="FFFFFF"/>
      </a:accent3>
      <a:accent4>
        <a:srgbClr val="DADADA"/>
      </a:accent4>
      <a:accent5>
        <a:srgbClr val="AAB3C8"/>
      </a:accent5>
      <a:accent6>
        <a:srgbClr val="BA4F0F"/>
      </a:accent6>
      <a:hlink>
        <a:srgbClr val="1E5532"/>
      </a:hlink>
      <a:folHlink>
        <a:srgbClr val="871E26"/>
      </a:folHlink>
    </a:clrScheme>
    <a:fontScheme name="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80" charset="-128"/>
          </a:defRPr>
        </a:defPPr>
      </a:lstStyle>
    </a:lnDef>
  </a:objectDefaults>
  <a:extraClrSchemeLst>
    <a:extraClrScheme>
      <a:clrScheme name="BLUE text slide 1">
        <a:dk1>
          <a:srgbClr val="FFFFFF"/>
        </a:dk1>
        <a:lt1>
          <a:srgbClr val="FFFFFF"/>
        </a:lt1>
        <a:dk2>
          <a:srgbClr val="222C80"/>
        </a:dk2>
        <a:lt2>
          <a:srgbClr val="879196"/>
        </a:lt2>
        <a:accent1>
          <a:srgbClr val="005293"/>
        </a:accent1>
        <a:accent2>
          <a:srgbClr val="CD5812"/>
        </a:accent2>
        <a:accent3>
          <a:srgbClr val="FFFFFF"/>
        </a:accent3>
        <a:accent4>
          <a:srgbClr val="DADADA"/>
        </a:accent4>
        <a:accent5>
          <a:srgbClr val="AAB3C8"/>
        </a:accent5>
        <a:accent6>
          <a:srgbClr val="BA4F0F"/>
        </a:accent6>
        <a:hlink>
          <a:srgbClr val="1E5532"/>
        </a:hlink>
        <a:folHlink>
          <a:srgbClr val="871E26"/>
        </a:folHlink>
      </a:clrScheme>
      <a:clrMap bg1="lt1" tx1="dk1" bg2="lt2" tx2="dk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2_Text">
  <a:themeElements>
    <a:clrScheme name="UHC 2014 Color Palette">
      <a:dk1>
        <a:srgbClr val="253E51"/>
      </a:dk1>
      <a:lt1>
        <a:srgbClr val="005293"/>
      </a:lt1>
      <a:dk2>
        <a:srgbClr val="FFFFFF"/>
      </a:dk2>
      <a:lt2>
        <a:srgbClr val="879196"/>
      </a:lt2>
      <a:accent1>
        <a:srgbClr val="553782"/>
      </a:accent1>
      <a:accent2>
        <a:srgbClr val="006778"/>
      </a:accent2>
      <a:accent3>
        <a:srgbClr val="DD6000"/>
      </a:accent3>
      <a:accent4>
        <a:srgbClr val="9E1B32"/>
      </a:accent4>
      <a:accent5>
        <a:srgbClr val="8E9300"/>
      </a:accent5>
      <a:accent6>
        <a:srgbClr val="F4AA00"/>
      </a:accent6>
      <a:hlink>
        <a:srgbClr val="005293"/>
      </a:hlink>
      <a:folHlink>
        <a:srgbClr val="553782"/>
      </a:folHlink>
    </a:clrScheme>
    <a:fontScheme name="32_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lnDef>
  </a:objectDefaults>
  <a:extraClrSchemeLst>
    <a:extraClrScheme>
      <a:clrScheme name="32_BLUE text slide 1">
        <a:dk1>
          <a:srgbClr val="646D72"/>
        </a:dk1>
        <a:lt1>
          <a:srgbClr val="FFFFFF"/>
        </a:lt1>
        <a:dk2>
          <a:srgbClr val="222C80"/>
        </a:dk2>
        <a:lt2>
          <a:srgbClr val="879196"/>
        </a:lt2>
        <a:accent1>
          <a:srgbClr val="006778"/>
        </a:accent1>
        <a:accent2>
          <a:srgbClr val="005293"/>
        </a:accent2>
        <a:accent3>
          <a:srgbClr val="FFFFFF"/>
        </a:accent3>
        <a:accent4>
          <a:srgbClr val="545C60"/>
        </a:accent4>
        <a:accent5>
          <a:srgbClr val="AAB8BE"/>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2_BLUE Chapter Slide">
  <a:themeElements>
    <a:clrScheme name="1_BLUE Chapter Slide 1">
      <a:dk1>
        <a:srgbClr val="000000"/>
      </a:dk1>
      <a:lt1>
        <a:srgbClr val="FFFFFF"/>
      </a:lt1>
      <a:dk2>
        <a:srgbClr val="222C80"/>
      </a:dk2>
      <a:lt2>
        <a:srgbClr val="879196"/>
      </a:lt2>
      <a:accent1>
        <a:srgbClr val="005293"/>
      </a:accent1>
      <a:accent2>
        <a:srgbClr val="FFFFFF"/>
      </a:accent2>
      <a:accent3>
        <a:srgbClr val="FFFFFF"/>
      </a:accent3>
      <a:accent4>
        <a:srgbClr val="000000"/>
      </a:accent4>
      <a:accent5>
        <a:srgbClr val="AAB3C8"/>
      </a:accent5>
      <a:accent6>
        <a:srgbClr val="E7E7E7"/>
      </a:accent6>
      <a:hlink>
        <a:srgbClr val="FFFFFF"/>
      </a:hlink>
      <a:folHlink>
        <a:srgbClr val="FFFFFF"/>
      </a:folHlink>
    </a:clrScheme>
    <a:fontScheme name="1_BLUE Chapter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UE Chapter Slide 1">
        <a:dk1>
          <a:srgbClr val="000000"/>
        </a:dk1>
        <a:lt1>
          <a:srgbClr val="FFFFFF"/>
        </a:lt1>
        <a:dk2>
          <a:srgbClr val="222C80"/>
        </a:dk2>
        <a:lt2>
          <a:srgbClr val="879196"/>
        </a:lt2>
        <a:accent1>
          <a:srgbClr val="005293"/>
        </a:accent1>
        <a:accent2>
          <a:srgbClr val="FFFFFF"/>
        </a:accent2>
        <a:accent3>
          <a:srgbClr val="FFFFFF"/>
        </a:accent3>
        <a:accent4>
          <a:srgbClr val="000000"/>
        </a:accent4>
        <a:accent5>
          <a:srgbClr val="AAB3C8"/>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4_Text">
  <a:themeElements>
    <a:clrScheme name="UHC 2014 Color Palette">
      <a:dk1>
        <a:srgbClr val="253E51"/>
      </a:dk1>
      <a:lt1>
        <a:srgbClr val="005293"/>
      </a:lt1>
      <a:dk2>
        <a:srgbClr val="FFFFFF"/>
      </a:dk2>
      <a:lt2>
        <a:srgbClr val="879196"/>
      </a:lt2>
      <a:accent1>
        <a:srgbClr val="553782"/>
      </a:accent1>
      <a:accent2>
        <a:srgbClr val="006778"/>
      </a:accent2>
      <a:accent3>
        <a:srgbClr val="DD6000"/>
      </a:accent3>
      <a:accent4>
        <a:srgbClr val="9E1B32"/>
      </a:accent4>
      <a:accent5>
        <a:srgbClr val="8E9300"/>
      </a:accent5>
      <a:accent6>
        <a:srgbClr val="F4AA00"/>
      </a:accent6>
      <a:hlink>
        <a:srgbClr val="005293"/>
      </a:hlink>
      <a:folHlink>
        <a:srgbClr val="553782"/>
      </a:folHlink>
    </a:clrScheme>
    <a:fontScheme name="32_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lnDef>
  </a:objectDefaults>
  <a:extraClrSchemeLst>
    <a:extraClrScheme>
      <a:clrScheme name="32_BLUE text slide 1">
        <a:dk1>
          <a:srgbClr val="646D72"/>
        </a:dk1>
        <a:lt1>
          <a:srgbClr val="FFFFFF"/>
        </a:lt1>
        <a:dk2>
          <a:srgbClr val="222C80"/>
        </a:dk2>
        <a:lt2>
          <a:srgbClr val="879196"/>
        </a:lt2>
        <a:accent1>
          <a:srgbClr val="006778"/>
        </a:accent1>
        <a:accent2>
          <a:srgbClr val="005293"/>
        </a:accent2>
        <a:accent3>
          <a:srgbClr val="FFFFFF"/>
        </a:accent3>
        <a:accent4>
          <a:srgbClr val="545C60"/>
        </a:accent4>
        <a:accent5>
          <a:srgbClr val="AAB8BE"/>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19_Text">
  <a:themeElements>
    <a:clrScheme name="UHC 2014 Color Palette">
      <a:dk1>
        <a:srgbClr val="253E51"/>
      </a:dk1>
      <a:lt1>
        <a:srgbClr val="005293"/>
      </a:lt1>
      <a:dk2>
        <a:srgbClr val="FFFFFF"/>
      </a:dk2>
      <a:lt2>
        <a:srgbClr val="879196"/>
      </a:lt2>
      <a:accent1>
        <a:srgbClr val="553782"/>
      </a:accent1>
      <a:accent2>
        <a:srgbClr val="006778"/>
      </a:accent2>
      <a:accent3>
        <a:srgbClr val="DD6000"/>
      </a:accent3>
      <a:accent4>
        <a:srgbClr val="9E1B32"/>
      </a:accent4>
      <a:accent5>
        <a:srgbClr val="8E9300"/>
      </a:accent5>
      <a:accent6>
        <a:srgbClr val="F4AA00"/>
      </a:accent6>
      <a:hlink>
        <a:srgbClr val="005293"/>
      </a:hlink>
      <a:folHlink>
        <a:srgbClr val="553782"/>
      </a:folHlink>
    </a:clrScheme>
    <a:fontScheme name="32_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lnDef>
  </a:objectDefaults>
  <a:extraClrSchemeLst>
    <a:extraClrScheme>
      <a:clrScheme name="32_BLUE text slide 1">
        <a:dk1>
          <a:srgbClr val="646D72"/>
        </a:dk1>
        <a:lt1>
          <a:srgbClr val="FFFFFF"/>
        </a:lt1>
        <a:dk2>
          <a:srgbClr val="222C80"/>
        </a:dk2>
        <a:lt2>
          <a:srgbClr val="879196"/>
        </a:lt2>
        <a:accent1>
          <a:srgbClr val="006778"/>
        </a:accent1>
        <a:accent2>
          <a:srgbClr val="005293"/>
        </a:accent2>
        <a:accent3>
          <a:srgbClr val="FFFFFF"/>
        </a:accent3>
        <a:accent4>
          <a:srgbClr val="545C60"/>
        </a:accent4>
        <a:accent5>
          <a:srgbClr val="AAB8BE"/>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hree BLANK Film Strip">
  <a:themeElements>
    <a:clrScheme name="Three BLANK Film Strip 1">
      <a:dk1>
        <a:srgbClr val="FFFFFF"/>
      </a:dk1>
      <a:lt1>
        <a:srgbClr val="FFFFFF"/>
      </a:lt1>
      <a:dk2>
        <a:srgbClr val="222C80"/>
      </a:dk2>
      <a:lt2>
        <a:srgbClr val="879196"/>
      </a:lt2>
      <a:accent1>
        <a:srgbClr val="005293"/>
      </a:accent1>
      <a:accent2>
        <a:srgbClr val="553782"/>
      </a:accent2>
      <a:accent3>
        <a:srgbClr val="FFFFFF"/>
      </a:accent3>
      <a:accent4>
        <a:srgbClr val="DADADA"/>
      </a:accent4>
      <a:accent5>
        <a:srgbClr val="AAB3C8"/>
      </a:accent5>
      <a:accent6>
        <a:srgbClr val="4C3175"/>
      </a:accent6>
      <a:hlink>
        <a:srgbClr val="006778"/>
      </a:hlink>
      <a:folHlink>
        <a:srgbClr val="253E51"/>
      </a:folHlink>
    </a:clrScheme>
    <a:fontScheme name="Three BLANK Film Strip">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Three BLANK Film Strip 1">
        <a:dk1>
          <a:srgbClr val="FFFFFF"/>
        </a:dk1>
        <a:lt1>
          <a:srgbClr val="FFFFFF"/>
        </a:lt1>
        <a:dk2>
          <a:srgbClr val="222C80"/>
        </a:dk2>
        <a:lt2>
          <a:srgbClr val="879196"/>
        </a:lt2>
        <a:accent1>
          <a:srgbClr val="005293"/>
        </a:accent1>
        <a:accent2>
          <a:srgbClr val="553782"/>
        </a:accent2>
        <a:accent3>
          <a:srgbClr val="FFFFFF"/>
        </a:accent3>
        <a:accent4>
          <a:srgbClr val="DADADA"/>
        </a:accent4>
        <a:accent5>
          <a:srgbClr val="AAB3C8"/>
        </a:accent5>
        <a:accent6>
          <a:srgbClr val="4C3175"/>
        </a:accent6>
        <a:hlink>
          <a:srgbClr val="006778"/>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1_Text">
  <a:themeElements>
    <a:clrScheme name="UHC 2014 Color Palette">
      <a:dk1>
        <a:srgbClr val="253E51"/>
      </a:dk1>
      <a:lt1>
        <a:srgbClr val="005293"/>
      </a:lt1>
      <a:dk2>
        <a:srgbClr val="FFFFFF"/>
      </a:dk2>
      <a:lt2>
        <a:srgbClr val="879196"/>
      </a:lt2>
      <a:accent1>
        <a:srgbClr val="553782"/>
      </a:accent1>
      <a:accent2>
        <a:srgbClr val="006778"/>
      </a:accent2>
      <a:accent3>
        <a:srgbClr val="DD6000"/>
      </a:accent3>
      <a:accent4>
        <a:srgbClr val="9E1B32"/>
      </a:accent4>
      <a:accent5>
        <a:srgbClr val="8E9300"/>
      </a:accent5>
      <a:accent6>
        <a:srgbClr val="F4AA00"/>
      </a:accent6>
      <a:hlink>
        <a:srgbClr val="005293"/>
      </a:hlink>
      <a:folHlink>
        <a:srgbClr val="553782"/>
      </a:folHlink>
    </a:clrScheme>
    <a:fontScheme name="32_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lnDef>
  </a:objectDefaults>
  <a:extraClrSchemeLst>
    <a:extraClrScheme>
      <a:clrScheme name="32_BLUE text slide 1">
        <a:dk1>
          <a:srgbClr val="646D72"/>
        </a:dk1>
        <a:lt1>
          <a:srgbClr val="FFFFFF"/>
        </a:lt1>
        <a:dk2>
          <a:srgbClr val="222C80"/>
        </a:dk2>
        <a:lt2>
          <a:srgbClr val="879196"/>
        </a:lt2>
        <a:accent1>
          <a:srgbClr val="006778"/>
        </a:accent1>
        <a:accent2>
          <a:srgbClr val="005293"/>
        </a:accent2>
        <a:accent3>
          <a:srgbClr val="FFFFFF"/>
        </a:accent3>
        <a:accent4>
          <a:srgbClr val="545C60"/>
        </a:accent4>
        <a:accent5>
          <a:srgbClr val="AAB8BE"/>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3_Text">
  <a:themeElements>
    <a:clrScheme name="UHC 2014 Color Palette">
      <a:dk1>
        <a:srgbClr val="253E51"/>
      </a:dk1>
      <a:lt1>
        <a:srgbClr val="005293"/>
      </a:lt1>
      <a:dk2>
        <a:srgbClr val="FFFFFF"/>
      </a:dk2>
      <a:lt2>
        <a:srgbClr val="879196"/>
      </a:lt2>
      <a:accent1>
        <a:srgbClr val="553782"/>
      </a:accent1>
      <a:accent2>
        <a:srgbClr val="006778"/>
      </a:accent2>
      <a:accent3>
        <a:srgbClr val="DD6000"/>
      </a:accent3>
      <a:accent4>
        <a:srgbClr val="9E1B32"/>
      </a:accent4>
      <a:accent5>
        <a:srgbClr val="8E9300"/>
      </a:accent5>
      <a:accent6>
        <a:srgbClr val="F4AA00"/>
      </a:accent6>
      <a:hlink>
        <a:srgbClr val="005293"/>
      </a:hlink>
      <a:folHlink>
        <a:srgbClr val="553782"/>
      </a:folHlink>
    </a:clrScheme>
    <a:fontScheme name="32_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lnDef>
  </a:objectDefaults>
  <a:extraClrSchemeLst>
    <a:extraClrScheme>
      <a:clrScheme name="32_BLUE text slide 1">
        <a:dk1>
          <a:srgbClr val="646D72"/>
        </a:dk1>
        <a:lt1>
          <a:srgbClr val="FFFFFF"/>
        </a:lt1>
        <a:dk2>
          <a:srgbClr val="222C80"/>
        </a:dk2>
        <a:lt2>
          <a:srgbClr val="879196"/>
        </a:lt2>
        <a:accent1>
          <a:srgbClr val="006778"/>
        </a:accent1>
        <a:accent2>
          <a:srgbClr val="005293"/>
        </a:accent2>
        <a:accent3>
          <a:srgbClr val="FFFFFF"/>
        </a:accent3>
        <a:accent4>
          <a:srgbClr val="545C60"/>
        </a:accent4>
        <a:accent5>
          <a:srgbClr val="AAB8BE"/>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5_Text">
  <a:themeElements>
    <a:clrScheme name="UHC 2014 Color Palette">
      <a:dk1>
        <a:srgbClr val="253E51"/>
      </a:dk1>
      <a:lt1>
        <a:srgbClr val="005293"/>
      </a:lt1>
      <a:dk2>
        <a:srgbClr val="FFFFFF"/>
      </a:dk2>
      <a:lt2>
        <a:srgbClr val="879196"/>
      </a:lt2>
      <a:accent1>
        <a:srgbClr val="553782"/>
      </a:accent1>
      <a:accent2>
        <a:srgbClr val="006778"/>
      </a:accent2>
      <a:accent3>
        <a:srgbClr val="DD6000"/>
      </a:accent3>
      <a:accent4>
        <a:srgbClr val="9E1B32"/>
      </a:accent4>
      <a:accent5>
        <a:srgbClr val="8E9300"/>
      </a:accent5>
      <a:accent6>
        <a:srgbClr val="F4AA00"/>
      </a:accent6>
      <a:hlink>
        <a:srgbClr val="005293"/>
      </a:hlink>
      <a:folHlink>
        <a:srgbClr val="553782"/>
      </a:folHlink>
    </a:clrScheme>
    <a:fontScheme name="32_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lnDef>
  </a:objectDefaults>
  <a:extraClrSchemeLst>
    <a:extraClrScheme>
      <a:clrScheme name="32_BLUE text slide 1">
        <a:dk1>
          <a:srgbClr val="646D72"/>
        </a:dk1>
        <a:lt1>
          <a:srgbClr val="FFFFFF"/>
        </a:lt1>
        <a:dk2>
          <a:srgbClr val="222C80"/>
        </a:dk2>
        <a:lt2>
          <a:srgbClr val="879196"/>
        </a:lt2>
        <a:accent1>
          <a:srgbClr val="006778"/>
        </a:accent1>
        <a:accent2>
          <a:srgbClr val="005293"/>
        </a:accent2>
        <a:accent3>
          <a:srgbClr val="FFFFFF"/>
        </a:accent3>
        <a:accent4>
          <a:srgbClr val="545C60"/>
        </a:accent4>
        <a:accent5>
          <a:srgbClr val="AAB8BE"/>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6_Text">
  <a:themeElements>
    <a:clrScheme name="UHC 2014 Color Palette">
      <a:dk1>
        <a:srgbClr val="253E51"/>
      </a:dk1>
      <a:lt1>
        <a:srgbClr val="005293"/>
      </a:lt1>
      <a:dk2>
        <a:srgbClr val="FFFFFF"/>
      </a:dk2>
      <a:lt2>
        <a:srgbClr val="879196"/>
      </a:lt2>
      <a:accent1>
        <a:srgbClr val="553782"/>
      </a:accent1>
      <a:accent2>
        <a:srgbClr val="006778"/>
      </a:accent2>
      <a:accent3>
        <a:srgbClr val="DD6000"/>
      </a:accent3>
      <a:accent4>
        <a:srgbClr val="9E1B32"/>
      </a:accent4>
      <a:accent5>
        <a:srgbClr val="8E9300"/>
      </a:accent5>
      <a:accent6>
        <a:srgbClr val="F4AA00"/>
      </a:accent6>
      <a:hlink>
        <a:srgbClr val="005293"/>
      </a:hlink>
      <a:folHlink>
        <a:srgbClr val="553782"/>
      </a:folHlink>
    </a:clrScheme>
    <a:fontScheme name="32_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lnDef>
  </a:objectDefaults>
  <a:extraClrSchemeLst>
    <a:extraClrScheme>
      <a:clrScheme name="32_BLUE text slide 1">
        <a:dk1>
          <a:srgbClr val="646D72"/>
        </a:dk1>
        <a:lt1>
          <a:srgbClr val="FFFFFF"/>
        </a:lt1>
        <a:dk2>
          <a:srgbClr val="222C80"/>
        </a:dk2>
        <a:lt2>
          <a:srgbClr val="879196"/>
        </a:lt2>
        <a:accent1>
          <a:srgbClr val="006778"/>
        </a:accent1>
        <a:accent2>
          <a:srgbClr val="005293"/>
        </a:accent2>
        <a:accent3>
          <a:srgbClr val="FFFFFF"/>
        </a:accent3>
        <a:accent4>
          <a:srgbClr val="545C60"/>
        </a:accent4>
        <a:accent5>
          <a:srgbClr val="AAB8BE"/>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13_2013_Value_Story_Template">
  <a:themeElements>
    <a:clrScheme name="UHC 2013 Color Palette">
      <a:dk1>
        <a:srgbClr val="646D72"/>
      </a:dk1>
      <a:lt1>
        <a:srgbClr val="879196"/>
      </a:lt1>
      <a:dk2>
        <a:srgbClr val="222C80"/>
      </a:dk2>
      <a:lt2>
        <a:srgbClr val="FFFFFF"/>
      </a:lt2>
      <a:accent1>
        <a:srgbClr val="006778"/>
      </a:accent1>
      <a:accent2>
        <a:srgbClr val="005293"/>
      </a:accent2>
      <a:accent3>
        <a:srgbClr val="553782"/>
      </a:accent3>
      <a:accent4>
        <a:srgbClr val="CD5812"/>
      </a:accent4>
      <a:accent5>
        <a:srgbClr val="871E26"/>
      </a:accent5>
      <a:accent6>
        <a:srgbClr val="1E5532"/>
      </a:accent6>
      <a:hlink>
        <a:srgbClr val="222C80"/>
      </a:hlink>
      <a:folHlink>
        <a:srgbClr val="253E51"/>
      </a:folHlink>
    </a:clrScheme>
    <a:fontScheme name="32_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lnDef>
  </a:objectDefaults>
  <a:extraClrSchemeLst>
    <a:extraClrScheme>
      <a:clrScheme name="32_BLUE text slide 1">
        <a:dk1>
          <a:srgbClr val="646D72"/>
        </a:dk1>
        <a:lt1>
          <a:srgbClr val="FFFFFF"/>
        </a:lt1>
        <a:dk2>
          <a:srgbClr val="222C80"/>
        </a:dk2>
        <a:lt2>
          <a:srgbClr val="879196"/>
        </a:lt2>
        <a:accent1>
          <a:srgbClr val="006778"/>
        </a:accent1>
        <a:accent2>
          <a:srgbClr val="005293"/>
        </a:accent2>
        <a:accent3>
          <a:srgbClr val="FFFFFF"/>
        </a:accent3>
        <a:accent4>
          <a:srgbClr val="545C60"/>
        </a:accent4>
        <a:accent5>
          <a:srgbClr val="AAB8BE"/>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12_BLUE text slide">
  <a:themeElements>
    <a:clrScheme name="2_BLUE text slide 1">
      <a:dk1>
        <a:srgbClr val="FFFFFF"/>
      </a:dk1>
      <a:lt1>
        <a:srgbClr val="FFFFFF"/>
      </a:lt1>
      <a:dk2>
        <a:srgbClr val="222C80"/>
      </a:dk2>
      <a:lt2>
        <a:srgbClr val="879196"/>
      </a:lt2>
      <a:accent1>
        <a:srgbClr val="005293"/>
      </a:accent1>
      <a:accent2>
        <a:srgbClr val="CD5812"/>
      </a:accent2>
      <a:accent3>
        <a:srgbClr val="FFFFFF"/>
      </a:accent3>
      <a:accent4>
        <a:srgbClr val="DADADA"/>
      </a:accent4>
      <a:accent5>
        <a:srgbClr val="AAB3C8"/>
      </a:accent5>
      <a:accent6>
        <a:srgbClr val="BA4F0F"/>
      </a:accent6>
      <a:hlink>
        <a:srgbClr val="1E5532"/>
      </a:hlink>
      <a:folHlink>
        <a:srgbClr val="871E26"/>
      </a:folHlink>
    </a:clrScheme>
    <a:fontScheme name="2_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200" b="0" i="0" u="none" strike="noStrike" cap="none" normalizeH="0" baseline="0" smtClean="0">
            <a:ln>
              <a:noFill/>
            </a:ln>
            <a:solidFill>
              <a:srgbClr val="646D72"/>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200" b="0" i="0" u="none" strike="noStrike" cap="none" normalizeH="0" baseline="0" smtClean="0">
            <a:ln>
              <a:noFill/>
            </a:ln>
            <a:solidFill>
              <a:srgbClr val="646D72"/>
            </a:solidFill>
            <a:effectLst/>
            <a:latin typeface="Arial" charset="0"/>
            <a:ea typeface="ＭＳ Ｐゴシック" pitchFamily="34" charset="-128"/>
          </a:defRPr>
        </a:defPPr>
      </a:lstStyle>
    </a:lnDef>
  </a:objectDefaults>
  <a:extraClrSchemeLst>
    <a:extraClrScheme>
      <a:clrScheme name="2_BLUE text slide 1">
        <a:dk1>
          <a:srgbClr val="FFFFFF"/>
        </a:dk1>
        <a:lt1>
          <a:srgbClr val="FFFFFF"/>
        </a:lt1>
        <a:dk2>
          <a:srgbClr val="222C80"/>
        </a:dk2>
        <a:lt2>
          <a:srgbClr val="879196"/>
        </a:lt2>
        <a:accent1>
          <a:srgbClr val="005293"/>
        </a:accent1>
        <a:accent2>
          <a:srgbClr val="CD5812"/>
        </a:accent2>
        <a:accent3>
          <a:srgbClr val="FFFFFF"/>
        </a:accent3>
        <a:accent4>
          <a:srgbClr val="DADADA"/>
        </a:accent4>
        <a:accent5>
          <a:srgbClr val="AAB3C8"/>
        </a:accent5>
        <a:accent6>
          <a:srgbClr val="BA4F0F"/>
        </a:accent6>
        <a:hlink>
          <a:srgbClr val="1E5532"/>
        </a:hlink>
        <a:folHlink>
          <a:srgbClr val="871E26"/>
        </a:folHlink>
      </a:clrScheme>
      <a:clrMap bg1="lt1" tx1="dk1" bg2="lt2" tx2="dk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13_BLUE text slide">
  <a:themeElements>
    <a:clrScheme name="BLUE text slide 1">
      <a:dk1>
        <a:srgbClr val="FFFFFF"/>
      </a:dk1>
      <a:lt1>
        <a:srgbClr val="FFFFFF"/>
      </a:lt1>
      <a:dk2>
        <a:srgbClr val="222C80"/>
      </a:dk2>
      <a:lt2>
        <a:srgbClr val="879196"/>
      </a:lt2>
      <a:accent1>
        <a:srgbClr val="005293"/>
      </a:accent1>
      <a:accent2>
        <a:srgbClr val="CD5812"/>
      </a:accent2>
      <a:accent3>
        <a:srgbClr val="FFFFFF"/>
      </a:accent3>
      <a:accent4>
        <a:srgbClr val="DADADA"/>
      </a:accent4>
      <a:accent5>
        <a:srgbClr val="AAB3C8"/>
      </a:accent5>
      <a:accent6>
        <a:srgbClr val="BA4F0F"/>
      </a:accent6>
      <a:hlink>
        <a:srgbClr val="1E5532"/>
      </a:hlink>
      <a:folHlink>
        <a:srgbClr val="871E26"/>
      </a:folHlink>
    </a:clrScheme>
    <a:fontScheme name="1_BLUE text slid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lnDef>
    <a:txDef>
      <a:spPr>
        <a:noFill/>
      </a:spPr>
      <a:bodyPr wrap="square" rtlCol="0">
        <a:spAutoFit/>
      </a:bodyPr>
      <a:lstStyle>
        <a:defPPr>
          <a:spcAft>
            <a:spcPts val="400"/>
          </a:spcAft>
          <a:defRPr sz="1200" dirty="0" smtClean="0">
            <a:solidFill>
              <a:schemeClr val="bg2">
                <a:lumMod val="75000"/>
              </a:schemeClr>
            </a:solidFill>
            <a:latin typeface="Verdana"/>
            <a:cs typeface="Verdana"/>
          </a:defRPr>
        </a:defPPr>
      </a:lstStyle>
    </a:txDef>
  </a:objectDefaults>
  <a:extraClrSchemeLst>
    <a:extraClrScheme>
      <a:clrScheme name="BLUE text slide 1">
        <a:dk1>
          <a:srgbClr val="FFFFFF"/>
        </a:dk1>
        <a:lt1>
          <a:srgbClr val="FFFFFF"/>
        </a:lt1>
        <a:dk2>
          <a:srgbClr val="222C80"/>
        </a:dk2>
        <a:lt2>
          <a:srgbClr val="879196"/>
        </a:lt2>
        <a:accent1>
          <a:srgbClr val="005293"/>
        </a:accent1>
        <a:accent2>
          <a:srgbClr val="CD5812"/>
        </a:accent2>
        <a:accent3>
          <a:srgbClr val="FFFFFF"/>
        </a:accent3>
        <a:accent4>
          <a:srgbClr val="DADADA"/>
        </a:accent4>
        <a:accent5>
          <a:srgbClr val="AAB3C8"/>
        </a:accent5>
        <a:accent6>
          <a:srgbClr val="BA4F0F"/>
        </a:accent6>
        <a:hlink>
          <a:srgbClr val="1E5532"/>
        </a:hlink>
        <a:folHlink>
          <a:srgbClr val="871E26"/>
        </a:folHlink>
      </a:clrScheme>
      <a:clrMap bg1="lt1" tx1="dk1" bg2="lt2" tx2="dk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14_BLUE text slide">
  <a:themeElements>
    <a:clrScheme name="BLUE text slide 1">
      <a:dk1>
        <a:srgbClr val="FFFFFF"/>
      </a:dk1>
      <a:lt1>
        <a:srgbClr val="FFFFFF"/>
      </a:lt1>
      <a:dk2>
        <a:srgbClr val="222C80"/>
      </a:dk2>
      <a:lt2>
        <a:srgbClr val="879196"/>
      </a:lt2>
      <a:accent1>
        <a:srgbClr val="005293"/>
      </a:accent1>
      <a:accent2>
        <a:srgbClr val="CD5812"/>
      </a:accent2>
      <a:accent3>
        <a:srgbClr val="FFFFFF"/>
      </a:accent3>
      <a:accent4>
        <a:srgbClr val="DADADA"/>
      </a:accent4>
      <a:accent5>
        <a:srgbClr val="AAB3C8"/>
      </a:accent5>
      <a:accent6>
        <a:srgbClr val="BA4F0F"/>
      </a:accent6>
      <a:hlink>
        <a:srgbClr val="1E5532"/>
      </a:hlink>
      <a:folHlink>
        <a:srgbClr val="871E26"/>
      </a:folHlink>
    </a:clrScheme>
    <a:fontScheme name="1_BLUE text slid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lnDef>
    <a:txDef>
      <a:spPr>
        <a:noFill/>
      </a:spPr>
      <a:bodyPr wrap="square" rtlCol="0">
        <a:spAutoFit/>
      </a:bodyPr>
      <a:lstStyle>
        <a:defPPr>
          <a:spcAft>
            <a:spcPts val="400"/>
          </a:spcAft>
          <a:defRPr sz="1200" dirty="0" smtClean="0">
            <a:solidFill>
              <a:schemeClr val="bg2">
                <a:lumMod val="75000"/>
              </a:schemeClr>
            </a:solidFill>
            <a:latin typeface="Verdana"/>
            <a:cs typeface="Verdana"/>
          </a:defRPr>
        </a:defPPr>
      </a:lstStyle>
    </a:txDef>
  </a:objectDefaults>
  <a:extraClrSchemeLst>
    <a:extraClrScheme>
      <a:clrScheme name="BLUE text slide 1">
        <a:dk1>
          <a:srgbClr val="FFFFFF"/>
        </a:dk1>
        <a:lt1>
          <a:srgbClr val="FFFFFF"/>
        </a:lt1>
        <a:dk2>
          <a:srgbClr val="222C80"/>
        </a:dk2>
        <a:lt2>
          <a:srgbClr val="879196"/>
        </a:lt2>
        <a:accent1>
          <a:srgbClr val="005293"/>
        </a:accent1>
        <a:accent2>
          <a:srgbClr val="CD5812"/>
        </a:accent2>
        <a:accent3>
          <a:srgbClr val="FFFFFF"/>
        </a:accent3>
        <a:accent4>
          <a:srgbClr val="DADADA"/>
        </a:accent4>
        <a:accent5>
          <a:srgbClr val="AAB3C8"/>
        </a:accent5>
        <a:accent6>
          <a:srgbClr val="BA4F0F"/>
        </a:accent6>
        <a:hlink>
          <a:srgbClr val="1E5532"/>
        </a:hlink>
        <a:folHlink>
          <a:srgbClr val="871E26"/>
        </a:folHlink>
      </a:clrScheme>
      <a:clrMap bg1="lt1" tx1="dk1" bg2="lt2" tx2="dk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15_BLUE text slide">
  <a:themeElements>
    <a:clrScheme name="BLUE text slide 1">
      <a:dk1>
        <a:srgbClr val="FFFFFF"/>
      </a:dk1>
      <a:lt1>
        <a:srgbClr val="FFFFFF"/>
      </a:lt1>
      <a:dk2>
        <a:srgbClr val="222C80"/>
      </a:dk2>
      <a:lt2>
        <a:srgbClr val="879196"/>
      </a:lt2>
      <a:accent1>
        <a:srgbClr val="005293"/>
      </a:accent1>
      <a:accent2>
        <a:srgbClr val="CD5812"/>
      </a:accent2>
      <a:accent3>
        <a:srgbClr val="FFFFFF"/>
      </a:accent3>
      <a:accent4>
        <a:srgbClr val="DADADA"/>
      </a:accent4>
      <a:accent5>
        <a:srgbClr val="AAB3C8"/>
      </a:accent5>
      <a:accent6>
        <a:srgbClr val="BA4F0F"/>
      </a:accent6>
      <a:hlink>
        <a:srgbClr val="1E5532"/>
      </a:hlink>
      <a:folHlink>
        <a:srgbClr val="871E26"/>
      </a:folHlink>
    </a:clrScheme>
    <a:fontScheme name="1_BLUE text slid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lnDef>
    <a:txDef>
      <a:spPr>
        <a:noFill/>
      </a:spPr>
      <a:bodyPr wrap="square" rtlCol="0">
        <a:spAutoFit/>
      </a:bodyPr>
      <a:lstStyle>
        <a:defPPr>
          <a:spcAft>
            <a:spcPts val="400"/>
          </a:spcAft>
          <a:defRPr sz="1200" dirty="0" smtClean="0">
            <a:solidFill>
              <a:schemeClr val="bg2">
                <a:lumMod val="75000"/>
              </a:schemeClr>
            </a:solidFill>
            <a:latin typeface="Verdana"/>
            <a:cs typeface="Verdana"/>
          </a:defRPr>
        </a:defPPr>
      </a:lstStyle>
    </a:txDef>
  </a:objectDefaults>
  <a:extraClrSchemeLst>
    <a:extraClrScheme>
      <a:clrScheme name="BLUE text slide 1">
        <a:dk1>
          <a:srgbClr val="FFFFFF"/>
        </a:dk1>
        <a:lt1>
          <a:srgbClr val="FFFFFF"/>
        </a:lt1>
        <a:dk2>
          <a:srgbClr val="222C80"/>
        </a:dk2>
        <a:lt2>
          <a:srgbClr val="879196"/>
        </a:lt2>
        <a:accent1>
          <a:srgbClr val="005293"/>
        </a:accent1>
        <a:accent2>
          <a:srgbClr val="CD5812"/>
        </a:accent2>
        <a:accent3>
          <a:srgbClr val="FFFFFF"/>
        </a:accent3>
        <a:accent4>
          <a:srgbClr val="DADADA"/>
        </a:accent4>
        <a:accent5>
          <a:srgbClr val="AAB3C8"/>
        </a:accent5>
        <a:accent6>
          <a:srgbClr val="BA4F0F"/>
        </a:accent6>
        <a:hlink>
          <a:srgbClr val="1E5532"/>
        </a:hlink>
        <a:folHlink>
          <a:srgbClr val="871E26"/>
        </a:folHlink>
      </a:clrScheme>
      <a:clrMap bg1="lt1" tx1="dk1" bg2="lt2" tx2="dk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2_2013_Value_Story_Template">
  <a:themeElements>
    <a:clrScheme name="">
      <a:dk1>
        <a:srgbClr val="646D72"/>
      </a:dk1>
      <a:lt1>
        <a:srgbClr val="879196"/>
      </a:lt1>
      <a:dk2>
        <a:srgbClr val="222C80"/>
      </a:dk2>
      <a:lt2>
        <a:srgbClr val="FFFFFF"/>
      </a:lt2>
      <a:accent1>
        <a:srgbClr val="006778"/>
      </a:accent1>
      <a:accent2>
        <a:srgbClr val="005293"/>
      </a:accent2>
      <a:accent3>
        <a:srgbClr val="C3C7C9"/>
      </a:accent3>
      <a:accent4>
        <a:srgbClr val="545C60"/>
      </a:accent4>
      <a:accent5>
        <a:srgbClr val="AAB8BE"/>
      </a:accent5>
      <a:accent6>
        <a:srgbClr val="004985"/>
      </a:accent6>
      <a:hlink>
        <a:srgbClr val="222C80"/>
      </a:hlink>
      <a:folHlink>
        <a:srgbClr val="253E51"/>
      </a:folHlink>
    </a:clrScheme>
    <a:fontScheme name="1_2013_Value_Story_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2013_Value_Story_Template 1">
        <a:dk1>
          <a:srgbClr val="646D72"/>
        </a:dk1>
        <a:lt1>
          <a:srgbClr val="FFFFFF"/>
        </a:lt1>
        <a:dk2>
          <a:srgbClr val="222C80"/>
        </a:dk2>
        <a:lt2>
          <a:srgbClr val="879196"/>
        </a:lt2>
        <a:accent1>
          <a:srgbClr val="006778"/>
        </a:accent1>
        <a:accent2>
          <a:srgbClr val="005293"/>
        </a:accent2>
        <a:accent3>
          <a:srgbClr val="FFFFFF"/>
        </a:accent3>
        <a:accent4>
          <a:srgbClr val="545C60"/>
        </a:accent4>
        <a:accent5>
          <a:srgbClr val="AAB8BE"/>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SINGLE Placeholder">
  <a:themeElements>
    <a:clrScheme name="SINGLE Placeholder 1">
      <a:dk1>
        <a:srgbClr val="FFFFFF"/>
      </a:dk1>
      <a:lt1>
        <a:srgbClr val="FFFFFF"/>
      </a:lt1>
      <a:dk2>
        <a:srgbClr val="222C80"/>
      </a:dk2>
      <a:lt2>
        <a:srgbClr val="879196"/>
      </a:lt2>
      <a:accent1>
        <a:srgbClr val="005293"/>
      </a:accent1>
      <a:accent2>
        <a:srgbClr val="553782"/>
      </a:accent2>
      <a:accent3>
        <a:srgbClr val="FFFFFF"/>
      </a:accent3>
      <a:accent4>
        <a:srgbClr val="DADADA"/>
      </a:accent4>
      <a:accent5>
        <a:srgbClr val="AAB3C8"/>
      </a:accent5>
      <a:accent6>
        <a:srgbClr val="4C3175"/>
      </a:accent6>
      <a:hlink>
        <a:srgbClr val="006778"/>
      </a:hlink>
      <a:folHlink>
        <a:srgbClr val="253E51"/>
      </a:folHlink>
    </a:clrScheme>
    <a:fontScheme name="SINGLE Placeholde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SINGLE Placeholder 1">
        <a:dk1>
          <a:srgbClr val="FFFFFF"/>
        </a:dk1>
        <a:lt1>
          <a:srgbClr val="FFFFFF"/>
        </a:lt1>
        <a:dk2>
          <a:srgbClr val="222C80"/>
        </a:dk2>
        <a:lt2>
          <a:srgbClr val="879196"/>
        </a:lt2>
        <a:accent1>
          <a:srgbClr val="005293"/>
        </a:accent1>
        <a:accent2>
          <a:srgbClr val="553782"/>
        </a:accent2>
        <a:accent3>
          <a:srgbClr val="FFFFFF"/>
        </a:accent3>
        <a:accent4>
          <a:srgbClr val="DADADA"/>
        </a:accent4>
        <a:accent5>
          <a:srgbClr val="AAB3C8"/>
        </a:accent5>
        <a:accent6>
          <a:srgbClr val="4C3175"/>
        </a:accent6>
        <a:hlink>
          <a:srgbClr val="006778"/>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80.xml><?xml version="1.0" encoding="utf-8"?>
<a:theme xmlns:a="http://schemas.openxmlformats.org/drawingml/2006/main" name="20_Text">
  <a:themeElements>
    <a:clrScheme name="UHC 2014 Color Palette">
      <a:dk1>
        <a:srgbClr val="253E51"/>
      </a:dk1>
      <a:lt1>
        <a:srgbClr val="005293"/>
      </a:lt1>
      <a:dk2>
        <a:srgbClr val="FFFFFF"/>
      </a:dk2>
      <a:lt2>
        <a:srgbClr val="879196"/>
      </a:lt2>
      <a:accent1>
        <a:srgbClr val="553782"/>
      </a:accent1>
      <a:accent2>
        <a:srgbClr val="006778"/>
      </a:accent2>
      <a:accent3>
        <a:srgbClr val="DD6000"/>
      </a:accent3>
      <a:accent4>
        <a:srgbClr val="9E1B32"/>
      </a:accent4>
      <a:accent5>
        <a:srgbClr val="8E9300"/>
      </a:accent5>
      <a:accent6>
        <a:srgbClr val="F4AA00"/>
      </a:accent6>
      <a:hlink>
        <a:srgbClr val="005293"/>
      </a:hlink>
      <a:folHlink>
        <a:srgbClr val="553782"/>
      </a:folHlink>
    </a:clrScheme>
    <a:fontScheme name="32_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lnDef>
    <a:txDef>
      <a:spPr>
        <a:noFill/>
      </a:spPr>
      <a:bodyPr wrap="square" rtlCol="0">
        <a:spAutoFit/>
      </a:bodyPr>
      <a:lstStyle>
        <a:defPPr>
          <a:defRPr sz="1400" b="1" dirty="0" smtClean="0">
            <a:solidFill>
              <a:schemeClr val="tx2"/>
            </a:solidFill>
          </a:defRPr>
        </a:defPPr>
      </a:lstStyle>
    </a:txDef>
  </a:objectDefaults>
  <a:extraClrSchemeLst>
    <a:extraClrScheme>
      <a:clrScheme name="32_BLUE text slide 1">
        <a:dk1>
          <a:srgbClr val="646D72"/>
        </a:dk1>
        <a:lt1>
          <a:srgbClr val="FFFFFF"/>
        </a:lt1>
        <a:dk2>
          <a:srgbClr val="222C80"/>
        </a:dk2>
        <a:lt2>
          <a:srgbClr val="879196"/>
        </a:lt2>
        <a:accent1>
          <a:srgbClr val="006778"/>
        </a:accent1>
        <a:accent2>
          <a:srgbClr val="005293"/>
        </a:accent2>
        <a:accent3>
          <a:srgbClr val="FFFFFF"/>
        </a:accent3>
        <a:accent4>
          <a:srgbClr val="545C60"/>
        </a:accent4>
        <a:accent5>
          <a:srgbClr val="AAB8BE"/>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3_2013_Value_Story_Template">
  <a:themeElements>
    <a:clrScheme name="">
      <a:dk1>
        <a:srgbClr val="646D72"/>
      </a:dk1>
      <a:lt1>
        <a:srgbClr val="879196"/>
      </a:lt1>
      <a:dk2>
        <a:srgbClr val="222C80"/>
      </a:dk2>
      <a:lt2>
        <a:srgbClr val="FFFFFF"/>
      </a:lt2>
      <a:accent1>
        <a:srgbClr val="006778"/>
      </a:accent1>
      <a:accent2>
        <a:srgbClr val="005293"/>
      </a:accent2>
      <a:accent3>
        <a:srgbClr val="C3C7C9"/>
      </a:accent3>
      <a:accent4>
        <a:srgbClr val="545C60"/>
      </a:accent4>
      <a:accent5>
        <a:srgbClr val="AAB8BE"/>
      </a:accent5>
      <a:accent6>
        <a:srgbClr val="004985"/>
      </a:accent6>
      <a:hlink>
        <a:srgbClr val="222C80"/>
      </a:hlink>
      <a:folHlink>
        <a:srgbClr val="253E51"/>
      </a:folHlink>
    </a:clrScheme>
    <a:fontScheme name="3_2013_Value_Story_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2013_Value_Story_Template 1">
        <a:dk1>
          <a:srgbClr val="646D72"/>
        </a:dk1>
        <a:lt1>
          <a:srgbClr val="FFFFFF"/>
        </a:lt1>
        <a:dk2>
          <a:srgbClr val="222C80"/>
        </a:dk2>
        <a:lt2>
          <a:srgbClr val="879196"/>
        </a:lt2>
        <a:accent1>
          <a:srgbClr val="006778"/>
        </a:accent1>
        <a:accent2>
          <a:srgbClr val="005293"/>
        </a:accent2>
        <a:accent3>
          <a:srgbClr val="FFFFFF"/>
        </a:accent3>
        <a:accent4>
          <a:srgbClr val="545C60"/>
        </a:accent4>
        <a:accent5>
          <a:srgbClr val="AAB8BE"/>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16_BLUE text slide">
  <a:themeElements>
    <a:clrScheme name="10_BLUE text slide 1">
      <a:dk1>
        <a:srgbClr val="005293"/>
      </a:dk1>
      <a:lt1>
        <a:srgbClr val="FFFFFF"/>
      </a:lt1>
      <a:dk2>
        <a:srgbClr val="222C80"/>
      </a:dk2>
      <a:lt2>
        <a:srgbClr val="879196"/>
      </a:lt2>
      <a:accent1>
        <a:srgbClr val="FFFFFF"/>
      </a:accent1>
      <a:accent2>
        <a:srgbClr val="CD5812"/>
      </a:accent2>
      <a:accent3>
        <a:srgbClr val="FFFFFF"/>
      </a:accent3>
      <a:accent4>
        <a:srgbClr val="00457D"/>
      </a:accent4>
      <a:accent5>
        <a:srgbClr val="FFFFFF"/>
      </a:accent5>
      <a:accent6>
        <a:srgbClr val="BA4F0F"/>
      </a:accent6>
      <a:hlink>
        <a:srgbClr val="1E5532"/>
      </a:hlink>
      <a:folHlink>
        <a:srgbClr val="871E26"/>
      </a:folHlink>
    </a:clrScheme>
    <a:fontScheme name="10_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10_BLUE text slide 1">
        <a:dk1>
          <a:srgbClr val="005293"/>
        </a:dk1>
        <a:lt1>
          <a:srgbClr val="FFFFFF"/>
        </a:lt1>
        <a:dk2>
          <a:srgbClr val="222C80"/>
        </a:dk2>
        <a:lt2>
          <a:srgbClr val="879196"/>
        </a:lt2>
        <a:accent1>
          <a:srgbClr val="FFFFFF"/>
        </a:accent1>
        <a:accent2>
          <a:srgbClr val="CD5812"/>
        </a:accent2>
        <a:accent3>
          <a:srgbClr val="FFFFFF"/>
        </a:accent3>
        <a:accent4>
          <a:srgbClr val="00457D"/>
        </a:accent4>
        <a:accent5>
          <a:srgbClr val="FFFFFF"/>
        </a:accent5>
        <a:accent6>
          <a:srgbClr val="BA4F0F"/>
        </a:accent6>
        <a:hlink>
          <a:srgbClr val="1E5532"/>
        </a:hlink>
        <a:folHlink>
          <a:srgbClr val="871E26"/>
        </a:folHlink>
      </a:clrScheme>
      <a:clrMap bg1="lt1" tx1="dk1" bg2="lt2" tx2="dk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17_BLUE text slide">
  <a:themeElements>
    <a:clrScheme name="BLUE text slide 1">
      <a:dk1>
        <a:srgbClr val="FFFFFF"/>
      </a:dk1>
      <a:lt1>
        <a:srgbClr val="FFFFFF"/>
      </a:lt1>
      <a:dk2>
        <a:srgbClr val="222C80"/>
      </a:dk2>
      <a:lt2>
        <a:srgbClr val="879196"/>
      </a:lt2>
      <a:accent1>
        <a:srgbClr val="005293"/>
      </a:accent1>
      <a:accent2>
        <a:srgbClr val="553782"/>
      </a:accent2>
      <a:accent3>
        <a:srgbClr val="FFFFFF"/>
      </a:accent3>
      <a:accent4>
        <a:srgbClr val="DADADA"/>
      </a:accent4>
      <a:accent5>
        <a:srgbClr val="AAB3C8"/>
      </a:accent5>
      <a:accent6>
        <a:srgbClr val="4C3175"/>
      </a:accent6>
      <a:hlink>
        <a:srgbClr val="006778"/>
      </a:hlink>
      <a:folHlink>
        <a:srgbClr val="253E51"/>
      </a:folHlink>
    </a:clrScheme>
    <a:fontScheme name="11_BLUE text slid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txDef>
      <a:spPr>
        <a:noFill/>
      </a:spPr>
      <a:bodyPr wrap="square" rtlCol="0">
        <a:spAutoFit/>
      </a:bodyPr>
      <a:lstStyle>
        <a:defPPr>
          <a:spcAft>
            <a:spcPts val="400"/>
          </a:spcAft>
          <a:defRPr sz="1200" dirty="0" smtClean="0">
            <a:solidFill>
              <a:schemeClr val="bg2">
                <a:lumMod val="75000"/>
              </a:schemeClr>
            </a:solidFill>
            <a:latin typeface="Verdana"/>
            <a:cs typeface="Verdana"/>
          </a:defRPr>
        </a:defPPr>
      </a:lstStyle>
    </a:txDef>
  </a:objectDefaults>
  <a:extraClrSchemeLst>
    <a:extraClrScheme>
      <a:clrScheme name="BLUE text slide 1">
        <a:dk1>
          <a:srgbClr val="FFFFFF"/>
        </a:dk1>
        <a:lt1>
          <a:srgbClr val="FFFFFF"/>
        </a:lt1>
        <a:dk2>
          <a:srgbClr val="222C80"/>
        </a:dk2>
        <a:lt2>
          <a:srgbClr val="879196"/>
        </a:lt2>
        <a:accent1>
          <a:srgbClr val="005293"/>
        </a:accent1>
        <a:accent2>
          <a:srgbClr val="553782"/>
        </a:accent2>
        <a:accent3>
          <a:srgbClr val="FFFFFF"/>
        </a:accent3>
        <a:accent4>
          <a:srgbClr val="DADADA"/>
        </a:accent4>
        <a:accent5>
          <a:srgbClr val="AAB3C8"/>
        </a:accent5>
        <a:accent6>
          <a:srgbClr val="4C3175"/>
        </a:accent6>
        <a:hlink>
          <a:srgbClr val="006778"/>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18_BLUE text slide">
  <a:themeElements>
    <a:clrScheme name="BLUE text slide 1">
      <a:dk1>
        <a:srgbClr val="FFFFFF"/>
      </a:dk1>
      <a:lt1>
        <a:srgbClr val="FFFFFF"/>
      </a:lt1>
      <a:dk2>
        <a:srgbClr val="222C80"/>
      </a:dk2>
      <a:lt2>
        <a:srgbClr val="879196"/>
      </a:lt2>
      <a:accent1>
        <a:srgbClr val="005293"/>
      </a:accent1>
      <a:accent2>
        <a:srgbClr val="553782"/>
      </a:accent2>
      <a:accent3>
        <a:srgbClr val="FFFFFF"/>
      </a:accent3>
      <a:accent4>
        <a:srgbClr val="DADADA"/>
      </a:accent4>
      <a:accent5>
        <a:srgbClr val="AAB3C8"/>
      </a:accent5>
      <a:accent6>
        <a:srgbClr val="4C3175"/>
      </a:accent6>
      <a:hlink>
        <a:srgbClr val="006778"/>
      </a:hlink>
      <a:folHlink>
        <a:srgbClr val="253E51"/>
      </a:folHlink>
    </a:clrScheme>
    <a:fontScheme name="11_BLUE text slid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txDef>
      <a:spPr>
        <a:noFill/>
      </a:spPr>
      <a:bodyPr wrap="square" rtlCol="0">
        <a:spAutoFit/>
      </a:bodyPr>
      <a:lstStyle>
        <a:defPPr>
          <a:spcAft>
            <a:spcPts val="400"/>
          </a:spcAft>
          <a:defRPr sz="1200" dirty="0" smtClean="0">
            <a:solidFill>
              <a:schemeClr val="bg2">
                <a:lumMod val="75000"/>
              </a:schemeClr>
            </a:solidFill>
            <a:latin typeface="Verdana"/>
            <a:cs typeface="Verdana"/>
          </a:defRPr>
        </a:defPPr>
      </a:lstStyle>
    </a:txDef>
  </a:objectDefaults>
  <a:extraClrSchemeLst>
    <a:extraClrScheme>
      <a:clrScheme name="BLUE text slide 1">
        <a:dk1>
          <a:srgbClr val="FFFFFF"/>
        </a:dk1>
        <a:lt1>
          <a:srgbClr val="FFFFFF"/>
        </a:lt1>
        <a:dk2>
          <a:srgbClr val="222C80"/>
        </a:dk2>
        <a:lt2>
          <a:srgbClr val="879196"/>
        </a:lt2>
        <a:accent1>
          <a:srgbClr val="005293"/>
        </a:accent1>
        <a:accent2>
          <a:srgbClr val="553782"/>
        </a:accent2>
        <a:accent3>
          <a:srgbClr val="FFFFFF"/>
        </a:accent3>
        <a:accent4>
          <a:srgbClr val="DADADA"/>
        </a:accent4>
        <a:accent5>
          <a:srgbClr val="AAB3C8"/>
        </a:accent5>
        <a:accent6>
          <a:srgbClr val="4C3175"/>
        </a:accent6>
        <a:hlink>
          <a:srgbClr val="006778"/>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19_BLUE text slide">
  <a:themeElements>
    <a:clrScheme name="BLUE text slide 1">
      <a:dk1>
        <a:srgbClr val="FFFFFF"/>
      </a:dk1>
      <a:lt1>
        <a:srgbClr val="FFFFFF"/>
      </a:lt1>
      <a:dk2>
        <a:srgbClr val="222C80"/>
      </a:dk2>
      <a:lt2>
        <a:srgbClr val="879196"/>
      </a:lt2>
      <a:accent1>
        <a:srgbClr val="005293"/>
      </a:accent1>
      <a:accent2>
        <a:srgbClr val="553782"/>
      </a:accent2>
      <a:accent3>
        <a:srgbClr val="FFFFFF"/>
      </a:accent3>
      <a:accent4>
        <a:srgbClr val="DADADA"/>
      </a:accent4>
      <a:accent5>
        <a:srgbClr val="AAB3C8"/>
      </a:accent5>
      <a:accent6>
        <a:srgbClr val="4C3175"/>
      </a:accent6>
      <a:hlink>
        <a:srgbClr val="006778"/>
      </a:hlink>
      <a:folHlink>
        <a:srgbClr val="253E51"/>
      </a:folHlink>
    </a:clrScheme>
    <a:fontScheme name="11_BLUE text slid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txDef>
      <a:spPr>
        <a:noFill/>
      </a:spPr>
      <a:bodyPr wrap="square" rtlCol="0">
        <a:spAutoFit/>
      </a:bodyPr>
      <a:lstStyle>
        <a:defPPr>
          <a:spcAft>
            <a:spcPts val="400"/>
          </a:spcAft>
          <a:defRPr sz="1200" dirty="0" smtClean="0">
            <a:solidFill>
              <a:schemeClr val="bg2">
                <a:lumMod val="75000"/>
              </a:schemeClr>
            </a:solidFill>
            <a:latin typeface="Verdana"/>
            <a:cs typeface="Verdana"/>
          </a:defRPr>
        </a:defPPr>
      </a:lstStyle>
    </a:txDef>
  </a:objectDefaults>
  <a:extraClrSchemeLst>
    <a:extraClrScheme>
      <a:clrScheme name="BLUE text slide 1">
        <a:dk1>
          <a:srgbClr val="FFFFFF"/>
        </a:dk1>
        <a:lt1>
          <a:srgbClr val="FFFFFF"/>
        </a:lt1>
        <a:dk2>
          <a:srgbClr val="222C80"/>
        </a:dk2>
        <a:lt2>
          <a:srgbClr val="879196"/>
        </a:lt2>
        <a:accent1>
          <a:srgbClr val="005293"/>
        </a:accent1>
        <a:accent2>
          <a:srgbClr val="553782"/>
        </a:accent2>
        <a:accent3>
          <a:srgbClr val="FFFFFF"/>
        </a:accent3>
        <a:accent4>
          <a:srgbClr val="DADADA"/>
        </a:accent4>
        <a:accent5>
          <a:srgbClr val="AAB3C8"/>
        </a:accent5>
        <a:accent6>
          <a:srgbClr val="4C3175"/>
        </a:accent6>
        <a:hlink>
          <a:srgbClr val="006778"/>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7_Text">
  <a:themeElements>
    <a:clrScheme name="UHC 2014 Color Palette">
      <a:dk1>
        <a:srgbClr val="253E51"/>
      </a:dk1>
      <a:lt1>
        <a:srgbClr val="005293"/>
      </a:lt1>
      <a:dk2>
        <a:srgbClr val="FFFFFF"/>
      </a:dk2>
      <a:lt2>
        <a:srgbClr val="879196"/>
      </a:lt2>
      <a:accent1>
        <a:srgbClr val="553782"/>
      </a:accent1>
      <a:accent2>
        <a:srgbClr val="006778"/>
      </a:accent2>
      <a:accent3>
        <a:srgbClr val="DD6000"/>
      </a:accent3>
      <a:accent4>
        <a:srgbClr val="9E1B32"/>
      </a:accent4>
      <a:accent5>
        <a:srgbClr val="8E9300"/>
      </a:accent5>
      <a:accent6>
        <a:srgbClr val="F4AA00"/>
      </a:accent6>
      <a:hlink>
        <a:srgbClr val="005293"/>
      </a:hlink>
      <a:folHlink>
        <a:srgbClr val="553782"/>
      </a:folHlink>
    </a:clrScheme>
    <a:fontScheme name="32_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lnDef>
  </a:objectDefaults>
  <a:extraClrSchemeLst>
    <a:extraClrScheme>
      <a:clrScheme name="32_BLUE text slide 1">
        <a:dk1>
          <a:srgbClr val="646D72"/>
        </a:dk1>
        <a:lt1>
          <a:srgbClr val="FFFFFF"/>
        </a:lt1>
        <a:dk2>
          <a:srgbClr val="222C80"/>
        </a:dk2>
        <a:lt2>
          <a:srgbClr val="879196"/>
        </a:lt2>
        <a:accent1>
          <a:srgbClr val="006778"/>
        </a:accent1>
        <a:accent2>
          <a:srgbClr val="005293"/>
        </a:accent2>
        <a:accent3>
          <a:srgbClr val="FFFFFF"/>
        </a:accent3>
        <a:accent4>
          <a:srgbClr val="545C60"/>
        </a:accent4>
        <a:accent5>
          <a:srgbClr val="AAB8BE"/>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8_Text">
  <a:themeElements>
    <a:clrScheme name="UHC 2014 Color Palette">
      <a:dk1>
        <a:srgbClr val="253E51"/>
      </a:dk1>
      <a:lt1>
        <a:srgbClr val="005293"/>
      </a:lt1>
      <a:dk2>
        <a:srgbClr val="FFFFFF"/>
      </a:dk2>
      <a:lt2>
        <a:srgbClr val="879196"/>
      </a:lt2>
      <a:accent1>
        <a:srgbClr val="553782"/>
      </a:accent1>
      <a:accent2>
        <a:srgbClr val="006778"/>
      </a:accent2>
      <a:accent3>
        <a:srgbClr val="DD6000"/>
      </a:accent3>
      <a:accent4>
        <a:srgbClr val="9E1B32"/>
      </a:accent4>
      <a:accent5>
        <a:srgbClr val="8E9300"/>
      </a:accent5>
      <a:accent6>
        <a:srgbClr val="F4AA00"/>
      </a:accent6>
      <a:hlink>
        <a:srgbClr val="005293"/>
      </a:hlink>
      <a:folHlink>
        <a:srgbClr val="553782"/>
      </a:folHlink>
    </a:clrScheme>
    <a:fontScheme name="32_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lnDef>
  </a:objectDefaults>
  <a:extraClrSchemeLst>
    <a:extraClrScheme>
      <a:clrScheme name="32_BLUE text slide 1">
        <a:dk1>
          <a:srgbClr val="646D72"/>
        </a:dk1>
        <a:lt1>
          <a:srgbClr val="FFFFFF"/>
        </a:lt1>
        <a:dk2>
          <a:srgbClr val="222C80"/>
        </a:dk2>
        <a:lt2>
          <a:srgbClr val="879196"/>
        </a:lt2>
        <a:accent1>
          <a:srgbClr val="006778"/>
        </a:accent1>
        <a:accent2>
          <a:srgbClr val="005293"/>
        </a:accent2>
        <a:accent3>
          <a:srgbClr val="FFFFFF"/>
        </a:accent3>
        <a:accent4>
          <a:srgbClr val="545C60"/>
        </a:accent4>
        <a:accent5>
          <a:srgbClr val="AAB8BE"/>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4_2013_Value_Story_Template">
  <a:themeElements>
    <a:clrScheme name="UHC 2013 Color Palette">
      <a:dk1>
        <a:srgbClr val="646D72"/>
      </a:dk1>
      <a:lt1>
        <a:srgbClr val="879196"/>
      </a:lt1>
      <a:dk2>
        <a:srgbClr val="222C80"/>
      </a:dk2>
      <a:lt2>
        <a:srgbClr val="FFFFFF"/>
      </a:lt2>
      <a:accent1>
        <a:srgbClr val="006778"/>
      </a:accent1>
      <a:accent2>
        <a:srgbClr val="005293"/>
      </a:accent2>
      <a:accent3>
        <a:srgbClr val="553782"/>
      </a:accent3>
      <a:accent4>
        <a:srgbClr val="CD5812"/>
      </a:accent4>
      <a:accent5>
        <a:srgbClr val="871E26"/>
      </a:accent5>
      <a:accent6>
        <a:srgbClr val="1E5532"/>
      </a:accent6>
      <a:hlink>
        <a:srgbClr val="222C80"/>
      </a:hlink>
      <a:folHlink>
        <a:srgbClr val="253E51"/>
      </a:folHlink>
    </a:clrScheme>
    <a:fontScheme name="32_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lnDef>
  </a:objectDefaults>
  <a:extraClrSchemeLst>
    <a:extraClrScheme>
      <a:clrScheme name="32_BLUE text slide 1">
        <a:dk1>
          <a:srgbClr val="646D72"/>
        </a:dk1>
        <a:lt1>
          <a:srgbClr val="FFFFFF"/>
        </a:lt1>
        <a:dk2>
          <a:srgbClr val="222C80"/>
        </a:dk2>
        <a:lt2>
          <a:srgbClr val="879196"/>
        </a:lt2>
        <a:accent1>
          <a:srgbClr val="006778"/>
        </a:accent1>
        <a:accent2>
          <a:srgbClr val="005293"/>
        </a:accent2>
        <a:accent3>
          <a:srgbClr val="FFFFFF"/>
        </a:accent3>
        <a:accent4>
          <a:srgbClr val="545C60"/>
        </a:accent4>
        <a:accent5>
          <a:srgbClr val="AAB8BE"/>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20_BLUE text slide">
  <a:themeElements>
    <a:clrScheme name="BLUE text slide 1">
      <a:dk1>
        <a:srgbClr val="FFFFFF"/>
      </a:dk1>
      <a:lt1>
        <a:srgbClr val="FFFFFF"/>
      </a:lt1>
      <a:dk2>
        <a:srgbClr val="222C80"/>
      </a:dk2>
      <a:lt2>
        <a:srgbClr val="879196"/>
      </a:lt2>
      <a:accent1>
        <a:srgbClr val="005293"/>
      </a:accent1>
      <a:accent2>
        <a:srgbClr val="553782"/>
      </a:accent2>
      <a:accent3>
        <a:srgbClr val="FFFFFF"/>
      </a:accent3>
      <a:accent4>
        <a:srgbClr val="DADADA"/>
      </a:accent4>
      <a:accent5>
        <a:srgbClr val="AAB3C8"/>
      </a:accent5>
      <a:accent6>
        <a:srgbClr val="4C3175"/>
      </a:accent6>
      <a:hlink>
        <a:srgbClr val="006778"/>
      </a:hlink>
      <a:folHlink>
        <a:srgbClr val="253E51"/>
      </a:folHlink>
    </a:clrScheme>
    <a:fontScheme name="11_BLUE text slid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txDef>
      <a:spPr>
        <a:noFill/>
      </a:spPr>
      <a:bodyPr wrap="square" rtlCol="0">
        <a:spAutoFit/>
      </a:bodyPr>
      <a:lstStyle>
        <a:defPPr>
          <a:spcAft>
            <a:spcPts val="400"/>
          </a:spcAft>
          <a:defRPr sz="1200" dirty="0" smtClean="0">
            <a:solidFill>
              <a:schemeClr val="bg2">
                <a:lumMod val="75000"/>
              </a:schemeClr>
            </a:solidFill>
            <a:latin typeface="Verdana"/>
            <a:cs typeface="Verdana"/>
          </a:defRPr>
        </a:defPPr>
      </a:lstStyle>
    </a:txDef>
  </a:objectDefaults>
  <a:extraClrSchemeLst>
    <a:extraClrScheme>
      <a:clrScheme name="BLUE text slide 1">
        <a:dk1>
          <a:srgbClr val="FFFFFF"/>
        </a:dk1>
        <a:lt1>
          <a:srgbClr val="FFFFFF"/>
        </a:lt1>
        <a:dk2>
          <a:srgbClr val="222C80"/>
        </a:dk2>
        <a:lt2>
          <a:srgbClr val="879196"/>
        </a:lt2>
        <a:accent1>
          <a:srgbClr val="005293"/>
        </a:accent1>
        <a:accent2>
          <a:srgbClr val="553782"/>
        </a:accent2>
        <a:accent3>
          <a:srgbClr val="FFFFFF"/>
        </a:accent3>
        <a:accent4>
          <a:srgbClr val="DADADA"/>
        </a:accent4>
        <a:accent5>
          <a:srgbClr val="AAB3C8"/>
        </a:accent5>
        <a:accent6>
          <a:srgbClr val="4C3175"/>
        </a:accent6>
        <a:hlink>
          <a:srgbClr val="006778"/>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range Chapter Slide">
  <a:themeElements>
    <a:clrScheme name="Orange Chapter Slide 1">
      <a:dk1>
        <a:srgbClr val="FFFFFF"/>
      </a:dk1>
      <a:lt1>
        <a:srgbClr val="FFFFFF"/>
      </a:lt1>
      <a:dk2>
        <a:srgbClr val="222C80"/>
      </a:dk2>
      <a:lt2>
        <a:srgbClr val="879196"/>
      </a:lt2>
      <a:accent1>
        <a:srgbClr val="CD5812"/>
      </a:accent1>
      <a:accent2>
        <a:srgbClr val="005293"/>
      </a:accent2>
      <a:accent3>
        <a:srgbClr val="FFFFFF"/>
      </a:accent3>
      <a:accent4>
        <a:srgbClr val="DADADA"/>
      </a:accent4>
      <a:accent5>
        <a:srgbClr val="E3B4AA"/>
      </a:accent5>
      <a:accent6>
        <a:srgbClr val="004985"/>
      </a:accent6>
      <a:hlink>
        <a:srgbClr val="553782"/>
      </a:hlink>
      <a:folHlink>
        <a:srgbClr val="253E51"/>
      </a:folHlink>
    </a:clrScheme>
    <a:fontScheme name="Orange Chapter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objectDefaults>
  <a:extraClrSchemeLst>
    <a:extraClrScheme>
      <a:clrScheme name="Orange Chapter Slide 1">
        <a:dk1>
          <a:srgbClr val="FFFFFF"/>
        </a:dk1>
        <a:lt1>
          <a:srgbClr val="FFFFFF"/>
        </a:lt1>
        <a:dk2>
          <a:srgbClr val="222C80"/>
        </a:dk2>
        <a:lt2>
          <a:srgbClr val="879196"/>
        </a:lt2>
        <a:accent1>
          <a:srgbClr val="CD5812"/>
        </a:accent1>
        <a:accent2>
          <a:srgbClr val="005293"/>
        </a:accent2>
        <a:accent3>
          <a:srgbClr val="FFFFFF"/>
        </a:accent3>
        <a:accent4>
          <a:srgbClr val="DADADA"/>
        </a:accent4>
        <a:accent5>
          <a:srgbClr val="E3B4AA"/>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90.xml><?xml version="1.0" encoding="utf-8"?>
<a:theme xmlns:a="http://schemas.openxmlformats.org/drawingml/2006/main" name="21_BLUE text slide">
  <a:themeElements>
    <a:clrScheme name="BLUE text slide 1">
      <a:dk1>
        <a:srgbClr val="FFFFFF"/>
      </a:dk1>
      <a:lt1>
        <a:srgbClr val="FFFFFF"/>
      </a:lt1>
      <a:dk2>
        <a:srgbClr val="222C80"/>
      </a:dk2>
      <a:lt2>
        <a:srgbClr val="879196"/>
      </a:lt2>
      <a:accent1>
        <a:srgbClr val="005293"/>
      </a:accent1>
      <a:accent2>
        <a:srgbClr val="553782"/>
      </a:accent2>
      <a:accent3>
        <a:srgbClr val="FFFFFF"/>
      </a:accent3>
      <a:accent4>
        <a:srgbClr val="DADADA"/>
      </a:accent4>
      <a:accent5>
        <a:srgbClr val="AAB3C8"/>
      </a:accent5>
      <a:accent6>
        <a:srgbClr val="4C3175"/>
      </a:accent6>
      <a:hlink>
        <a:srgbClr val="006778"/>
      </a:hlink>
      <a:folHlink>
        <a:srgbClr val="253E51"/>
      </a:folHlink>
    </a:clrScheme>
    <a:fontScheme name="11_BLUE text slid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txDef>
      <a:spPr>
        <a:noFill/>
      </a:spPr>
      <a:bodyPr wrap="square" rtlCol="0">
        <a:spAutoFit/>
      </a:bodyPr>
      <a:lstStyle>
        <a:defPPr>
          <a:spcAft>
            <a:spcPts val="400"/>
          </a:spcAft>
          <a:defRPr sz="1200" dirty="0" smtClean="0">
            <a:solidFill>
              <a:schemeClr val="bg2">
                <a:lumMod val="75000"/>
              </a:schemeClr>
            </a:solidFill>
            <a:latin typeface="Verdana"/>
            <a:cs typeface="Verdana"/>
          </a:defRPr>
        </a:defPPr>
      </a:lstStyle>
    </a:txDef>
  </a:objectDefaults>
  <a:extraClrSchemeLst>
    <a:extraClrScheme>
      <a:clrScheme name="BLUE text slide 1">
        <a:dk1>
          <a:srgbClr val="FFFFFF"/>
        </a:dk1>
        <a:lt1>
          <a:srgbClr val="FFFFFF"/>
        </a:lt1>
        <a:dk2>
          <a:srgbClr val="222C80"/>
        </a:dk2>
        <a:lt2>
          <a:srgbClr val="879196"/>
        </a:lt2>
        <a:accent1>
          <a:srgbClr val="005293"/>
        </a:accent1>
        <a:accent2>
          <a:srgbClr val="553782"/>
        </a:accent2>
        <a:accent3>
          <a:srgbClr val="FFFFFF"/>
        </a:accent3>
        <a:accent4>
          <a:srgbClr val="DADADA"/>
        </a:accent4>
        <a:accent5>
          <a:srgbClr val="AAB3C8"/>
        </a:accent5>
        <a:accent6>
          <a:srgbClr val="4C3175"/>
        </a:accent6>
        <a:hlink>
          <a:srgbClr val="006778"/>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22_BLUE text slide">
  <a:themeElements>
    <a:clrScheme name="BLUE text slide 1">
      <a:dk1>
        <a:srgbClr val="FFFFFF"/>
      </a:dk1>
      <a:lt1>
        <a:srgbClr val="FFFFFF"/>
      </a:lt1>
      <a:dk2>
        <a:srgbClr val="222C80"/>
      </a:dk2>
      <a:lt2>
        <a:srgbClr val="879196"/>
      </a:lt2>
      <a:accent1>
        <a:srgbClr val="005293"/>
      </a:accent1>
      <a:accent2>
        <a:srgbClr val="553782"/>
      </a:accent2>
      <a:accent3>
        <a:srgbClr val="FFFFFF"/>
      </a:accent3>
      <a:accent4>
        <a:srgbClr val="DADADA"/>
      </a:accent4>
      <a:accent5>
        <a:srgbClr val="AAB3C8"/>
      </a:accent5>
      <a:accent6>
        <a:srgbClr val="4C3175"/>
      </a:accent6>
      <a:hlink>
        <a:srgbClr val="006778"/>
      </a:hlink>
      <a:folHlink>
        <a:srgbClr val="253E51"/>
      </a:folHlink>
    </a:clrScheme>
    <a:fontScheme name="11_BLUE text slid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txDef>
      <a:spPr>
        <a:noFill/>
      </a:spPr>
      <a:bodyPr wrap="square" rtlCol="0">
        <a:spAutoFit/>
      </a:bodyPr>
      <a:lstStyle>
        <a:defPPr>
          <a:spcAft>
            <a:spcPts val="400"/>
          </a:spcAft>
          <a:defRPr sz="1200" dirty="0" smtClean="0">
            <a:solidFill>
              <a:schemeClr val="bg2">
                <a:lumMod val="75000"/>
              </a:schemeClr>
            </a:solidFill>
            <a:latin typeface="Verdana"/>
            <a:cs typeface="Verdana"/>
          </a:defRPr>
        </a:defPPr>
      </a:lstStyle>
    </a:txDef>
  </a:objectDefaults>
  <a:extraClrSchemeLst>
    <a:extraClrScheme>
      <a:clrScheme name="BLUE text slide 1">
        <a:dk1>
          <a:srgbClr val="FFFFFF"/>
        </a:dk1>
        <a:lt1>
          <a:srgbClr val="FFFFFF"/>
        </a:lt1>
        <a:dk2>
          <a:srgbClr val="222C80"/>
        </a:dk2>
        <a:lt2>
          <a:srgbClr val="879196"/>
        </a:lt2>
        <a:accent1>
          <a:srgbClr val="005293"/>
        </a:accent1>
        <a:accent2>
          <a:srgbClr val="553782"/>
        </a:accent2>
        <a:accent3>
          <a:srgbClr val="FFFFFF"/>
        </a:accent3>
        <a:accent4>
          <a:srgbClr val="DADADA"/>
        </a:accent4>
        <a:accent5>
          <a:srgbClr val="AAB3C8"/>
        </a:accent5>
        <a:accent6>
          <a:srgbClr val="4C3175"/>
        </a:accent6>
        <a:hlink>
          <a:srgbClr val="006778"/>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23_BLUE text slide">
  <a:themeElements>
    <a:clrScheme name="BLUE text slide 1">
      <a:dk1>
        <a:srgbClr val="FFFFFF"/>
      </a:dk1>
      <a:lt1>
        <a:srgbClr val="FFFFFF"/>
      </a:lt1>
      <a:dk2>
        <a:srgbClr val="222C80"/>
      </a:dk2>
      <a:lt2>
        <a:srgbClr val="879196"/>
      </a:lt2>
      <a:accent1>
        <a:srgbClr val="005293"/>
      </a:accent1>
      <a:accent2>
        <a:srgbClr val="553782"/>
      </a:accent2>
      <a:accent3>
        <a:srgbClr val="FFFFFF"/>
      </a:accent3>
      <a:accent4>
        <a:srgbClr val="DADADA"/>
      </a:accent4>
      <a:accent5>
        <a:srgbClr val="AAB3C8"/>
      </a:accent5>
      <a:accent6>
        <a:srgbClr val="4C3175"/>
      </a:accent6>
      <a:hlink>
        <a:srgbClr val="006778"/>
      </a:hlink>
      <a:folHlink>
        <a:srgbClr val="253E51"/>
      </a:folHlink>
    </a:clrScheme>
    <a:fontScheme name="11_BLUE text slid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charset="-128"/>
          </a:defRPr>
        </a:defPPr>
      </a:lstStyle>
    </a:lnDef>
    <a:txDef>
      <a:spPr>
        <a:noFill/>
      </a:spPr>
      <a:bodyPr wrap="square" rtlCol="0">
        <a:spAutoFit/>
      </a:bodyPr>
      <a:lstStyle>
        <a:defPPr>
          <a:spcAft>
            <a:spcPts val="400"/>
          </a:spcAft>
          <a:defRPr sz="1200" dirty="0" smtClean="0">
            <a:solidFill>
              <a:schemeClr val="bg2">
                <a:lumMod val="75000"/>
              </a:schemeClr>
            </a:solidFill>
            <a:latin typeface="Verdana"/>
            <a:cs typeface="Verdana"/>
          </a:defRPr>
        </a:defPPr>
      </a:lstStyle>
    </a:txDef>
  </a:objectDefaults>
  <a:extraClrSchemeLst>
    <a:extraClrScheme>
      <a:clrScheme name="BLUE text slide 1">
        <a:dk1>
          <a:srgbClr val="FFFFFF"/>
        </a:dk1>
        <a:lt1>
          <a:srgbClr val="FFFFFF"/>
        </a:lt1>
        <a:dk2>
          <a:srgbClr val="222C80"/>
        </a:dk2>
        <a:lt2>
          <a:srgbClr val="879196"/>
        </a:lt2>
        <a:accent1>
          <a:srgbClr val="005293"/>
        </a:accent1>
        <a:accent2>
          <a:srgbClr val="553782"/>
        </a:accent2>
        <a:accent3>
          <a:srgbClr val="FFFFFF"/>
        </a:accent3>
        <a:accent4>
          <a:srgbClr val="DADADA"/>
        </a:accent4>
        <a:accent5>
          <a:srgbClr val="AAB3C8"/>
        </a:accent5>
        <a:accent6>
          <a:srgbClr val="4C3175"/>
        </a:accent6>
        <a:hlink>
          <a:srgbClr val="006778"/>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9_Text">
  <a:themeElements>
    <a:clrScheme name="UHC 2014 Color Palette">
      <a:dk1>
        <a:srgbClr val="253E51"/>
      </a:dk1>
      <a:lt1>
        <a:srgbClr val="005293"/>
      </a:lt1>
      <a:dk2>
        <a:srgbClr val="FFFFFF"/>
      </a:dk2>
      <a:lt2>
        <a:srgbClr val="879196"/>
      </a:lt2>
      <a:accent1>
        <a:srgbClr val="553782"/>
      </a:accent1>
      <a:accent2>
        <a:srgbClr val="006778"/>
      </a:accent2>
      <a:accent3>
        <a:srgbClr val="DD6000"/>
      </a:accent3>
      <a:accent4>
        <a:srgbClr val="9E1B32"/>
      </a:accent4>
      <a:accent5>
        <a:srgbClr val="8E9300"/>
      </a:accent5>
      <a:accent6>
        <a:srgbClr val="F4AA00"/>
      </a:accent6>
      <a:hlink>
        <a:srgbClr val="005293"/>
      </a:hlink>
      <a:folHlink>
        <a:srgbClr val="553782"/>
      </a:folHlink>
    </a:clrScheme>
    <a:fontScheme name="32_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lnDef>
  </a:objectDefaults>
  <a:extraClrSchemeLst>
    <a:extraClrScheme>
      <a:clrScheme name="32_BLUE text slide 1">
        <a:dk1>
          <a:srgbClr val="646D72"/>
        </a:dk1>
        <a:lt1>
          <a:srgbClr val="FFFFFF"/>
        </a:lt1>
        <a:dk2>
          <a:srgbClr val="222C80"/>
        </a:dk2>
        <a:lt2>
          <a:srgbClr val="879196"/>
        </a:lt2>
        <a:accent1>
          <a:srgbClr val="006778"/>
        </a:accent1>
        <a:accent2>
          <a:srgbClr val="005293"/>
        </a:accent2>
        <a:accent3>
          <a:srgbClr val="FFFFFF"/>
        </a:accent3>
        <a:accent4>
          <a:srgbClr val="545C60"/>
        </a:accent4>
        <a:accent5>
          <a:srgbClr val="AAB8BE"/>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10_Text">
  <a:themeElements>
    <a:clrScheme name="UHC 2014 Color Palette">
      <a:dk1>
        <a:srgbClr val="253E51"/>
      </a:dk1>
      <a:lt1>
        <a:srgbClr val="005293"/>
      </a:lt1>
      <a:dk2>
        <a:srgbClr val="FFFFFF"/>
      </a:dk2>
      <a:lt2>
        <a:srgbClr val="879196"/>
      </a:lt2>
      <a:accent1>
        <a:srgbClr val="553782"/>
      </a:accent1>
      <a:accent2>
        <a:srgbClr val="006778"/>
      </a:accent2>
      <a:accent3>
        <a:srgbClr val="DD6000"/>
      </a:accent3>
      <a:accent4>
        <a:srgbClr val="9E1B32"/>
      </a:accent4>
      <a:accent5>
        <a:srgbClr val="8E9300"/>
      </a:accent5>
      <a:accent6>
        <a:srgbClr val="F4AA00"/>
      </a:accent6>
      <a:hlink>
        <a:srgbClr val="005293"/>
      </a:hlink>
      <a:folHlink>
        <a:srgbClr val="553782"/>
      </a:folHlink>
    </a:clrScheme>
    <a:fontScheme name="32_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lnDef>
  </a:objectDefaults>
  <a:extraClrSchemeLst>
    <a:extraClrScheme>
      <a:clrScheme name="32_BLUE text slide 1">
        <a:dk1>
          <a:srgbClr val="646D72"/>
        </a:dk1>
        <a:lt1>
          <a:srgbClr val="FFFFFF"/>
        </a:lt1>
        <a:dk2>
          <a:srgbClr val="222C80"/>
        </a:dk2>
        <a:lt2>
          <a:srgbClr val="879196"/>
        </a:lt2>
        <a:accent1>
          <a:srgbClr val="006778"/>
        </a:accent1>
        <a:accent2>
          <a:srgbClr val="005293"/>
        </a:accent2>
        <a:accent3>
          <a:srgbClr val="FFFFFF"/>
        </a:accent3>
        <a:accent4>
          <a:srgbClr val="545C60"/>
        </a:accent4>
        <a:accent5>
          <a:srgbClr val="AAB8BE"/>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11_Text">
  <a:themeElements>
    <a:clrScheme name="UHC 2014 Color Palette">
      <a:dk1>
        <a:srgbClr val="253E51"/>
      </a:dk1>
      <a:lt1>
        <a:srgbClr val="005293"/>
      </a:lt1>
      <a:dk2>
        <a:srgbClr val="FFFFFF"/>
      </a:dk2>
      <a:lt2>
        <a:srgbClr val="879196"/>
      </a:lt2>
      <a:accent1>
        <a:srgbClr val="553782"/>
      </a:accent1>
      <a:accent2>
        <a:srgbClr val="006778"/>
      </a:accent2>
      <a:accent3>
        <a:srgbClr val="DD6000"/>
      </a:accent3>
      <a:accent4>
        <a:srgbClr val="9E1B32"/>
      </a:accent4>
      <a:accent5>
        <a:srgbClr val="8E9300"/>
      </a:accent5>
      <a:accent6>
        <a:srgbClr val="F4AA00"/>
      </a:accent6>
      <a:hlink>
        <a:srgbClr val="005293"/>
      </a:hlink>
      <a:folHlink>
        <a:srgbClr val="553782"/>
      </a:folHlink>
    </a:clrScheme>
    <a:fontScheme name="32_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lnDef>
  </a:objectDefaults>
  <a:extraClrSchemeLst>
    <a:extraClrScheme>
      <a:clrScheme name="32_BLUE text slide 1">
        <a:dk1>
          <a:srgbClr val="646D72"/>
        </a:dk1>
        <a:lt1>
          <a:srgbClr val="FFFFFF"/>
        </a:lt1>
        <a:dk2>
          <a:srgbClr val="222C80"/>
        </a:dk2>
        <a:lt2>
          <a:srgbClr val="879196"/>
        </a:lt2>
        <a:accent1>
          <a:srgbClr val="006778"/>
        </a:accent1>
        <a:accent2>
          <a:srgbClr val="005293"/>
        </a:accent2>
        <a:accent3>
          <a:srgbClr val="FFFFFF"/>
        </a:accent3>
        <a:accent4>
          <a:srgbClr val="545C60"/>
        </a:accent4>
        <a:accent5>
          <a:srgbClr val="AAB8BE"/>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12_Text">
  <a:themeElements>
    <a:clrScheme name="UHC 2014 Color Palette">
      <a:dk1>
        <a:srgbClr val="253E51"/>
      </a:dk1>
      <a:lt1>
        <a:srgbClr val="005293"/>
      </a:lt1>
      <a:dk2>
        <a:srgbClr val="FFFFFF"/>
      </a:dk2>
      <a:lt2>
        <a:srgbClr val="879196"/>
      </a:lt2>
      <a:accent1>
        <a:srgbClr val="553782"/>
      </a:accent1>
      <a:accent2>
        <a:srgbClr val="006778"/>
      </a:accent2>
      <a:accent3>
        <a:srgbClr val="DD6000"/>
      </a:accent3>
      <a:accent4>
        <a:srgbClr val="9E1B32"/>
      </a:accent4>
      <a:accent5>
        <a:srgbClr val="8E9300"/>
      </a:accent5>
      <a:accent6>
        <a:srgbClr val="F4AA00"/>
      </a:accent6>
      <a:hlink>
        <a:srgbClr val="005293"/>
      </a:hlink>
      <a:folHlink>
        <a:srgbClr val="553782"/>
      </a:folHlink>
    </a:clrScheme>
    <a:fontScheme name="32_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lnDef>
  </a:objectDefaults>
  <a:extraClrSchemeLst>
    <a:extraClrScheme>
      <a:clrScheme name="32_BLUE text slide 1">
        <a:dk1>
          <a:srgbClr val="646D72"/>
        </a:dk1>
        <a:lt1>
          <a:srgbClr val="FFFFFF"/>
        </a:lt1>
        <a:dk2>
          <a:srgbClr val="222C80"/>
        </a:dk2>
        <a:lt2>
          <a:srgbClr val="879196"/>
        </a:lt2>
        <a:accent1>
          <a:srgbClr val="006778"/>
        </a:accent1>
        <a:accent2>
          <a:srgbClr val="005293"/>
        </a:accent2>
        <a:accent3>
          <a:srgbClr val="FFFFFF"/>
        </a:accent3>
        <a:accent4>
          <a:srgbClr val="545C60"/>
        </a:accent4>
        <a:accent5>
          <a:srgbClr val="AAB8BE"/>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13_Text">
  <a:themeElements>
    <a:clrScheme name="UHC 2014 Color Palette">
      <a:dk1>
        <a:srgbClr val="253E51"/>
      </a:dk1>
      <a:lt1>
        <a:srgbClr val="005293"/>
      </a:lt1>
      <a:dk2>
        <a:srgbClr val="FFFFFF"/>
      </a:dk2>
      <a:lt2>
        <a:srgbClr val="879196"/>
      </a:lt2>
      <a:accent1>
        <a:srgbClr val="553782"/>
      </a:accent1>
      <a:accent2>
        <a:srgbClr val="006778"/>
      </a:accent2>
      <a:accent3>
        <a:srgbClr val="DD6000"/>
      </a:accent3>
      <a:accent4>
        <a:srgbClr val="9E1B32"/>
      </a:accent4>
      <a:accent5>
        <a:srgbClr val="8E9300"/>
      </a:accent5>
      <a:accent6>
        <a:srgbClr val="F4AA00"/>
      </a:accent6>
      <a:hlink>
        <a:srgbClr val="005293"/>
      </a:hlink>
      <a:folHlink>
        <a:srgbClr val="553782"/>
      </a:folHlink>
    </a:clrScheme>
    <a:fontScheme name="32_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lnDef>
  </a:objectDefaults>
  <a:extraClrSchemeLst>
    <a:extraClrScheme>
      <a:clrScheme name="32_BLUE text slide 1">
        <a:dk1>
          <a:srgbClr val="646D72"/>
        </a:dk1>
        <a:lt1>
          <a:srgbClr val="FFFFFF"/>
        </a:lt1>
        <a:dk2>
          <a:srgbClr val="222C80"/>
        </a:dk2>
        <a:lt2>
          <a:srgbClr val="879196"/>
        </a:lt2>
        <a:accent1>
          <a:srgbClr val="006778"/>
        </a:accent1>
        <a:accent2>
          <a:srgbClr val="005293"/>
        </a:accent2>
        <a:accent3>
          <a:srgbClr val="FFFFFF"/>
        </a:accent3>
        <a:accent4>
          <a:srgbClr val="545C60"/>
        </a:accent4>
        <a:accent5>
          <a:srgbClr val="AAB8BE"/>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24_BLUE text slide">
  <a:themeElements>
    <a:clrScheme name="UHG">
      <a:dk1>
        <a:srgbClr val="63666A"/>
      </a:dk1>
      <a:lt1>
        <a:srgbClr val="FFFFFF"/>
      </a:lt1>
      <a:dk2>
        <a:srgbClr val="222C80"/>
      </a:dk2>
      <a:lt2>
        <a:srgbClr val="F8F8F8"/>
      </a:lt2>
      <a:accent1>
        <a:srgbClr val="005293"/>
      </a:accent1>
      <a:accent2>
        <a:srgbClr val="CD5812"/>
      </a:accent2>
      <a:accent3>
        <a:srgbClr val="006778"/>
      </a:accent3>
      <a:accent4>
        <a:srgbClr val="553782"/>
      </a:accent4>
      <a:accent5>
        <a:srgbClr val="1E5532"/>
      </a:accent5>
      <a:accent6>
        <a:srgbClr val="871E26"/>
      </a:accent6>
      <a:hlink>
        <a:srgbClr val="005293"/>
      </a:hlink>
      <a:folHlink>
        <a:srgbClr val="002C50"/>
      </a:folHlink>
    </a:clrScheme>
    <a:fontScheme name="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pitchFamily="34" charset="0"/>
            <a:ea typeface="ＭＳ Ｐゴシック" pitchFamily="34" charset="-128"/>
          </a:defRPr>
        </a:defPPr>
      </a:lstStyle>
    </a:lnDef>
    <a:txDef>
      <a:spPr>
        <a:noFill/>
      </a:spPr>
      <a:bodyPr wrap="square" lIns="9144" rIns="9144" rtlCol="0">
        <a:noAutofit/>
      </a:bodyPr>
      <a:lstStyle>
        <a:defPPr>
          <a:defRPr sz="2000" dirty="0" err="1" smtClean="0"/>
        </a:defPPr>
      </a:lstStyle>
    </a:txDef>
  </a:objectDefaults>
  <a:extraClrSchemeLst>
    <a:extraClrScheme>
      <a:clrScheme name="BLUE text slide 1">
        <a:dk1>
          <a:srgbClr val="005293"/>
        </a:dk1>
        <a:lt1>
          <a:srgbClr val="FFFFFF"/>
        </a:lt1>
        <a:dk2>
          <a:srgbClr val="222C80"/>
        </a:dk2>
        <a:lt2>
          <a:srgbClr val="879196"/>
        </a:lt2>
        <a:accent1>
          <a:srgbClr val="FFFFFF"/>
        </a:accent1>
        <a:accent2>
          <a:srgbClr val="CD5812"/>
        </a:accent2>
        <a:accent3>
          <a:srgbClr val="FFFFFF"/>
        </a:accent3>
        <a:accent4>
          <a:srgbClr val="00457D"/>
        </a:accent4>
        <a:accent5>
          <a:srgbClr val="FFFFFF"/>
        </a:accent5>
        <a:accent6>
          <a:srgbClr val="BA4F0F"/>
        </a:accent6>
        <a:hlink>
          <a:srgbClr val="1E5532"/>
        </a:hlink>
        <a:folHlink>
          <a:srgbClr val="871E26"/>
        </a:folHlink>
      </a:clrScheme>
      <a:clrMap bg1="lt1" tx1="dk1" bg2="lt2" tx2="dk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14_Text">
  <a:themeElements>
    <a:clrScheme name="UHC 2014 Color Palette">
      <a:dk1>
        <a:srgbClr val="253E51"/>
      </a:dk1>
      <a:lt1>
        <a:srgbClr val="005293"/>
      </a:lt1>
      <a:dk2>
        <a:srgbClr val="FFFFFF"/>
      </a:dk2>
      <a:lt2>
        <a:srgbClr val="879196"/>
      </a:lt2>
      <a:accent1>
        <a:srgbClr val="553782"/>
      </a:accent1>
      <a:accent2>
        <a:srgbClr val="006778"/>
      </a:accent2>
      <a:accent3>
        <a:srgbClr val="DD6000"/>
      </a:accent3>
      <a:accent4>
        <a:srgbClr val="9E1B32"/>
      </a:accent4>
      <a:accent5>
        <a:srgbClr val="8E9300"/>
      </a:accent5>
      <a:accent6>
        <a:srgbClr val="F4AA00"/>
      </a:accent6>
      <a:hlink>
        <a:srgbClr val="005293"/>
      </a:hlink>
      <a:folHlink>
        <a:srgbClr val="553782"/>
      </a:folHlink>
    </a:clrScheme>
    <a:fontScheme name="32_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rgbClr val="646D72"/>
            </a:solidFill>
            <a:effectLst/>
            <a:latin typeface="Arial" charset="0"/>
            <a:ea typeface="ＭＳ Ｐゴシック" pitchFamily="34" charset="-128"/>
          </a:defRPr>
        </a:defPPr>
      </a:lstStyle>
    </a:lnDef>
  </a:objectDefaults>
  <a:extraClrSchemeLst>
    <a:extraClrScheme>
      <a:clrScheme name="32_BLUE text slide 1">
        <a:dk1>
          <a:srgbClr val="646D72"/>
        </a:dk1>
        <a:lt1>
          <a:srgbClr val="FFFFFF"/>
        </a:lt1>
        <a:dk2>
          <a:srgbClr val="222C80"/>
        </a:dk2>
        <a:lt2>
          <a:srgbClr val="879196"/>
        </a:lt2>
        <a:accent1>
          <a:srgbClr val="006778"/>
        </a:accent1>
        <a:accent2>
          <a:srgbClr val="005293"/>
        </a:accent2>
        <a:accent3>
          <a:srgbClr val="FFFFFF"/>
        </a:accent3>
        <a:accent4>
          <a:srgbClr val="545C60"/>
        </a:accent4>
        <a:accent5>
          <a:srgbClr val="AAB8BE"/>
        </a:accent5>
        <a:accent6>
          <a:srgbClr val="004985"/>
        </a:accent6>
        <a:hlink>
          <a:srgbClr val="553782"/>
        </a:hlink>
        <a:folHlink>
          <a:srgbClr val="253E51"/>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BLUE Chapter Slide 1">
    <a:dk1>
      <a:srgbClr val="FFFFFF"/>
    </a:dk1>
    <a:lt1>
      <a:srgbClr val="FFFFFF"/>
    </a:lt1>
    <a:dk2>
      <a:srgbClr val="222C80"/>
    </a:dk2>
    <a:lt2>
      <a:srgbClr val="879196"/>
    </a:lt2>
    <a:accent1>
      <a:srgbClr val="005293"/>
    </a:accent1>
    <a:accent2>
      <a:srgbClr val="553782"/>
    </a:accent2>
    <a:accent3>
      <a:srgbClr val="FFFFFF"/>
    </a:accent3>
    <a:accent4>
      <a:srgbClr val="DADADA"/>
    </a:accent4>
    <a:accent5>
      <a:srgbClr val="AAB3C8"/>
    </a:accent5>
    <a:accent6>
      <a:srgbClr val="4C3175"/>
    </a:accent6>
    <a:hlink>
      <a:srgbClr val="006778"/>
    </a:hlink>
    <a:folHlink>
      <a:srgbClr val="253E5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314DED246145E49A6E1D65F7B5AB3CD" ma:contentTypeVersion="0" ma:contentTypeDescription="Create a new document." ma:contentTypeScope="" ma:versionID="ed1e5cb5df8ac0f52e65a382046c9a9c">
  <xsd:schema xmlns:xsd="http://www.w3.org/2001/XMLSchema" xmlns:p="http://schemas.microsoft.com/office/2006/metadata/properties" targetNamespace="http://schemas.microsoft.com/office/2006/metadata/properties" ma:root="true" ma:fieldsID="46ce51841bcaebe75ae25adb2fb3cbe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69297C-F8F4-44FF-9A99-3532EA2DC8B8}">
  <ds:schemaRefs>
    <ds:schemaRef ds:uri="http://purl.org/dc/elements/1.1/"/>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283CAF1-35F1-4FF5-93AE-E36E0C6E46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B433E984-933A-4059-9074-E9098A45E2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54236</TotalTime>
  <Words>1609</Words>
  <Application>Microsoft Office PowerPoint</Application>
  <PresentationFormat>On-screen Show (4:3)</PresentationFormat>
  <Paragraphs>235</Paragraphs>
  <Slides>13</Slides>
  <Notes>13</Notes>
  <HiddenSlides>0</HiddenSlides>
  <MMClips>0</MMClips>
  <ScaleCrop>false</ScaleCrop>
  <HeadingPairs>
    <vt:vector size="4" baseType="variant">
      <vt:variant>
        <vt:lpstr>Theme</vt:lpstr>
      </vt:variant>
      <vt:variant>
        <vt:i4>114</vt:i4>
      </vt:variant>
      <vt:variant>
        <vt:lpstr>Slide Titles</vt:lpstr>
      </vt:variant>
      <vt:variant>
        <vt:i4>13</vt:i4>
      </vt:variant>
    </vt:vector>
  </HeadingPairs>
  <TitlesOfParts>
    <vt:vector size="127" baseType="lpstr">
      <vt:lpstr>Title slide (three) placeholders</vt:lpstr>
      <vt:lpstr>Title (one) image</vt:lpstr>
      <vt:lpstr>TITLE Slide (one) placeholder</vt:lpstr>
      <vt:lpstr>BLANK Title (NO) images</vt:lpstr>
      <vt:lpstr>1_BLUE - text with sidebar</vt:lpstr>
      <vt:lpstr>BLUE - Filmstrip</vt:lpstr>
      <vt:lpstr>Three BLANK Film Strip</vt:lpstr>
      <vt:lpstr>SINGLE Placeholder</vt:lpstr>
      <vt:lpstr>Orange Chapter Slide</vt:lpstr>
      <vt:lpstr>ORANGE text slide</vt:lpstr>
      <vt:lpstr>ORANGE - text with sidebar</vt:lpstr>
      <vt:lpstr>ORANGE - Filmstrip</vt:lpstr>
      <vt:lpstr>ORANGE three Placeholders</vt:lpstr>
      <vt:lpstr>ORANGE Single IMAGE</vt:lpstr>
      <vt:lpstr>ORANGE Single Placeholder</vt:lpstr>
      <vt:lpstr>GREEN Chapter Slide</vt:lpstr>
      <vt:lpstr>GREEN text slide</vt:lpstr>
      <vt:lpstr>GREEN - text with sidebar</vt:lpstr>
      <vt:lpstr>GREEN - Filmstrip</vt:lpstr>
      <vt:lpstr>2_GREEN - three Placeholders</vt:lpstr>
      <vt:lpstr>1_GREEN - SINGLE  Image</vt:lpstr>
      <vt:lpstr>RED Chapter Slide</vt:lpstr>
      <vt:lpstr>RED text slide</vt:lpstr>
      <vt:lpstr>RED - text with sidebar</vt:lpstr>
      <vt:lpstr>RED Filmstrip</vt:lpstr>
      <vt:lpstr>1_RED three Placeholder</vt:lpstr>
      <vt:lpstr>1_RED SINGLE  Image</vt:lpstr>
      <vt:lpstr>2_RED SINGLE  Placeholder</vt:lpstr>
      <vt:lpstr>TEAL Chapter Slide</vt:lpstr>
      <vt:lpstr>TEAL text slide</vt:lpstr>
      <vt:lpstr>TEAL - text with sidebar</vt:lpstr>
      <vt:lpstr>TEAL  - Filmstrip</vt:lpstr>
      <vt:lpstr>2_TEAL three Placeholder</vt:lpstr>
      <vt:lpstr>3_TEALSINGLE  Image</vt:lpstr>
      <vt:lpstr>3_TEAL SINGLE Placeholder</vt:lpstr>
      <vt:lpstr>1_TEAL Chapter Slide</vt:lpstr>
      <vt:lpstr>PURPLE text slide</vt:lpstr>
      <vt:lpstr>PURPLE - text with sidebar</vt:lpstr>
      <vt:lpstr>PURPLE - Filmstrip</vt:lpstr>
      <vt:lpstr>2_PURPLE  three  Placeholder</vt:lpstr>
      <vt:lpstr>2_PURPLE SINGLE  Image</vt:lpstr>
      <vt:lpstr>1_PURPLE SINGLE Placeholder</vt:lpstr>
      <vt:lpstr>3_BLUE text slide</vt:lpstr>
      <vt:lpstr>4_BLUE text slide</vt:lpstr>
      <vt:lpstr>2_BLUE - text with sidebar</vt:lpstr>
      <vt:lpstr>4_Office Theme</vt:lpstr>
      <vt:lpstr>1_BLUE text slide</vt:lpstr>
      <vt:lpstr>2_BLUE text slide</vt:lpstr>
      <vt:lpstr>5_BLUE text slide</vt:lpstr>
      <vt:lpstr>32_BLUE text slide</vt:lpstr>
      <vt:lpstr>40_BLUE text slide</vt:lpstr>
      <vt:lpstr>33_BLUE text slide</vt:lpstr>
      <vt:lpstr>6_BLUE text slide</vt:lpstr>
      <vt:lpstr>7_BLUE text slide</vt:lpstr>
      <vt:lpstr>8_BLUE text slide</vt:lpstr>
      <vt:lpstr>9_BLUE text slide</vt:lpstr>
      <vt:lpstr>10_BLUE text slide</vt:lpstr>
      <vt:lpstr>1_BLUE Chapter Slide</vt:lpstr>
      <vt:lpstr>11_BLUE text slide</vt:lpstr>
      <vt:lpstr>34_BLUE text slide</vt:lpstr>
      <vt:lpstr>35_BLUE text slide</vt:lpstr>
      <vt:lpstr>2013_Value_Story_Template</vt:lpstr>
      <vt:lpstr>1_2013_Value_Story_Template</vt:lpstr>
      <vt:lpstr>Text</vt:lpstr>
      <vt:lpstr>BLUE text slide</vt:lpstr>
      <vt:lpstr>2_Text</vt:lpstr>
      <vt:lpstr>2_BLUE Chapter Slide</vt:lpstr>
      <vt:lpstr>4_Text</vt:lpstr>
      <vt:lpstr>19_Text</vt:lpstr>
      <vt:lpstr>1_Text</vt:lpstr>
      <vt:lpstr>3_Text</vt:lpstr>
      <vt:lpstr>5_Text</vt:lpstr>
      <vt:lpstr>6_Text</vt:lpstr>
      <vt:lpstr>13_2013_Value_Story_Template</vt:lpstr>
      <vt:lpstr>12_BLUE text slide</vt:lpstr>
      <vt:lpstr>13_BLUE text slide</vt:lpstr>
      <vt:lpstr>14_BLUE text slide</vt:lpstr>
      <vt:lpstr>15_BLUE text slide</vt:lpstr>
      <vt:lpstr>2_2013_Value_Story_Template</vt:lpstr>
      <vt:lpstr>20_Text</vt:lpstr>
      <vt:lpstr>3_2013_Value_Story_Template</vt:lpstr>
      <vt:lpstr>16_BLUE text slide</vt:lpstr>
      <vt:lpstr>17_BLUE text slide</vt:lpstr>
      <vt:lpstr>18_BLUE text slide</vt:lpstr>
      <vt:lpstr>19_BLUE text slide</vt:lpstr>
      <vt:lpstr>7_Text</vt:lpstr>
      <vt:lpstr>8_Text</vt:lpstr>
      <vt:lpstr>4_2013_Value_Story_Template</vt:lpstr>
      <vt:lpstr>20_BLUE text slide</vt:lpstr>
      <vt:lpstr>21_BLUE text slide</vt:lpstr>
      <vt:lpstr>22_BLUE text slide</vt:lpstr>
      <vt:lpstr>23_BLUE text slide</vt:lpstr>
      <vt:lpstr>9_Text</vt:lpstr>
      <vt:lpstr>10_Text</vt:lpstr>
      <vt:lpstr>11_Text</vt:lpstr>
      <vt:lpstr>12_Text</vt:lpstr>
      <vt:lpstr>13_Text</vt:lpstr>
      <vt:lpstr>24_BLUE text slide</vt:lpstr>
      <vt:lpstr>14_Text</vt:lpstr>
      <vt:lpstr>36_BLUE text slide</vt:lpstr>
      <vt:lpstr>15_Text</vt:lpstr>
      <vt:lpstr>16_Text</vt:lpstr>
      <vt:lpstr>17_Text</vt:lpstr>
      <vt:lpstr>18_Text</vt:lpstr>
      <vt:lpstr>21_Text</vt:lpstr>
      <vt:lpstr>22_Text</vt:lpstr>
      <vt:lpstr>23_Text</vt:lpstr>
      <vt:lpstr>5_2013_Value_Story_Template</vt:lpstr>
      <vt:lpstr>37_BLUE text slide</vt:lpstr>
      <vt:lpstr>24_Text</vt:lpstr>
      <vt:lpstr>2_BLANK Title (NO) images</vt:lpstr>
      <vt:lpstr>25_Text</vt:lpstr>
      <vt:lpstr>26_Text</vt:lpstr>
      <vt:lpstr>27_Text</vt:lpstr>
      <vt:lpstr>PowerPoint Presentation</vt:lpstr>
      <vt:lpstr>Aligning Incentives Accountability Continuum </vt:lpstr>
      <vt:lpstr>Aligning Incentives UHC’s Experience &amp; Results</vt:lpstr>
      <vt:lpstr>Paying for value incents higher quality care instead of a greater volume of services</vt:lpstr>
      <vt:lpstr>Structuring PCMH Models</vt:lpstr>
      <vt:lpstr>Medical homes that transform care delivery &amp; pay for value have improved quality &amp; reduced costs</vt:lpstr>
      <vt:lpstr>Critical Success Factors for PCMH</vt:lpstr>
      <vt:lpstr>Oncology Episode Payment program strategy</vt:lpstr>
      <vt:lpstr>Cancer Pilot with MD Anderson</vt:lpstr>
      <vt:lpstr>PowerPoint Presentation</vt:lpstr>
      <vt:lpstr>Why Focus on Primary Care?</vt:lpstr>
      <vt:lpstr>Bolstering Capacity</vt:lpstr>
      <vt:lpstr>Defining the Patient-Centered Medical Home</vt:lpstr>
    </vt:vector>
  </TitlesOfParts>
  <Company>UnitedHealthcare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UHC PowerPoint Template</dc:title>
  <dc:subject>BLUE only</dc:subject>
  <dc:creator>YMM</dc:creator>
  <dc:description>Do not use with PowerPoint 2007. Template will be damaged._x000d_
_x000d_
For more section color options, see expanded version of template.</dc:description>
  <cp:lastModifiedBy>W7admin</cp:lastModifiedBy>
  <cp:revision>1605</cp:revision>
  <cp:lastPrinted>2015-02-17T20:42:55Z</cp:lastPrinted>
  <dcterms:created xsi:type="dcterms:W3CDTF">2010-06-15T23:09:07Z</dcterms:created>
  <dcterms:modified xsi:type="dcterms:W3CDTF">2015-02-18T22:04:12Z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0x010100E314DED246145E49A6E1D65F7B5AB3CD</vt:lpwstr>
  </property>
  <property fmtid="{D5CDD505-2E9C-101B-9397-08002B2CF9AE}" pid="3" name="_AdHocReviewCycleID">
    <vt:i4>818212071</vt:i4>
  </property>
  <property fmtid="{D5CDD505-2E9C-101B-9397-08002B2CF9AE}" pid="4" name="_NewReviewCycle">
    <vt:lpwstr/>
  </property>
  <property fmtid="{D5CDD505-2E9C-101B-9397-08002B2CF9AE}" pid="5" name="_EmailSubject">
    <vt:lpwstr>Slide Presentations - Alt. to FFS Payments</vt:lpwstr>
  </property>
  <property fmtid="{D5CDD505-2E9C-101B-9397-08002B2CF9AE}" pid="6" name="_AuthorEmail">
    <vt:lpwstr>KGOLDMAN@ftc.gov</vt:lpwstr>
  </property>
  <property fmtid="{D5CDD505-2E9C-101B-9397-08002B2CF9AE}" pid="7" name="_AuthorEmailDisplayName">
    <vt:lpwstr>Goldman, Karen</vt:lpwstr>
  </property>
</Properties>
</file>