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3" r:id="rId6"/>
    <p:sldId id="261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3" autoAdjust="0"/>
    <p:restoredTop sz="94616" autoAdjust="0"/>
  </p:normalViewPr>
  <p:slideViewPr>
    <p:cSldViewPr>
      <p:cViewPr varScale="1">
        <p:scale>
          <a:sx n="112" d="100"/>
          <a:sy n="112" d="100"/>
        </p:scale>
        <p:origin x="-11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C57-1DC3-4817-ACF9-5424DCBCF610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1E6C-412C-4C20-90A4-DBF7D56CF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4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C57-1DC3-4817-ACF9-5424DCBCF610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1E6C-412C-4C20-90A4-DBF7D56CF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95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C57-1DC3-4817-ACF9-5424DCBCF610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1E6C-412C-4C20-90A4-DBF7D56CF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64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C57-1DC3-4817-ACF9-5424DCBCF610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1E6C-412C-4C20-90A4-DBF7D56CF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45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C57-1DC3-4817-ACF9-5424DCBCF610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1E6C-412C-4C20-90A4-DBF7D56CF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263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C57-1DC3-4817-ACF9-5424DCBCF610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1E6C-412C-4C20-90A4-DBF7D56CF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72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C57-1DC3-4817-ACF9-5424DCBCF610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1E6C-412C-4C20-90A4-DBF7D56CF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26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C57-1DC3-4817-ACF9-5424DCBCF610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1E6C-412C-4C20-90A4-DBF7D56CF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2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C57-1DC3-4817-ACF9-5424DCBCF610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1E6C-412C-4C20-90A4-DBF7D56CF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8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C57-1DC3-4817-ACF9-5424DCBCF610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1E6C-412C-4C20-90A4-DBF7D56CF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533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C57-1DC3-4817-ACF9-5424DCBCF610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1E6C-412C-4C20-90A4-DBF7D56CF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411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A2C57-1DC3-4817-ACF9-5424DCBCF610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71E6C-412C-4C20-90A4-DBF7D56CF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97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care.gov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ulkorder/ftc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Marcela C. Mateo</a:t>
            </a:r>
          </a:p>
          <a:p>
            <a:r>
              <a:rPr lang="en-US" dirty="0" smtClean="0"/>
              <a:t>Southeast Region</a:t>
            </a:r>
            <a:endParaRPr lang="en-US" dirty="0"/>
          </a:p>
        </p:txBody>
      </p:sp>
      <p:pic>
        <p:nvPicPr>
          <p:cNvPr id="4" name="Picture 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3825"/>
            <a:ext cx="854710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329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09800" y="274638"/>
            <a:ext cx="6477000" cy="1143000"/>
          </a:xfrm>
        </p:spPr>
        <p:txBody>
          <a:bodyPr/>
          <a:lstStyle/>
          <a:p>
            <a:r>
              <a:rPr lang="en-US" dirty="0" smtClean="0"/>
              <a:t>FTC Resources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Blogs</a:t>
            </a:r>
          </a:p>
          <a:p>
            <a:pPr lvl="1"/>
            <a:r>
              <a:rPr lang="en-US" dirty="0" smtClean="0"/>
              <a:t>http://www.consumer.ftc.gov/blog</a:t>
            </a:r>
          </a:p>
          <a:p>
            <a:pPr lvl="1"/>
            <a:r>
              <a:rPr lang="en-US" dirty="0" smtClean="0"/>
              <a:t>Health &amp; Fitness section</a:t>
            </a:r>
          </a:p>
          <a:p>
            <a:pPr lvl="1"/>
            <a:r>
              <a:rPr lang="en-US" dirty="0" smtClean="0"/>
              <a:t>Privacy &amp; Identity section</a:t>
            </a:r>
          </a:p>
          <a:p>
            <a:r>
              <a:rPr lang="en-US" b="1" dirty="0" smtClean="0"/>
              <a:t>Articles</a:t>
            </a:r>
          </a:p>
          <a:p>
            <a:pPr lvl="1"/>
            <a:r>
              <a:rPr lang="en-US" dirty="0" smtClean="0"/>
              <a:t>http://www.consumer.ftc.gov/articles</a:t>
            </a:r>
          </a:p>
          <a:p>
            <a:r>
              <a:rPr lang="en-US" b="1" dirty="0" smtClean="0"/>
              <a:t>Scam Alerts</a:t>
            </a:r>
          </a:p>
          <a:p>
            <a:pPr lvl="1"/>
            <a:r>
              <a:rPr lang="en-US" dirty="0" smtClean="0"/>
              <a:t>http://www.consumer.ftc.gov/scam-alerts</a:t>
            </a:r>
          </a:p>
          <a:p>
            <a:r>
              <a:rPr lang="en-US" b="1" dirty="0" smtClean="0"/>
              <a:t>Videos &amp; Media</a:t>
            </a:r>
          </a:p>
          <a:p>
            <a:pPr lvl="1"/>
            <a:r>
              <a:rPr lang="en-US" dirty="0" smtClean="0"/>
              <a:t>http://www.consumer.ftc.gov/media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228600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2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09800" y="274638"/>
            <a:ext cx="6477000" cy="1143000"/>
          </a:xfrm>
        </p:spPr>
        <p:txBody>
          <a:bodyPr/>
          <a:lstStyle/>
          <a:p>
            <a:r>
              <a:rPr lang="en-US" dirty="0" smtClean="0"/>
              <a:t>Examples of Resources	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228600"/>
            <a:ext cx="1295400" cy="1295400"/>
          </a:xfrm>
          <a:prstGeom prst="rect">
            <a:avLst/>
          </a:prstGeom>
        </p:spPr>
      </p:pic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199" y="1600200"/>
            <a:ext cx="345760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3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09800" y="274638"/>
            <a:ext cx="6477000" cy="1143000"/>
          </a:xfrm>
        </p:spPr>
        <p:txBody>
          <a:bodyPr/>
          <a:lstStyle/>
          <a:p>
            <a:r>
              <a:rPr lang="en-US" dirty="0" smtClean="0"/>
              <a:t>Examples of Resources	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228600"/>
            <a:ext cx="1295400" cy="129540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371600"/>
            <a:ext cx="4048983" cy="533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8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09800" y="274638"/>
            <a:ext cx="6477000" cy="1143000"/>
          </a:xfrm>
        </p:spPr>
        <p:txBody>
          <a:bodyPr/>
          <a:lstStyle/>
          <a:p>
            <a:r>
              <a:rPr lang="en-US" dirty="0" smtClean="0"/>
              <a:t>Examples of Resources	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228600"/>
            <a:ext cx="1295400" cy="1295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539240"/>
            <a:ext cx="3227293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1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Resources	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228600"/>
            <a:ext cx="1295400" cy="12954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To learn about your health care options and where to find legitimate local people in the know, go to </a:t>
            </a:r>
            <a:r>
              <a:rPr lang="en-US" dirty="0" smtClean="0">
                <a:hlinkClick r:id="rId3"/>
              </a:rPr>
              <a:t>www.healthcare.gov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Order the FTC’s materials for FREE and in bulk, in English and Spanish, at </a:t>
            </a:r>
            <a:r>
              <a:rPr lang="en-US" dirty="0" smtClean="0">
                <a:hlinkClick r:id="rId4"/>
              </a:rPr>
              <a:t>www.bulkorder.ftc</a:t>
            </a:r>
            <a:r>
              <a:rPr lang="en-US" dirty="0" smtClean="0"/>
              <a:t>.gov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92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228600"/>
            <a:ext cx="1295400" cy="1295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      </a:t>
            </a:r>
            <a:endParaRPr lang="es-CO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CO" sz="4800" b="1" dirty="0" err="1"/>
              <a:t>Spotlight</a:t>
            </a:r>
            <a:r>
              <a:rPr lang="es-CO" sz="4800" b="1" dirty="0"/>
              <a:t> </a:t>
            </a:r>
            <a:r>
              <a:rPr lang="es-CO" sz="4800" b="1" dirty="0" err="1"/>
              <a:t>on</a:t>
            </a:r>
            <a:r>
              <a:rPr lang="es-CO" sz="4800" b="1" dirty="0"/>
              <a:t> Auto </a:t>
            </a:r>
            <a:r>
              <a:rPr lang="es-CO" sz="4800" b="1" dirty="0" err="1"/>
              <a:t>Issues</a:t>
            </a:r>
            <a:endParaRPr lang="es-CO" sz="4800" b="1" dirty="0"/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3825"/>
            <a:ext cx="854710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96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99" y="-29966"/>
            <a:ext cx="5288973" cy="688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52400" y="9753600"/>
            <a:ext cx="7373938" cy="9598025"/>
            <a:chOff x="0" y="0"/>
            <a:chExt cx="11613" cy="15116"/>
          </a:xfrm>
        </p:grpSpPr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620" cy="15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Freeform 2"/>
            <p:cNvSpPr>
              <a:spLocks/>
            </p:cNvSpPr>
            <p:nvPr/>
          </p:nvSpPr>
          <p:spPr bwMode="auto">
            <a:xfrm>
              <a:off x="150" y="3959"/>
              <a:ext cx="20" cy="706"/>
            </a:xfrm>
            <a:custGeom>
              <a:avLst/>
              <a:gdLst>
                <a:gd name="T0" fmla="*/ 0 w 20"/>
                <a:gd name="T1" fmla="*/ 705 h 706"/>
                <a:gd name="T2" fmla="*/ 0 w 20"/>
                <a:gd name="T3" fmla="*/ 0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706">
                  <a:moveTo>
                    <a:pt x="0" y="705"/>
                  </a:moveTo>
                  <a:lnTo>
                    <a:pt x="0" y="0"/>
                  </a:lnTo>
                </a:path>
              </a:pathLst>
            </a:custGeom>
            <a:noFill/>
            <a:ln w="27432">
              <a:solidFill>
                <a:srgbClr val="E42F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</p:grp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52400" y="1524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6" y="1676400"/>
            <a:ext cx="9144000" cy="16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084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9982200" cy="769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98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90</Words>
  <Application>Microsoft Office PowerPoint</Application>
  <PresentationFormat>On-screen Show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FTC Resources </vt:lpstr>
      <vt:lpstr>Examples of Resources </vt:lpstr>
      <vt:lpstr>Examples of Resources </vt:lpstr>
      <vt:lpstr>Examples of Resources </vt:lpstr>
      <vt:lpstr>Other Resources </vt:lpstr>
      <vt:lpstr>      </vt:lpstr>
      <vt:lpstr>PowerPoint Presentation</vt:lpstr>
      <vt:lpstr>PowerPoint Presentation</vt:lpstr>
    </vt:vector>
  </TitlesOfParts>
  <Company>Federal Trade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Mateo, Marcela</dc:creator>
  <cp:lastModifiedBy>Federal Trade Commission</cp:lastModifiedBy>
  <cp:revision>8</cp:revision>
  <dcterms:created xsi:type="dcterms:W3CDTF">2014-03-18T20:52:52Z</dcterms:created>
  <dcterms:modified xsi:type="dcterms:W3CDTF">2014-03-18T22:01:03Z</dcterms:modified>
</cp:coreProperties>
</file>