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</p:sldMasterIdLst>
  <p:notesMasterIdLst>
    <p:notesMasterId r:id="rId17"/>
  </p:notesMasterIdLst>
  <p:sldIdLst>
    <p:sldId id="256" r:id="rId8"/>
    <p:sldId id="257" r:id="rId9"/>
    <p:sldId id="258" r:id="rId10"/>
    <p:sldId id="273" r:id="rId11"/>
    <p:sldId id="274" r:id="rId12"/>
    <p:sldId id="259" r:id="rId13"/>
    <p:sldId id="275" r:id="rId14"/>
    <p:sldId id="276" r:id="rId15"/>
    <p:sldId id="277" r:id="rId16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192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0947" autoAdjust="0"/>
  </p:normalViewPr>
  <p:slideViewPr>
    <p:cSldViewPr>
      <p:cViewPr>
        <p:scale>
          <a:sx n="100" d="100"/>
          <a:sy n="100" d="100"/>
        </p:scale>
        <p:origin x="20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C8847-56A9-43C3-962A-2193569CDF0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98D539F-81C6-418E-9826-887079AFF017}">
      <dgm:prSet phldrT="[Text]"/>
      <dgm:spPr/>
      <dgm:t>
        <a:bodyPr/>
        <a:lstStyle/>
        <a:p>
          <a:r>
            <a:rPr lang="en-ZA" b="1" dirty="0" smtClean="0"/>
            <a:t>Tertiary Consumer Co-op</a:t>
          </a:r>
          <a:endParaRPr lang="en-ZA" b="1" dirty="0"/>
        </a:p>
      </dgm:t>
    </dgm:pt>
    <dgm:pt modelId="{B39BD4A4-CA25-41F0-AD83-42AF08530097}" type="parTrans" cxnId="{08FB64E8-15F6-478A-8282-7AD3C5E3FFDD}">
      <dgm:prSet/>
      <dgm:spPr/>
      <dgm:t>
        <a:bodyPr/>
        <a:lstStyle/>
        <a:p>
          <a:endParaRPr lang="en-ZA"/>
        </a:p>
      </dgm:t>
    </dgm:pt>
    <dgm:pt modelId="{40BD6F45-E5FC-46A6-A06B-C34E1FC50AD2}" type="sibTrans" cxnId="{08FB64E8-15F6-478A-8282-7AD3C5E3FFDD}">
      <dgm:prSet/>
      <dgm:spPr/>
      <dgm:t>
        <a:bodyPr/>
        <a:lstStyle/>
        <a:p>
          <a:endParaRPr lang="en-ZA"/>
        </a:p>
      </dgm:t>
    </dgm:pt>
    <dgm:pt modelId="{479D2706-7683-4166-BC8B-0B29F6A55A49}">
      <dgm:prSet phldrT="[Text]"/>
      <dgm:spPr/>
      <dgm:t>
        <a:bodyPr/>
        <a:lstStyle/>
        <a:p>
          <a:r>
            <a:rPr lang="en-ZA" dirty="0" smtClean="0"/>
            <a:t>Secondary</a:t>
          </a:r>
        </a:p>
        <a:p>
          <a:r>
            <a:rPr lang="en-ZA" dirty="0" smtClean="0"/>
            <a:t>Co-op</a:t>
          </a:r>
          <a:endParaRPr lang="en-ZA" dirty="0"/>
        </a:p>
      </dgm:t>
    </dgm:pt>
    <dgm:pt modelId="{B7A91521-79E3-4D5D-8027-07E716FCCBAA}" type="parTrans" cxnId="{906A6495-76EC-4240-8E15-1BFB4C40A4CD}">
      <dgm:prSet/>
      <dgm:spPr/>
      <dgm:t>
        <a:bodyPr/>
        <a:lstStyle/>
        <a:p>
          <a:endParaRPr lang="en-ZA"/>
        </a:p>
      </dgm:t>
    </dgm:pt>
    <dgm:pt modelId="{666EDCE8-2FD8-4F57-871C-565F2D73BC08}" type="sibTrans" cxnId="{906A6495-76EC-4240-8E15-1BFB4C40A4CD}">
      <dgm:prSet/>
      <dgm:spPr/>
      <dgm:t>
        <a:bodyPr/>
        <a:lstStyle/>
        <a:p>
          <a:endParaRPr lang="en-ZA"/>
        </a:p>
      </dgm:t>
    </dgm:pt>
    <dgm:pt modelId="{BA77C1B0-2FB6-47BD-A010-14F378D4F154}">
      <dgm:prSet phldrT="[Text]"/>
      <dgm:spPr/>
      <dgm:t>
        <a:bodyPr/>
        <a:lstStyle/>
        <a:p>
          <a:r>
            <a:rPr lang="en-ZA" dirty="0" smtClean="0"/>
            <a:t>Primary</a:t>
          </a:r>
        </a:p>
        <a:p>
          <a:r>
            <a:rPr lang="en-ZA" dirty="0" smtClean="0"/>
            <a:t>Co-op</a:t>
          </a:r>
          <a:endParaRPr lang="en-ZA" dirty="0"/>
        </a:p>
      </dgm:t>
    </dgm:pt>
    <dgm:pt modelId="{F3329C37-EA52-447D-9244-D6C2441FC997}" type="parTrans" cxnId="{8BE2B241-8B46-4E9C-8BF8-A2C422C65E3E}">
      <dgm:prSet/>
      <dgm:spPr/>
      <dgm:t>
        <a:bodyPr/>
        <a:lstStyle/>
        <a:p>
          <a:endParaRPr lang="en-ZA"/>
        </a:p>
      </dgm:t>
    </dgm:pt>
    <dgm:pt modelId="{FB80D9AB-448D-4C64-BF13-F8EEADDAB322}" type="sibTrans" cxnId="{8BE2B241-8B46-4E9C-8BF8-A2C422C65E3E}">
      <dgm:prSet/>
      <dgm:spPr/>
      <dgm:t>
        <a:bodyPr/>
        <a:lstStyle/>
        <a:p>
          <a:endParaRPr lang="en-ZA"/>
        </a:p>
      </dgm:t>
    </dgm:pt>
    <dgm:pt modelId="{A0FA22AA-6117-4D5B-B533-4B472E3875DE}">
      <dgm:prSet phldrT="[Text]"/>
      <dgm:spPr/>
      <dgm:t>
        <a:bodyPr/>
        <a:lstStyle/>
        <a:p>
          <a:r>
            <a:rPr lang="en-ZA" dirty="0" smtClean="0"/>
            <a:t>Primary</a:t>
          </a:r>
        </a:p>
        <a:p>
          <a:r>
            <a:rPr lang="en-ZA" dirty="0" smtClean="0"/>
            <a:t>Co-op</a:t>
          </a:r>
          <a:endParaRPr lang="en-ZA" dirty="0"/>
        </a:p>
      </dgm:t>
    </dgm:pt>
    <dgm:pt modelId="{83B99EFA-8917-4251-801A-06D2D45AC265}" type="parTrans" cxnId="{5E1FADFF-0CA2-4F02-A825-3DF9CF48DB85}">
      <dgm:prSet/>
      <dgm:spPr/>
      <dgm:t>
        <a:bodyPr/>
        <a:lstStyle/>
        <a:p>
          <a:endParaRPr lang="en-ZA"/>
        </a:p>
      </dgm:t>
    </dgm:pt>
    <dgm:pt modelId="{BF5DB07A-4A44-45EB-8DCB-3776F9427865}" type="sibTrans" cxnId="{5E1FADFF-0CA2-4F02-A825-3DF9CF48DB85}">
      <dgm:prSet/>
      <dgm:spPr/>
      <dgm:t>
        <a:bodyPr/>
        <a:lstStyle/>
        <a:p>
          <a:endParaRPr lang="en-ZA"/>
        </a:p>
      </dgm:t>
    </dgm:pt>
    <dgm:pt modelId="{1C757397-D4AE-4B2D-BCE1-17F9AD46DA2C}">
      <dgm:prSet phldrT="[Text]"/>
      <dgm:spPr/>
      <dgm:t>
        <a:bodyPr/>
        <a:lstStyle/>
        <a:p>
          <a:r>
            <a:rPr lang="en-ZA" dirty="0" smtClean="0"/>
            <a:t>Secondary</a:t>
          </a:r>
        </a:p>
        <a:p>
          <a:r>
            <a:rPr lang="en-ZA" dirty="0" smtClean="0"/>
            <a:t>Co-op</a:t>
          </a:r>
          <a:endParaRPr lang="en-ZA" dirty="0"/>
        </a:p>
      </dgm:t>
    </dgm:pt>
    <dgm:pt modelId="{B7DE971D-5444-4D00-B3CC-953C5F6FC7BB}" type="parTrans" cxnId="{1B33938F-9D83-498C-91C5-57857C2ED590}">
      <dgm:prSet/>
      <dgm:spPr/>
      <dgm:t>
        <a:bodyPr/>
        <a:lstStyle/>
        <a:p>
          <a:endParaRPr lang="en-ZA"/>
        </a:p>
      </dgm:t>
    </dgm:pt>
    <dgm:pt modelId="{96CFCD8A-AE43-466C-A1A4-31E38BF3F49E}" type="sibTrans" cxnId="{1B33938F-9D83-498C-91C5-57857C2ED590}">
      <dgm:prSet/>
      <dgm:spPr/>
      <dgm:t>
        <a:bodyPr/>
        <a:lstStyle/>
        <a:p>
          <a:endParaRPr lang="en-ZA"/>
        </a:p>
      </dgm:t>
    </dgm:pt>
    <dgm:pt modelId="{DE017EAD-A77E-4BEE-8C9A-EF6C9E4ACC78}">
      <dgm:prSet phldrT="[Text]"/>
      <dgm:spPr/>
      <dgm:t>
        <a:bodyPr/>
        <a:lstStyle/>
        <a:p>
          <a:r>
            <a:rPr lang="en-ZA" dirty="0" smtClean="0"/>
            <a:t>Primary</a:t>
          </a:r>
        </a:p>
        <a:p>
          <a:r>
            <a:rPr lang="en-ZA" dirty="0" smtClean="0"/>
            <a:t>Co-op</a:t>
          </a:r>
          <a:endParaRPr lang="en-ZA" dirty="0"/>
        </a:p>
      </dgm:t>
    </dgm:pt>
    <dgm:pt modelId="{752D4B9B-DD1D-4420-B0D3-10154FAE9AEB}" type="parTrans" cxnId="{85C604F1-8CF7-437E-861B-12B9C0D80960}">
      <dgm:prSet/>
      <dgm:spPr/>
      <dgm:t>
        <a:bodyPr/>
        <a:lstStyle/>
        <a:p>
          <a:endParaRPr lang="en-ZA"/>
        </a:p>
      </dgm:t>
    </dgm:pt>
    <dgm:pt modelId="{D95E1DE5-80B7-49C1-A5E5-2DB4A16ABED3}" type="sibTrans" cxnId="{85C604F1-8CF7-437E-861B-12B9C0D80960}">
      <dgm:prSet/>
      <dgm:spPr/>
      <dgm:t>
        <a:bodyPr/>
        <a:lstStyle/>
        <a:p>
          <a:endParaRPr lang="en-ZA"/>
        </a:p>
      </dgm:t>
    </dgm:pt>
    <dgm:pt modelId="{AE34C453-C4B0-4571-B13E-45E98ABCD976}">
      <dgm:prSet/>
      <dgm:spPr/>
      <dgm:t>
        <a:bodyPr/>
        <a:lstStyle/>
        <a:p>
          <a:r>
            <a:rPr lang="en-ZA" dirty="0" smtClean="0"/>
            <a:t>Primary</a:t>
          </a:r>
        </a:p>
        <a:p>
          <a:r>
            <a:rPr lang="en-ZA" dirty="0" smtClean="0"/>
            <a:t>Co-op</a:t>
          </a:r>
          <a:endParaRPr lang="en-ZA" dirty="0"/>
        </a:p>
      </dgm:t>
    </dgm:pt>
    <dgm:pt modelId="{1CEE976D-20F0-40F6-82FE-6FF18AFE8411}" type="parTrans" cxnId="{A71F13D3-7AF8-43FB-8B25-C0EC9F1925B1}">
      <dgm:prSet/>
      <dgm:spPr/>
      <dgm:t>
        <a:bodyPr/>
        <a:lstStyle/>
        <a:p>
          <a:endParaRPr lang="en-ZA"/>
        </a:p>
      </dgm:t>
    </dgm:pt>
    <dgm:pt modelId="{EF2629AD-9219-4C61-8E57-BCB132271714}" type="sibTrans" cxnId="{A71F13D3-7AF8-43FB-8B25-C0EC9F1925B1}">
      <dgm:prSet/>
      <dgm:spPr/>
      <dgm:t>
        <a:bodyPr/>
        <a:lstStyle/>
        <a:p>
          <a:endParaRPr lang="en-ZA"/>
        </a:p>
      </dgm:t>
    </dgm:pt>
    <dgm:pt modelId="{9A1EB31C-C7D0-4BD1-B457-E382550F276A}" type="pres">
      <dgm:prSet presAssocID="{BCAC8847-56A9-43C3-962A-2193569CDF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C1C26AA5-F9DD-4D96-A1E6-3927E8FEC13A}" type="pres">
      <dgm:prSet presAssocID="{998D539F-81C6-418E-9826-887079AFF017}" presName="hierRoot1" presStyleCnt="0"/>
      <dgm:spPr/>
    </dgm:pt>
    <dgm:pt modelId="{DF815B0A-1A0F-4353-A765-FADFC12BFB6B}" type="pres">
      <dgm:prSet presAssocID="{998D539F-81C6-418E-9826-887079AFF017}" presName="composite" presStyleCnt="0"/>
      <dgm:spPr/>
    </dgm:pt>
    <dgm:pt modelId="{DFCC3FAF-160E-4718-9D95-EDCA0B9D5221}" type="pres">
      <dgm:prSet presAssocID="{998D539F-81C6-418E-9826-887079AFF017}" presName="background" presStyleLbl="node0" presStyleIdx="0" presStyleCnt="1"/>
      <dgm:spPr/>
    </dgm:pt>
    <dgm:pt modelId="{D3090CFD-64FB-4BB6-AC7D-1488D13B1BE5}" type="pres">
      <dgm:prSet presAssocID="{998D539F-81C6-418E-9826-887079AFF017}" presName="text" presStyleLbl="fgAcc0" presStyleIdx="0" presStyleCnt="1" custScaleX="21531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FE87BEC5-6920-4CE5-958F-B1457EF53F24}" type="pres">
      <dgm:prSet presAssocID="{998D539F-81C6-418E-9826-887079AFF017}" presName="hierChild2" presStyleCnt="0"/>
      <dgm:spPr/>
    </dgm:pt>
    <dgm:pt modelId="{EAF37D33-9BE7-4347-9228-B7FAC8D620D2}" type="pres">
      <dgm:prSet presAssocID="{B7A91521-79E3-4D5D-8027-07E716FCCBAA}" presName="Name10" presStyleLbl="parChTrans1D2" presStyleIdx="0" presStyleCnt="2"/>
      <dgm:spPr/>
      <dgm:t>
        <a:bodyPr/>
        <a:lstStyle/>
        <a:p>
          <a:endParaRPr lang="en-ZA"/>
        </a:p>
      </dgm:t>
    </dgm:pt>
    <dgm:pt modelId="{9E228DCB-B89F-439E-AF7E-809FB92F63A1}" type="pres">
      <dgm:prSet presAssocID="{479D2706-7683-4166-BC8B-0B29F6A55A49}" presName="hierRoot2" presStyleCnt="0"/>
      <dgm:spPr/>
    </dgm:pt>
    <dgm:pt modelId="{46E94647-487D-47D5-8010-C121329DEC24}" type="pres">
      <dgm:prSet presAssocID="{479D2706-7683-4166-BC8B-0B29F6A55A49}" presName="composite2" presStyleCnt="0"/>
      <dgm:spPr/>
    </dgm:pt>
    <dgm:pt modelId="{092D96A1-B8C6-4696-92CA-5E045215CC67}" type="pres">
      <dgm:prSet presAssocID="{479D2706-7683-4166-BC8B-0B29F6A55A49}" presName="background2" presStyleLbl="node2" presStyleIdx="0" presStyleCnt="2"/>
      <dgm:spPr/>
    </dgm:pt>
    <dgm:pt modelId="{EB296BDA-CAAC-4BD2-A1F4-4FF5518610E1}" type="pres">
      <dgm:prSet presAssocID="{479D2706-7683-4166-BC8B-0B29F6A55A4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FFB40E3-BD33-4DE0-BB48-EF5393D04C80}" type="pres">
      <dgm:prSet presAssocID="{479D2706-7683-4166-BC8B-0B29F6A55A49}" presName="hierChild3" presStyleCnt="0"/>
      <dgm:spPr/>
    </dgm:pt>
    <dgm:pt modelId="{28CF27CA-E72E-4407-80F5-1DE9385B32DA}" type="pres">
      <dgm:prSet presAssocID="{F3329C37-EA52-447D-9244-D6C2441FC997}" presName="Name17" presStyleLbl="parChTrans1D3" presStyleIdx="0" presStyleCnt="4"/>
      <dgm:spPr/>
      <dgm:t>
        <a:bodyPr/>
        <a:lstStyle/>
        <a:p>
          <a:endParaRPr lang="en-ZA"/>
        </a:p>
      </dgm:t>
    </dgm:pt>
    <dgm:pt modelId="{64FE7589-A231-432D-9D84-825273B79CCD}" type="pres">
      <dgm:prSet presAssocID="{BA77C1B0-2FB6-47BD-A010-14F378D4F154}" presName="hierRoot3" presStyleCnt="0"/>
      <dgm:spPr/>
    </dgm:pt>
    <dgm:pt modelId="{FEECD616-A7B9-452A-9C2C-0A9D4E3F5853}" type="pres">
      <dgm:prSet presAssocID="{BA77C1B0-2FB6-47BD-A010-14F378D4F154}" presName="composite3" presStyleCnt="0"/>
      <dgm:spPr/>
    </dgm:pt>
    <dgm:pt modelId="{F79E4E0B-CB24-4AD1-97F5-29BCE0ACF87C}" type="pres">
      <dgm:prSet presAssocID="{BA77C1B0-2FB6-47BD-A010-14F378D4F154}" presName="background3" presStyleLbl="node3" presStyleIdx="0" presStyleCnt="4"/>
      <dgm:spPr/>
    </dgm:pt>
    <dgm:pt modelId="{5DF20EC9-CD0C-44FE-958E-E351DF535DE7}" type="pres">
      <dgm:prSet presAssocID="{BA77C1B0-2FB6-47BD-A010-14F378D4F15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214AC4F-41D9-4CE8-AE53-B53C981BBAC1}" type="pres">
      <dgm:prSet presAssocID="{BA77C1B0-2FB6-47BD-A010-14F378D4F154}" presName="hierChild4" presStyleCnt="0"/>
      <dgm:spPr/>
    </dgm:pt>
    <dgm:pt modelId="{0D6F31E0-AB6C-4B13-AEB7-8BD97E1D833C}" type="pres">
      <dgm:prSet presAssocID="{83B99EFA-8917-4251-801A-06D2D45AC265}" presName="Name17" presStyleLbl="parChTrans1D3" presStyleIdx="1" presStyleCnt="4"/>
      <dgm:spPr/>
      <dgm:t>
        <a:bodyPr/>
        <a:lstStyle/>
        <a:p>
          <a:endParaRPr lang="en-ZA"/>
        </a:p>
      </dgm:t>
    </dgm:pt>
    <dgm:pt modelId="{F376EE80-2FEC-4D0D-88DD-5B156000335C}" type="pres">
      <dgm:prSet presAssocID="{A0FA22AA-6117-4D5B-B533-4B472E3875DE}" presName="hierRoot3" presStyleCnt="0"/>
      <dgm:spPr/>
    </dgm:pt>
    <dgm:pt modelId="{90590A24-8D60-4B90-AF7E-96BE2A057AFF}" type="pres">
      <dgm:prSet presAssocID="{A0FA22AA-6117-4D5B-B533-4B472E3875DE}" presName="composite3" presStyleCnt="0"/>
      <dgm:spPr/>
    </dgm:pt>
    <dgm:pt modelId="{39D40942-2E2E-4999-9300-50F8E3CC07FE}" type="pres">
      <dgm:prSet presAssocID="{A0FA22AA-6117-4D5B-B533-4B472E3875DE}" presName="background3" presStyleLbl="node3" presStyleIdx="1" presStyleCnt="4"/>
      <dgm:spPr/>
    </dgm:pt>
    <dgm:pt modelId="{051209C2-37C2-4596-9AAD-9D4602A3E079}" type="pres">
      <dgm:prSet presAssocID="{A0FA22AA-6117-4D5B-B533-4B472E3875D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9F70D07-8C1F-4F4E-B560-252DA5C2E896}" type="pres">
      <dgm:prSet presAssocID="{A0FA22AA-6117-4D5B-B533-4B472E3875DE}" presName="hierChild4" presStyleCnt="0"/>
      <dgm:spPr/>
    </dgm:pt>
    <dgm:pt modelId="{643D4A88-CAC6-4611-9B5C-6DB39F75327C}" type="pres">
      <dgm:prSet presAssocID="{B7DE971D-5444-4D00-B3CC-953C5F6FC7BB}" presName="Name10" presStyleLbl="parChTrans1D2" presStyleIdx="1" presStyleCnt="2"/>
      <dgm:spPr/>
      <dgm:t>
        <a:bodyPr/>
        <a:lstStyle/>
        <a:p>
          <a:endParaRPr lang="en-ZA"/>
        </a:p>
      </dgm:t>
    </dgm:pt>
    <dgm:pt modelId="{8A5094F9-0AD2-4A8C-9AD1-4146D08C7C1B}" type="pres">
      <dgm:prSet presAssocID="{1C757397-D4AE-4B2D-BCE1-17F9AD46DA2C}" presName="hierRoot2" presStyleCnt="0"/>
      <dgm:spPr/>
    </dgm:pt>
    <dgm:pt modelId="{82004086-007D-4424-80CC-72762B085076}" type="pres">
      <dgm:prSet presAssocID="{1C757397-D4AE-4B2D-BCE1-17F9AD46DA2C}" presName="composite2" presStyleCnt="0"/>
      <dgm:spPr/>
    </dgm:pt>
    <dgm:pt modelId="{CA30C896-37DD-47E6-915F-4F08981F1241}" type="pres">
      <dgm:prSet presAssocID="{1C757397-D4AE-4B2D-BCE1-17F9AD46DA2C}" presName="background2" presStyleLbl="node2" presStyleIdx="1" presStyleCnt="2"/>
      <dgm:spPr/>
    </dgm:pt>
    <dgm:pt modelId="{9C07095B-729E-49DB-97C2-86CDE7F35E15}" type="pres">
      <dgm:prSet presAssocID="{1C757397-D4AE-4B2D-BCE1-17F9AD46DA2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99AD3B5-1E33-4890-9C2C-222E62A06952}" type="pres">
      <dgm:prSet presAssocID="{1C757397-D4AE-4B2D-BCE1-17F9AD46DA2C}" presName="hierChild3" presStyleCnt="0"/>
      <dgm:spPr/>
    </dgm:pt>
    <dgm:pt modelId="{4A45B60E-1478-4DD5-A112-C5A5C6093C5C}" type="pres">
      <dgm:prSet presAssocID="{752D4B9B-DD1D-4420-B0D3-10154FAE9AEB}" presName="Name17" presStyleLbl="parChTrans1D3" presStyleIdx="2" presStyleCnt="4"/>
      <dgm:spPr/>
      <dgm:t>
        <a:bodyPr/>
        <a:lstStyle/>
        <a:p>
          <a:endParaRPr lang="en-ZA"/>
        </a:p>
      </dgm:t>
    </dgm:pt>
    <dgm:pt modelId="{CBB4EC31-5D2C-42C6-951B-A4BB55EF0A15}" type="pres">
      <dgm:prSet presAssocID="{DE017EAD-A77E-4BEE-8C9A-EF6C9E4ACC78}" presName="hierRoot3" presStyleCnt="0"/>
      <dgm:spPr/>
    </dgm:pt>
    <dgm:pt modelId="{BD02B716-7ACC-46D9-8A50-9911EE5ED0DC}" type="pres">
      <dgm:prSet presAssocID="{DE017EAD-A77E-4BEE-8C9A-EF6C9E4ACC78}" presName="composite3" presStyleCnt="0"/>
      <dgm:spPr/>
    </dgm:pt>
    <dgm:pt modelId="{B5114B86-87D9-451F-AA10-54BB409516CC}" type="pres">
      <dgm:prSet presAssocID="{DE017EAD-A77E-4BEE-8C9A-EF6C9E4ACC78}" presName="background3" presStyleLbl="node3" presStyleIdx="2" presStyleCnt="4"/>
      <dgm:spPr/>
    </dgm:pt>
    <dgm:pt modelId="{14A5966B-7D77-4CEC-8350-A89047607114}" type="pres">
      <dgm:prSet presAssocID="{DE017EAD-A77E-4BEE-8C9A-EF6C9E4ACC7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A8DED07-00CE-42D3-9C6C-011E59C56A40}" type="pres">
      <dgm:prSet presAssocID="{DE017EAD-A77E-4BEE-8C9A-EF6C9E4ACC78}" presName="hierChild4" presStyleCnt="0"/>
      <dgm:spPr/>
    </dgm:pt>
    <dgm:pt modelId="{A8DF94F9-9278-4188-87E6-E339365CB29E}" type="pres">
      <dgm:prSet presAssocID="{1CEE976D-20F0-40F6-82FE-6FF18AFE8411}" presName="Name17" presStyleLbl="parChTrans1D3" presStyleIdx="3" presStyleCnt="4"/>
      <dgm:spPr/>
      <dgm:t>
        <a:bodyPr/>
        <a:lstStyle/>
        <a:p>
          <a:endParaRPr lang="en-ZA"/>
        </a:p>
      </dgm:t>
    </dgm:pt>
    <dgm:pt modelId="{A126E218-AE4F-4D80-8260-45DEBA44E5D0}" type="pres">
      <dgm:prSet presAssocID="{AE34C453-C4B0-4571-B13E-45E98ABCD976}" presName="hierRoot3" presStyleCnt="0"/>
      <dgm:spPr/>
    </dgm:pt>
    <dgm:pt modelId="{8F13ED1B-347E-4DA5-A806-CC834D9EAD27}" type="pres">
      <dgm:prSet presAssocID="{AE34C453-C4B0-4571-B13E-45E98ABCD976}" presName="composite3" presStyleCnt="0"/>
      <dgm:spPr/>
    </dgm:pt>
    <dgm:pt modelId="{D278FE85-F640-49F8-8E23-608806EB438C}" type="pres">
      <dgm:prSet presAssocID="{AE34C453-C4B0-4571-B13E-45E98ABCD976}" presName="background3" presStyleLbl="node3" presStyleIdx="3" presStyleCnt="4"/>
      <dgm:spPr/>
    </dgm:pt>
    <dgm:pt modelId="{11EAAF26-F53B-4EF8-9A5D-907307E880C4}" type="pres">
      <dgm:prSet presAssocID="{AE34C453-C4B0-4571-B13E-45E98ABCD97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1086410E-176A-476B-862D-18B22CDD76D5}" type="pres">
      <dgm:prSet presAssocID="{AE34C453-C4B0-4571-B13E-45E98ABCD976}" presName="hierChild4" presStyleCnt="0"/>
      <dgm:spPr/>
    </dgm:pt>
  </dgm:ptLst>
  <dgm:cxnLst>
    <dgm:cxn modelId="{571DCE1D-6250-4114-9414-AE7DEDEFB95D}" type="presOf" srcId="{83B99EFA-8917-4251-801A-06D2D45AC265}" destId="{0D6F31E0-AB6C-4B13-AEB7-8BD97E1D833C}" srcOrd="0" destOrd="0" presId="urn:microsoft.com/office/officeart/2005/8/layout/hierarchy1"/>
    <dgm:cxn modelId="{5E1FADFF-0CA2-4F02-A825-3DF9CF48DB85}" srcId="{479D2706-7683-4166-BC8B-0B29F6A55A49}" destId="{A0FA22AA-6117-4D5B-B533-4B472E3875DE}" srcOrd="1" destOrd="0" parTransId="{83B99EFA-8917-4251-801A-06D2D45AC265}" sibTransId="{BF5DB07A-4A44-45EB-8DCB-3776F9427865}"/>
    <dgm:cxn modelId="{A71F13D3-7AF8-43FB-8B25-C0EC9F1925B1}" srcId="{1C757397-D4AE-4B2D-BCE1-17F9AD46DA2C}" destId="{AE34C453-C4B0-4571-B13E-45E98ABCD976}" srcOrd="1" destOrd="0" parTransId="{1CEE976D-20F0-40F6-82FE-6FF18AFE8411}" sibTransId="{EF2629AD-9219-4C61-8E57-BCB132271714}"/>
    <dgm:cxn modelId="{8635B587-6491-4E3F-85B3-56D927B2C540}" type="presOf" srcId="{BA77C1B0-2FB6-47BD-A010-14F378D4F154}" destId="{5DF20EC9-CD0C-44FE-958E-E351DF535DE7}" srcOrd="0" destOrd="0" presId="urn:microsoft.com/office/officeart/2005/8/layout/hierarchy1"/>
    <dgm:cxn modelId="{4259CF46-5375-4E46-B2F7-3EEFF11DB8FB}" type="presOf" srcId="{998D539F-81C6-418E-9826-887079AFF017}" destId="{D3090CFD-64FB-4BB6-AC7D-1488D13B1BE5}" srcOrd="0" destOrd="0" presId="urn:microsoft.com/office/officeart/2005/8/layout/hierarchy1"/>
    <dgm:cxn modelId="{CFAA032A-B962-4919-B2FB-E1540E845DF0}" type="presOf" srcId="{BCAC8847-56A9-43C3-962A-2193569CDF06}" destId="{9A1EB31C-C7D0-4BD1-B457-E382550F276A}" srcOrd="0" destOrd="0" presId="urn:microsoft.com/office/officeart/2005/8/layout/hierarchy1"/>
    <dgm:cxn modelId="{906A6495-76EC-4240-8E15-1BFB4C40A4CD}" srcId="{998D539F-81C6-418E-9826-887079AFF017}" destId="{479D2706-7683-4166-BC8B-0B29F6A55A49}" srcOrd="0" destOrd="0" parTransId="{B7A91521-79E3-4D5D-8027-07E716FCCBAA}" sibTransId="{666EDCE8-2FD8-4F57-871C-565F2D73BC08}"/>
    <dgm:cxn modelId="{BA5CCF64-46B6-4D2D-A3D3-0CFC6643CA4F}" type="presOf" srcId="{1C757397-D4AE-4B2D-BCE1-17F9AD46DA2C}" destId="{9C07095B-729E-49DB-97C2-86CDE7F35E15}" srcOrd="0" destOrd="0" presId="urn:microsoft.com/office/officeart/2005/8/layout/hierarchy1"/>
    <dgm:cxn modelId="{8BE2B241-8B46-4E9C-8BF8-A2C422C65E3E}" srcId="{479D2706-7683-4166-BC8B-0B29F6A55A49}" destId="{BA77C1B0-2FB6-47BD-A010-14F378D4F154}" srcOrd="0" destOrd="0" parTransId="{F3329C37-EA52-447D-9244-D6C2441FC997}" sibTransId="{FB80D9AB-448D-4C64-BF13-F8EEADDAB322}"/>
    <dgm:cxn modelId="{A212EF25-4AF2-479C-8E8F-20016E62EC72}" type="presOf" srcId="{752D4B9B-DD1D-4420-B0D3-10154FAE9AEB}" destId="{4A45B60E-1478-4DD5-A112-C5A5C6093C5C}" srcOrd="0" destOrd="0" presId="urn:microsoft.com/office/officeart/2005/8/layout/hierarchy1"/>
    <dgm:cxn modelId="{EFC0D23F-FFC7-49C0-94EF-FE2E3C998A4A}" type="presOf" srcId="{F3329C37-EA52-447D-9244-D6C2441FC997}" destId="{28CF27CA-E72E-4407-80F5-1DE9385B32DA}" srcOrd="0" destOrd="0" presId="urn:microsoft.com/office/officeart/2005/8/layout/hierarchy1"/>
    <dgm:cxn modelId="{08FB64E8-15F6-478A-8282-7AD3C5E3FFDD}" srcId="{BCAC8847-56A9-43C3-962A-2193569CDF06}" destId="{998D539F-81C6-418E-9826-887079AFF017}" srcOrd="0" destOrd="0" parTransId="{B39BD4A4-CA25-41F0-AD83-42AF08530097}" sibTransId="{40BD6F45-E5FC-46A6-A06B-C34E1FC50AD2}"/>
    <dgm:cxn modelId="{83711FBF-76F7-48B5-A249-EA5FD2900D24}" type="presOf" srcId="{479D2706-7683-4166-BC8B-0B29F6A55A49}" destId="{EB296BDA-CAAC-4BD2-A1F4-4FF5518610E1}" srcOrd="0" destOrd="0" presId="urn:microsoft.com/office/officeart/2005/8/layout/hierarchy1"/>
    <dgm:cxn modelId="{997AB3F3-49B1-4214-A11E-4268FBA61CAD}" type="presOf" srcId="{B7A91521-79E3-4D5D-8027-07E716FCCBAA}" destId="{EAF37D33-9BE7-4347-9228-B7FAC8D620D2}" srcOrd="0" destOrd="0" presId="urn:microsoft.com/office/officeart/2005/8/layout/hierarchy1"/>
    <dgm:cxn modelId="{85C604F1-8CF7-437E-861B-12B9C0D80960}" srcId="{1C757397-D4AE-4B2D-BCE1-17F9AD46DA2C}" destId="{DE017EAD-A77E-4BEE-8C9A-EF6C9E4ACC78}" srcOrd="0" destOrd="0" parTransId="{752D4B9B-DD1D-4420-B0D3-10154FAE9AEB}" sibTransId="{D95E1DE5-80B7-49C1-A5E5-2DB4A16ABED3}"/>
    <dgm:cxn modelId="{1D1AD469-9ABE-4C73-93F1-3408D3903DDF}" type="presOf" srcId="{1CEE976D-20F0-40F6-82FE-6FF18AFE8411}" destId="{A8DF94F9-9278-4188-87E6-E339365CB29E}" srcOrd="0" destOrd="0" presId="urn:microsoft.com/office/officeart/2005/8/layout/hierarchy1"/>
    <dgm:cxn modelId="{63CE8694-8B86-4B0B-97B8-3C820F4B6A0C}" type="presOf" srcId="{AE34C453-C4B0-4571-B13E-45E98ABCD976}" destId="{11EAAF26-F53B-4EF8-9A5D-907307E880C4}" srcOrd="0" destOrd="0" presId="urn:microsoft.com/office/officeart/2005/8/layout/hierarchy1"/>
    <dgm:cxn modelId="{9849FCD0-9CE8-469B-BC1C-FE0008B517C2}" type="presOf" srcId="{A0FA22AA-6117-4D5B-B533-4B472E3875DE}" destId="{051209C2-37C2-4596-9AAD-9D4602A3E079}" srcOrd="0" destOrd="0" presId="urn:microsoft.com/office/officeart/2005/8/layout/hierarchy1"/>
    <dgm:cxn modelId="{DB347F4D-E7FB-4282-B4C3-7D1CCA2422D1}" type="presOf" srcId="{B7DE971D-5444-4D00-B3CC-953C5F6FC7BB}" destId="{643D4A88-CAC6-4611-9B5C-6DB39F75327C}" srcOrd="0" destOrd="0" presId="urn:microsoft.com/office/officeart/2005/8/layout/hierarchy1"/>
    <dgm:cxn modelId="{7E7FEFA7-6000-4589-80F1-EDEBC1308E2C}" type="presOf" srcId="{DE017EAD-A77E-4BEE-8C9A-EF6C9E4ACC78}" destId="{14A5966B-7D77-4CEC-8350-A89047607114}" srcOrd="0" destOrd="0" presId="urn:microsoft.com/office/officeart/2005/8/layout/hierarchy1"/>
    <dgm:cxn modelId="{1B33938F-9D83-498C-91C5-57857C2ED590}" srcId="{998D539F-81C6-418E-9826-887079AFF017}" destId="{1C757397-D4AE-4B2D-BCE1-17F9AD46DA2C}" srcOrd="1" destOrd="0" parTransId="{B7DE971D-5444-4D00-B3CC-953C5F6FC7BB}" sibTransId="{96CFCD8A-AE43-466C-A1A4-31E38BF3F49E}"/>
    <dgm:cxn modelId="{5ED7E9F7-5021-4D70-B440-D7F57675BDC7}" type="presParOf" srcId="{9A1EB31C-C7D0-4BD1-B457-E382550F276A}" destId="{C1C26AA5-F9DD-4D96-A1E6-3927E8FEC13A}" srcOrd="0" destOrd="0" presId="urn:microsoft.com/office/officeart/2005/8/layout/hierarchy1"/>
    <dgm:cxn modelId="{9C28ADCE-04AE-46EB-B0F0-BC35C84B3D24}" type="presParOf" srcId="{C1C26AA5-F9DD-4D96-A1E6-3927E8FEC13A}" destId="{DF815B0A-1A0F-4353-A765-FADFC12BFB6B}" srcOrd="0" destOrd="0" presId="urn:microsoft.com/office/officeart/2005/8/layout/hierarchy1"/>
    <dgm:cxn modelId="{3BF2C76A-4DE8-41A8-B2AD-3ADF11505ECC}" type="presParOf" srcId="{DF815B0A-1A0F-4353-A765-FADFC12BFB6B}" destId="{DFCC3FAF-160E-4718-9D95-EDCA0B9D5221}" srcOrd="0" destOrd="0" presId="urn:microsoft.com/office/officeart/2005/8/layout/hierarchy1"/>
    <dgm:cxn modelId="{943C323C-D1C1-4183-8ACD-F8EC13807034}" type="presParOf" srcId="{DF815B0A-1A0F-4353-A765-FADFC12BFB6B}" destId="{D3090CFD-64FB-4BB6-AC7D-1488D13B1BE5}" srcOrd="1" destOrd="0" presId="urn:microsoft.com/office/officeart/2005/8/layout/hierarchy1"/>
    <dgm:cxn modelId="{28EFC119-2E2B-4876-A46C-AFE096594DB7}" type="presParOf" srcId="{C1C26AA5-F9DD-4D96-A1E6-3927E8FEC13A}" destId="{FE87BEC5-6920-4CE5-958F-B1457EF53F24}" srcOrd="1" destOrd="0" presId="urn:microsoft.com/office/officeart/2005/8/layout/hierarchy1"/>
    <dgm:cxn modelId="{E2782325-5895-427D-BBD2-BC280B1E101B}" type="presParOf" srcId="{FE87BEC5-6920-4CE5-958F-B1457EF53F24}" destId="{EAF37D33-9BE7-4347-9228-B7FAC8D620D2}" srcOrd="0" destOrd="0" presId="urn:microsoft.com/office/officeart/2005/8/layout/hierarchy1"/>
    <dgm:cxn modelId="{45D4745F-7A58-412A-9037-FFA6FB4BEA02}" type="presParOf" srcId="{FE87BEC5-6920-4CE5-958F-B1457EF53F24}" destId="{9E228DCB-B89F-439E-AF7E-809FB92F63A1}" srcOrd="1" destOrd="0" presId="urn:microsoft.com/office/officeart/2005/8/layout/hierarchy1"/>
    <dgm:cxn modelId="{B57EA9B1-3654-4602-A847-0609744F697B}" type="presParOf" srcId="{9E228DCB-B89F-439E-AF7E-809FB92F63A1}" destId="{46E94647-487D-47D5-8010-C121329DEC24}" srcOrd="0" destOrd="0" presId="urn:microsoft.com/office/officeart/2005/8/layout/hierarchy1"/>
    <dgm:cxn modelId="{7049AD76-95EC-4DF5-AB58-0ACBCE6D9C2A}" type="presParOf" srcId="{46E94647-487D-47D5-8010-C121329DEC24}" destId="{092D96A1-B8C6-4696-92CA-5E045215CC67}" srcOrd="0" destOrd="0" presId="urn:microsoft.com/office/officeart/2005/8/layout/hierarchy1"/>
    <dgm:cxn modelId="{9EBB0245-7EB4-493E-8C4A-EA8D25A6F1E8}" type="presParOf" srcId="{46E94647-487D-47D5-8010-C121329DEC24}" destId="{EB296BDA-CAAC-4BD2-A1F4-4FF5518610E1}" srcOrd="1" destOrd="0" presId="urn:microsoft.com/office/officeart/2005/8/layout/hierarchy1"/>
    <dgm:cxn modelId="{4A029DB9-8A5A-498A-A576-2FE98F45F990}" type="presParOf" srcId="{9E228DCB-B89F-439E-AF7E-809FB92F63A1}" destId="{4FFB40E3-BD33-4DE0-BB48-EF5393D04C80}" srcOrd="1" destOrd="0" presId="urn:microsoft.com/office/officeart/2005/8/layout/hierarchy1"/>
    <dgm:cxn modelId="{8AB18CA5-6F1F-48C4-8AD9-87A53A466778}" type="presParOf" srcId="{4FFB40E3-BD33-4DE0-BB48-EF5393D04C80}" destId="{28CF27CA-E72E-4407-80F5-1DE9385B32DA}" srcOrd="0" destOrd="0" presId="urn:microsoft.com/office/officeart/2005/8/layout/hierarchy1"/>
    <dgm:cxn modelId="{CC93F38A-1A3E-475E-851E-3826E44FC49F}" type="presParOf" srcId="{4FFB40E3-BD33-4DE0-BB48-EF5393D04C80}" destId="{64FE7589-A231-432D-9D84-825273B79CCD}" srcOrd="1" destOrd="0" presId="urn:microsoft.com/office/officeart/2005/8/layout/hierarchy1"/>
    <dgm:cxn modelId="{DAA1D894-8579-44AB-8B55-C7FDC5A73409}" type="presParOf" srcId="{64FE7589-A231-432D-9D84-825273B79CCD}" destId="{FEECD616-A7B9-452A-9C2C-0A9D4E3F5853}" srcOrd="0" destOrd="0" presId="urn:microsoft.com/office/officeart/2005/8/layout/hierarchy1"/>
    <dgm:cxn modelId="{9C32EAC1-A5A3-4D7A-BC52-E1EB5DEFB372}" type="presParOf" srcId="{FEECD616-A7B9-452A-9C2C-0A9D4E3F5853}" destId="{F79E4E0B-CB24-4AD1-97F5-29BCE0ACF87C}" srcOrd="0" destOrd="0" presId="urn:microsoft.com/office/officeart/2005/8/layout/hierarchy1"/>
    <dgm:cxn modelId="{833F2189-2578-48ED-8B97-E69201756808}" type="presParOf" srcId="{FEECD616-A7B9-452A-9C2C-0A9D4E3F5853}" destId="{5DF20EC9-CD0C-44FE-958E-E351DF535DE7}" srcOrd="1" destOrd="0" presId="urn:microsoft.com/office/officeart/2005/8/layout/hierarchy1"/>
    <dgm:cxn modelId="{9F487BC0-B313-4D34-AE1F-B98C496E86DB}" type="presParOf" srcId="{64FE7589-A231-432D-9D84-825273B79CCD}" destId="{2214AC4F-41D9-4CE8-AE53-B53C981BBAC1}" srcOrd="1" destOrd="0" presId="urn:microsoft.com/office/officeart/2005/8/layout/hierarchy1"/>
    <dgm:cxn modelId="{49C30EBA-3734-4A80-94DA-FB6150AD93A4}" type="presParOf" srcId="{4FFB40E3-BD33-4DE0-BB48-EF5393D04C80}" destId="{0D6F31E0-AB6C-4B13-AEB7-8BD97E1D833C}" srcOrd="2" destOrd="0" presId="urn:microsoft.com/office/officeart/2005/8/layout/hierarchy1"/>
    <dgm:cxn modelId="{BFDEAD76-670C-4614-A4FF-F941F76A0912}" type="presParOf" srcId="{4FFB40E3-BD33-4DE0-BB48-EF5393D04C80}" destId="{F376EE80-2FEC-4D0D-88DD-5B156000335C}" srcOrd="3" destOrd="0" presId="urn:microsoft.com/office/officeart/2005/8/layout/hierarchy1"/>
    <dgm:cxn modelId="{5C79D510-12DF-4C6A-9551-43D701ECA639}" type="presParOf" srcId="{F376EE80-2FEC-4D0D-88DD-5B156000335C}" destId="{90590A24-8D60-4B90-AF7E-96BE2A057AFF}" srcOrd="0" destOrd="0" presId="urn:microsoft.com/office/officeart/2005/8/layout/hierarchy1"/>
    <dgm:cxn modelId="{617A4EC5-500E-4E3F-8984-09CC7B031C74}" type="presParOf" srcId="{90590A24-8D60-4B90-AF7E-96BE2A057AFF}" destId="{39D40942-2E2E-4999-9300-50F8E3CC07FE}" srcOrd="0" destOrd="0" presId="urn:microsoft.com/office/officeart/2005/8/layout/hierarchy1"/>
    <dgm:cxn modelId="{09C81A6D-8F70-45D5-83A1-ED218263F497}" type="presParOf" srcId="{90590A24-8D60-4B90-AF7E-96BE2A057AFF}" destId="{051209C2-37C2-4596-9AAD-9D4602A3E079}" srcOrd="1" destOrd="0" presId="urn:microsoft.com/office/officeart/2005/8/layout/hierarchy1"/>
    <dgm:cxn modelId="{7FE5E469-1C2F-4234-9009-D88C74FF4F39}" type="presParOf" srcId="{F376EE80-2FEC-4D0D-88DD-5B156000335C}" destId="{59F70D07-8C1F-4F4E-B560-252DA5C2E896}" srcOrd="1" destOrd="0" presId="urn:microsoft.com/office/officeart/2005/8/layout/hierarchy1"/>
    <dgm:cxn modelId="{5E2D5B67-CF96-4DFD-A614-6089B4065462}" type="presParOf" srcId="{FE87BEC5-6920-4CE5-958F-B1457EF53F24}" destId="{643D4A88-CAC6-4611-9B5C-6DB39F75327C}" srcOrd="2" destOrd="0" presId="urn:microsoft.com/office/officeart/2005/8/layout/hierarchy1"/>
    <dgm:cxn modelId="{60C94DC1-64EE-4F9A-B3A3-E9E37078B0ED}" type="presParOf" srcId="{FE87BEC5-6920-4CE5-958F-B1457EF53F24}" destId="{8A5094F9-0AD2-4A8C-9AD1-4146D08C7C1B}" srcOrd="3" destOrd="0" presId="urn:microsoft.com/office/officeart/2005/8/layout/hierarchy1"/>
    <dgm:cxn modelId="{45C7B208-E0AC-43D1-A47D-7ABC2DBF12D9}" type="presParOf" srcId="{8A5094F9-0AD2-4A8C-9AD1-4146D08C7C1B}" destId="{82004086-007D-4424-80CC-72762B085076}" srcOrd="0" destOrd="0" presId="urn:microsoft.com/office/officeart/2005/8/layout/hierarchy1"/>
    <dgm:cxn modelId="{055ABBB5-770D-46F6-A55F-7E23C02339D0}" type="presParOf" srcId="{82004086-007D-4424-80CC-72762B085076}" destId="{CA30C896-37DD-47E6-915F-4F08981F1241}" srcOrd="0" destOrd="0" presId="urn:microsoft.com/office/officeart/2005/8/layout/hierarchy1"/>
    <dgm:cxn modelId="{C39CBECE-9062-4676-8CA3-E54102EFE8C3}" type="presParOf" srcId="{82004086-007D-4424-80CC-72762B085076}" destId="{9C07095B-729E-49DB-97C2-86CDE7F35E15}" srcOrd="1" destOrd="0" presId="urn:microsoft.com/office/officeart/2005/8/layout/hierarchy1"/>
    <dgm:cxn modelId="{69A3E883-5DC7-4ABE-89A1-434313C10019}" type="presParOf" srcId="{8A5094F9-0AD2-4A8C-9AD1-4146D08C7C1B}" destId="{199AD3B5-1E33-4890-9C2C-222E62A06952}" srcOrd="1" destOrd="0" presId="urn:microsoft.com/office/officeart/2005/8/layout/hierarchy1"/>
    <dgm:cxn modelId="{D28A6433-DA1E-4E2E-B147-6494137FE438}" type="presParOf" srcId="{199AD3B5-1E33-4890-9C2C-222E62A06952}" destId="{4A45B60E-1478-4DD5-A112-C5A5C6093C5C}" srcOrd="0" destOrd="0" presId="urn:microsoft.com/office/officeart/2005/8/layout/hierarchy1"/>
    <dgm:cxn modelId="{3ECA7DAA-205E-413A-98E0-0106675265DB}" type="presParOf" srcId="{199AD3B5-1E33-4890-9C2C-222E62A06952}" destId="{CBB4EC31-5D2C-42C6-951B-A4BB55EF0A15}" srcOrd="1" destOrd="0" presId="urn:microsoft.com/office/officeart/2005/8/layout/hierarchy1"/>
    <dgm:cxn modelId="{DDD433D6-79F0-4E73-94ED-7816A78AAFEC}" type="presParOf" srcId="{CBB4EC31-5D2C-42C6-951B-A4BB55EF0A15}" destId="{BD02B716-7ACC-46D9-8A50-9911EE5ED0DC}" srcOrd="0" destOrd="0" presId="urn:microsoft.com/office/officeart/2005/8/layout/hierarchy1"/>
    <dgm:cxn modelId="{A29D819D-BB49-4294-9DF9-0317BCB3D3D5}" type="presParOf" srcId="{BD02B716-7ACC-46D9-8A50-9911EE5ED0DC}" destId="{B5114B86-87D9-451F-AA10-54BB409516CC}" srcOrd="0" destOrd="0" presId="urn:microsoft.com/office/officeart/2005/8/layout/hierarchy1"/>
    <dgm:cxn modelId="{CD7A1550-3DBC-4C10-AE8E-FCC91E627A12}" type="presParOf" srcId="{BD02B716-7ACC-46D9-8A50-9911EE5ED0DC}" destId="{14A5966B-7D77-4CEC-8350-A89047607114}" srcOrd="1" destOrd="0" presId="urn:microsoft.com/office/officeart/2005/8/layout/hierarchy1"/>
    <dgm:cxn modelId="{BCC4A0D9-EEE8-45B1-A234-7204496F7528}" type="presParOf" srcId="{CBB4EC31-5D2C-42C6-951B-A4BB55EF0A15}" destId="{9A8DED07-00CE-42D3-9C6C-011E59C56A40}" srcOrd="1" destOrd="0" presId="urn:microsoft.com/office/officeart/2005/8/layout/hierarchy1"/>
    <dgm:cxn modelId="{47BA2B01-9BDB-4D1E-BED3-74A8C875317E}" type="presParOf" srcId="{199AD3B5-1E33-4890-9C2C-222E62A06952}" destId="{A8DF94F9-9278-4188-87E6-E339365CB29E}" srcOrd="2" destOrd="0" presId="urn:microsoft.com/office/officeart/2005/8/layout/hierarchy1"/>
    <dgm:cxn modelId="{449305B1-A3DA-430C-84C7-7534CFA22300}" type="presParOf" srcId="{199AD3B5-1E33-4890-9C2C-222E62A06952}" destId="{A126E218-AE4F-4D80-8260-45DEBA44E5D0}" srcOrd="3" destOrd="0" presId="urn:microsoft.com/office/officeart/2005/8/layout/hierarchy1"/>
    <dgm:cxn modelId="{A06A0367-B423-4CC3-B2E7-E3890CECE6FD}" type="presParOf" srcId="{A126E218-AE4F-4D80-8260-45DEBA44E5D0}" destId="{8F13ED1B-347E-4DA5-A806-CC834D9EAD27}" srcOrd="0" destOrd="0" presId="urn:microsoft.com/office/officeart/2005/8/layout/hierarchy1"/>
    <dgm:cxn modelId="{306C2CC7-BEAC-451F-A4A6-537B26DBA193}" type="presParOf" srcId="{8F13ED1B-347E-4DA5-A806-CC834D9EAD27}" destId="{D278FE85-F640-49F8-8E23-608806EB438C}" srcOrd="0" destOrd="0" presId="urn:microsoft.com/office/officeart/2005/8/layout/hierarchy1"/>
    <dgm:cxn modelId="{1E5D72FC-EA0A-44D1-8947-1DA59EAE72B3}" type="presParOf" srcId="{8F13ED1B-347E-4DA5-A806-CC834D9EAD27}" destId="{11EAAF26-F53B-4EF8-9A5D-907307E880C4}" srcOrd="1" destOrd="0" presId="urn:microsoft.com/office/officeart/2005/8/layout/hierarchy1"/>
    <dgm:cxn modelId="{0AA40B97-326C-4615-96A3-8D8CC96A63C5}" type="presParOf" srcId="{A126E218-AE4F-4D80-8260-45DEBA44E5D0}" destId="{1086410E-176A-476B-862D-18B22CDD76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F94F9-9278-4188-87E6-E339365CB29E}">
      <dsp:nvSpPr>
        <dsp:cNvPr id="0" name=""/>
        <dsp:cNvSpPr/>
      </dsp:nvSpPr>
      <dsp:spPr>
        <a:xfrm>
          <a:off x="4666574" y="1452731"/>
          <a:ext cx="568424" cy="270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50"/>
              </a:lnTo>
              <a:lnTo>
                <a:pt x="568424" y="184350"/>
              </a:lnTo>
              <a:lnTo>
                <a:pt x="568424" y="2705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5B60E-1478-4DD5-A112-C5A5C6093C5C}">
      <dsp:nvSpPr>
        <dsp:cNvPr id="0" name=""/>
        <dsp:cNvSpPr/>
      </dsp:nvSpPr>
      <dsp:spPr>
        <a:xfrm>
          <a:off x="4098149" y="1452731"/>
          <a:ext cx="568424" cy="270518"/>
        </a:xfrm>
        <a:custGeom>
          <a:avLst/>
          <a:gdLst/>
          <a:ahLst/>
          <a:cxnLst/>
          <a:rect l="0" t="0" r="0" b="0"/>
          <a:pathLst>
            <a:path>
              <a:moveTo>
                <a:pt x="568424" y="0"/>
              </a:moveTo>
              <a:lnTo>
                <a:pt x="568424" y="184350"/>
              </a:lnTo>
              <a:lnTo>
                <a:pt x="0" y="184350"/>
              </a:lnTo>
              <a:lnTo>
                <a:pt x="0" y="2705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D4A88-CAC6-4611-9B5C-6DB39F75327C}">
      <dsp:nvSpPr>
        <dsp:cNvPr id="0" name=""/>
        <dsp:cNvSpPr/>
      </dsp:nvSpPr>
      <dsp:spPr>
        <a:xfrm>
          <a:off x="3529725" y="591567"/>
          <a:ext cx="1136849" cy="270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50"/>
              </a:lnTo>
              <a:lnTo>
                <a:pt x="1136849" y="184350"/>
              </a:lnTo>
              <a:lnTo>
                <a:pt x="1136849" y="2705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F31E0-AB6C-4B13-AEB7-8BD97E1D833C}">
      <dsp:nvSpPr>
        <dsp:cNvPr id="0" name=""/>
        <dsp:cNvSpPr/>
      </dsp:nvSpPr>
      <dsp:spPr>
        <a:xfrm>
          <a:off x="2392875" y="1452731"/>
          <a:ext cx="568424" cy="270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50"/>
              </a:lnTo>
              <a:lnTo>
                <a:pt x="568424" y="184350"/>
              </a:lnTo>
              <a:lnTo>
                <a:pt x="568424" y="2705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F27CA-E72E-4407-80F5-1DE9385B32DA}">
      <dsp:nvSpPr>
        <dsp:cNvPr id="0" name=""/>
        <dsp:cNvSpPr/>
      </dsp:nvSpPr>
      <dsp:spPr>
        <a:xfrm>
          <a:off x="1824450" y="1452731"/>
          <a:ext cx="568424" cy="270518"/>
        </a:xfrm>
        <a:custGeom>
          <a:avLst/>
          <a:gdLst/>
          <a:ahLst/>
          <a:cxnLst/>
          <a:rect l="0" t="0" r="0" b="0"/>
          <a:pathLst>
            <a:path>
              <a:moveTo>
                <a:pt x="568424" y="0"/>
              </a:moveTo>
              <a:lnTo>
                <a:pt x="568424" y="184350"/>
              </a:lnTo>
              <a:lnTo>
                <a:pt x="0" y="184350"/>
              </a:lnTo>
              <a:lnTo>
                <a:pt x="0" y="27051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37D33-9BE7-4347-9228-B7FAC8D620D2}">
      <dsp:nvSpPr>
        <dsp:cNvPr id="0" name=""/>
        <dsp:cNvSpPr/>
      </dsp:nvSpPr>
      <dsp:spPr>
        <a:xfrm>
          <a:off x="2392875" y="591567"/>
          <a:ext cx="1136849" cy="270518"/>
        </a:xfrm>
        <a:custGeom>
          <a:avLst/>
          <a:gdLst/>
          <a:ahLst/>
          <a:cxnLst/>
          <a:rect l="0" t="0" r="0" b="0"/>
          <a:pathLst>
            <a:path>
              <a:moveTo>
                <a:pt x="1136849" y="0"/>
              </a:moveTo>
              <a:lnTo>
                <a:pt x="1136849" y="184350"/>
              </a:lnTo>
              <a:lnTo>
                <a:pt x="0" y="184350"/>
              </a:lnTo>
              <a:lnTo>
                <a:pt x="0" y="2705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CC3FAF-160E-4718-9D95-EDCA0B9D5221}">
      <dsp:nvSpPr>
        <dsp:cNvPr id="0" name=""/>
        <dsp:cNvSpPr/>
      </dsp:nvSpPr>
      <dsp:spPr>
        <a:xfrm>
          <a:off x="2528363" y="922"/>
          <a:ext cx="2002724" cy="590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90CFD-64FB-4BB6-AC7D-1488D13B1BE5}">
      <dsp:nvSpPr>
        <dsp:cNvPr id="0" name=""/>
        <dsp:cNvSpPr/>
      </dsp:nvSpPr>
      <dsp:spPr>
        <a:xfrm>
          <a:off x="2631712" y="99105"/>
          <a:ext cx="2002724" cy="590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b="1" kern="1200" dirty="0" smtClean="0"/>
            <a:t>Tertiary Consumer Co-op</a:t>
          </a:r>
          <a:endParaRPr lang="en-ZA" sz="1300" b="1" kern="1200" dirty="0"/>
        </a:p>
      </dsp:txBody>
      <dsp:txXfrm>
        <a:off x="2649011" y="116404"/>
        <a:ext cx="1968126" cy="556047"/>
      </dsp:txXfrm>
    </dsp:sp>
    <dsp:sp modelId="{092D96A1-B8C6-4696-92CA-5E045215CC67}">
      <dsp:nvSpPr>
        <dsp:cNvPr id="0" name=""/>
        <dsp:cNvSpPr/>
      </dsp:nvSpPr>
      <dsp:spPr>
        <a:xfrm>
          <a:off x="1927800" y="862086"/>
          <a:ext cx="930149" cy="590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96BDA-CAAC-4BD2-A1F4-4FF5518610E1}">
      <dsp:nvSpPr>
        <dsp:cNvPr id="0" name=""/>
        <dsp:cNvSpPr/>
      </dsp:nvSpPr>
      <dsp:spPr>
        <a:xfrm>
          <a:off x="2031150" y="960268"/>
          <a:ext cx="930149" cy="590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Secondary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Co-op</a:t>
          </a:r>
          <a:endParaRPr lang="en-ZA" sz="1300" kern="1200" dirty="0"/>
        </a:p>
      </dsp:txBody>
      <dsp:txXfrm>
        <a:off x="2048449" y="977567"/>
        <a:ext cx="895551" cy="556047"/>
      </dsp:txXfrm>
    </dsp:sp>
    <dsp:sp modelId="{F79E4E0B-CB24-4AD1-97F5-29BCE0ACF87C}">
      <dsp:nvSpPr>
        <dsp:cNvPr id="0" name=""/>
        <dsp:cNvSpPr/>
      </dsp:nvSpPr>
      <dsp:spPr>
        <a:xfrm>
          <a:off x="1359375" y="1723249"/>
          <a:ext cx="930149" cy="590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20EC9-CD0C-44FE-958E-E351DF535DE7}">
      <dsp:nvSpPr>
        <dsp:cNvPr id="0" name=""/>
        <dsp:cNvSpPr/>
      </dsp:nvSpPr>
      <dsp:spPr>
        <a:xfrm>
          <a:off x="1462725" y="1821432"/>
          <a:ext cx="930149" cy="590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Primary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Co-op</a:t>
          </a:r>
          <a:endParaRPr lang="en-ZA" sz="1300" kern="1200" dirty="0"/>
        </a:p>
      </dsp:txBody>
      <dsp:txXfrm>
        <a:off x="1480024" y="1838731"/>
        <a:ext cx="895551" cy="556047"/>
      </dsp:txXfrm>
    </dsp:sp>
    <dsp:sp modelId="{39D40942-2E2E-4999-9300-50F8E3CC07FE}">
      <dsp:nvSpPr>
        <dsp:cNvPr id="0" name=""/>
        <dsp:cNvSpPr/>
      </dsp:nvSpPr>
      <dsp:spPr>
        <a:xfrm>
          <a:off x="2496225" y="1723249"/>
          <a:ext cx="930149" cy="590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209C2-37C2-4596-9AAD-9D4602A3E079}">
      <dsp:nvSpPr>
        <dsp:cNvPr id="0" name=""/>
        <dsp:cNvSpPr/>
      </dsp:nvSpPr>
      <dsp:spPr>
        <a:xfrm>
          <a:off x="2599575" y="1821432"/>
          <a:ext cx="930149" cy="590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Primary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Co-op</a:t>
          </a:r>
          <a:endParaRPr lang="en-ZA" sz="1300" kern="1200" dirty="0"/>
        </a:p>
      </dsp:txBody>
      <dsp:txXfrm>
        <a:off x="2616874" y="1838731"/>
        <a:ext cx="895551" cy="556047"/>
      </dsp:txXfrm>
    </dsp:sp>
    <dsp:sp modelId="{CA30C896-37DD-47E6-915F-4F08981F1241}">
      <dsp:nvSpPr>
        <dsp:cNvPr id="0" name=""/>
        <dsp:cNvSpPr/>
      </dsp:nvSpPr>
      <dsp:spPr>
        <a:xfrm>
          <a:off x="4201499" y="862086"/>
          <a:ext cx="930149" cy="590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7095B-729E-49DB-97C2-86CDE7F35E15}">
      <dsp:nvSpPr>
        <dsp:cNvPr id="0" name=""/>
        <dsp:cNvSpPr/>
      </dsp:nvSpPr>
      <dsp:spPr>
        <a:xfrm>
          <a:off x="4304849" y="960268"/>
          <a:ext cx="930149" cy="590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Secondary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Co-op</a:t>
          </a:r>
          <a:endParaRPr lang="en-ZA" sz="1300" kern="1200" dirty="0"/>
        </a:p>
      </dsp:txBody>
      <dsp:txXfrm>
        <a:off x="4322148" y="977567"/>
        <a:ext cx="895551" cy="556047"/>
      </dsp:txXfrm>
    </dsp:sp>
    <dsp:sp modelId="{B5114B86-87D9-451F-AA10-54BB409516CC}">
      <dsp:nvSpPr>
        <dsp:cNvPr id="0" name=""/>
        <dsp:cNvSpPr/>
      </dsp:nvSpPr>
      <dsp:spPr>
        <a:xfrm>
          <a:off x="3633074" y="1723249"/>
          <a:ext cx="930149" cy="590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5966B-7D77-4CEC-8350-A89047607114}">
      <dsp:nvSpPr>
        <dsp:cNvPr id="0" name=""/>
        <dsp:cNvSpPr/>
      </dsp:nvSpPr>
      <dsp:spPr>
        <a:xfrm>
          <a:off x="3736424" y="1821432"/>
          <a:ext cx="930149" cy="590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Primary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Co-op</a:t>
          </a:r>
          <a:endParaRPr lang="en-ZA" sz="1300" kern="1200" dirty="0"/>
        </a:p>
      </dsp:txBody>
      <dsp:txXfrm>
        <a:off x="3753723" y="1838731"/>
        <a:ext cx="895551" cy="556047"/>
      </dsp:txXfrm>
    </dsp:sp>
    <dsp:sp modelId="{D278FE85-F640-49F8-8E23-608806EB438C}">
      <dsp:nvSpPr>
        <dsp:cNvPr id="0" name=""/>
        <dsp:cNvSpPr/>
      </dsp:nvSpPr>
      <dsp:spPr>
        <a:xfrm>
          <a:off x="4769924" y="1723249"/>
          <a:ext cx="930149" cy="590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AAF26-F53B-4EF8-9A5D-907307E880C4}">
      <dsp:nvSpPr>
        <dsp:cNvPr id="0" name=""/>
        <dsp:cNvSpPr/>
      </dsp:nvSpPr>
      <dsp:spPr>
        <a:xfrm>
          <a:off x="4873274" y="1821432"/>
          <a:ext cx="930149" cy="590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Primary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300" kern="1200" dirty="0" smtClean="0"/>
            <a:t>Co-op</a:t>
          </a:r>
          <a:endParaRPr lang="en-ZA" sz="1300" kern="1200" dirty="0"/>
        </a:p>
      </dsp:txBody>
      <dsp:txXfrm>
        <a:off x="4890573" y="1838731"/>
        <a:ext cx="895551" cy="556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2336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5" y="1"/>
            <a:ext cx="3032336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33E69AD-B661-4A1F-9ACA-B84B2D862ED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9"/>
            <a:ext cx="559816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32336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5" y="8817905"/>
            <a:ext cx="3032336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F8F49668-DEBE-480D-A838-5B9AFC3F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49668-DEBE-480D-A838-5B9AFC3F1D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49668-DEBE-480D-A838-5B9AFC3F1D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9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49668-DEBE-480D-A838-5B9AFC3F1D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9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Master - 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0"/>
            <a:ext cx="325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TCGoldSea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4877060"/>
            <a:ext cx="2023382" cy="18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317750"/>
            <a:ext cx="5334000" cy="1219200"/>
          </a:xfrm>
        </p:spPr>
        <p:txBody>
          <a:bodyPr anchor="b"/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460750"/>
            <a:ext cx="5334000" cy="5334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E3DECB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096000"/>
            <a:ext cx="1905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374CCB0-4E14-4290-BA18-BC27D6432AC4}" type="datetime1">
              <a:rPr lang="en-US" smtClean="0"/>
              <a:t>8/13/2014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5486400"/>
            <a:ext cx="4572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A5D9-2C2F-4B73-9DB1-4C3A84F15412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074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E5E7-7CB8-4F96-8936-661E6B33F9DF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2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FD73-590F-4CC0-B657-967126754EF2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327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9960-49F0-45E6-AB9D-C3C569F91C4F}" type="datetime1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86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D30D-3A1B-4AB5-9386-AF75168961BB}" type="datetime1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158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02C-F931-42E1-90DD-0BDD6000A756}" type="datetime1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39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8A8D-1118-40B8-9E24-B09C88526C6F}" type="datetime1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43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76BEE-0DDE-437C-ABC3-796E02E3708E}" type="datetime1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74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786-CDD5-465B-911A-BDF1F9A545CD}" type="datetime1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545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8157-6C57-43B8-8765-A3FC5F034B78}" type="datetime1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08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A35A-ACF5-4A2C-B7F3-C105CF3FE8F9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5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AA5-C39A-45E8-BC08-8657ECC6133E}" type="datetime1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240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D78B-024E-4427-8AF3-ED2E5BEC69AE}" type="datetime1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99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039C-F59A-40ED-88C6-C64B0E3EEAAE}" type="datetime1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38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F665-40A2-4620-8C68-20DC7F331F80}" type="datetime1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783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C18C-E0BC-4D4C-AC55-123AAB2ADC4F}" type="datetime1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02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Master - Sta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0"/>
            <a:ext cx="3257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TCGoldSea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4877060"/>
            <a:ext cx="2023382" cy="18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317750"/>
            <a:ext cx="5334000" cy="1219200"/>
          </a:xfrm>
        </p:spPr>
        <p:txBody>
          <a:bodyPr anchor="b"/>
          <a:lstStyle>
            <a:lvl1pPr algn="r">
              <a:defRPr sz="3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460750"/>
            <a:ext cx="5334000" cy="5334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E3DECB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096000"/>
            <a:ext cx="1905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FC5C87C9-F727-426A-955E-398A56EBEC7A}" type="datetime1">
              <a:rPr lang="en-US" smtClean="0"/>
              <a:t>8/13/2014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5486400"/>
            <a:ext cx="4572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rgbClr val="E3DECB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3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A35A-ACF5-4A2C-B7F3-C105CF3FE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509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D8D2-376B-4885-8ABD-851F8FA2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698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C33-669D-48F5-B8D8-0CC587A3D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979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31E0-6CD4-4A66-BE1F-EDC4D2563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9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D8D2-376B-4885-8ABD-851F8FA26C55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698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FDB3-D66F-4A12-8C3B-3B9D85F89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09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0B22-54BD-45E7-B4D6-9CA2002E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73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0729-B6A2-4DAE-B01A-D865C0743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4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9EA0-D069-40FB-9657-FD38B2A4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42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DA5D9-2C2F-4B73-9DB1-4C3A84F1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4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E5E7-7CB8-4F96-8936-661E6B33F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24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FD73-590F-4CC0-B657-967126754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327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E4CBC-3A16-4204-A408-1768731947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812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56ED-EA4C-43B8-8C43-9ABF07D609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0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7C5B-EA81-4FE7-817B-18A3A6D03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41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FC33-669D-48F5-B8D8-0CC587A3D0B8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9979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A097-A89A-499B-B0CE-D60D546C9B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78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8BA5-90BF-400F-AAC4-D2F72823A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143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F593-3DED-4E2B-8871-3653640758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387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9DE8-1C3A-4322-8D2F-95AFF6A89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861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A22-02CE-48F4-A70A-7F13513691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1903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6855-FA99-4E4E-9337-937938E70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6918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9C7A-4D17-4785-AA29-C0AD6AC887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037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8E3A-EC7C-4396-8F2C-9AD9FEC847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5054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ED5E-0D4E-4AC1-9CFA-4D1E1E2B4C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23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Morgan FTC 1"/>
          <p:cNvPicPr>
            <a:picLocks noChangeAspect="1" noChangeArrowheads="1"/>
          </p:cNvPicPr>
          <p:nvPr/>
        </p:nvPicPr>
        <p:blipFill>
          <a:blip r:embed="rId2">
            <a:lum bright="30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" y="685800"/>
            <a:ext cx="8229600" cy="76200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Federal Trade Commission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1378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31E0-6CD4-4A66-BE1F-EDC4D25630D8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988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91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56096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192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135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2359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7097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63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756714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59393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8487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184785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39115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256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EFDB3-D66F-4A12-8C3B-3B9D85F89089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093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20092"/>
      </p:ext>
    </p:extLst>
  </p:cSld>
  <p:clrMapOvr>
    <a:masterClrMapping/>
  </p:clrMapOvr>
  <p:transition/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2192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7300" y="35814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83940"/>
      </p:ext>
    </p:extLst>
  </p:cSld>
  <p:clrMapOvr>
    <a:masterClrMapping/>
  </p:clrMapOvr>
  <p:transition/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2192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7300" y="35814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17624"/>
      </p:ext>
    </p:extLst>
  </p:cSld>
  <p:clrMapOvr>
    <a:masterClrMapping/>
  </p:clrMapOvr>
  <p:transition/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Morgan FTC 1"/>
          <p:cNvPicPr>
            <a:picLocks noChangeAspect="1" noChangeArrowheads="1"/>
          </p:cNvPicPr>
          <p:nvPr userDrawn="1"/>
        </p:nvPicPr>
        <p:blipFill>
          <a:blip r:embed="rId2">
            <a:lum bright="30000" contras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7200" y="685800"/>
            <a:ext cx="8229600" cy="76200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57200" y="8382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Federal Trade Commission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29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111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6702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4438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192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7235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709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092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6652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0B22-54BD-45E7-B4D6-9CA2002E611A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730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3428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1899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6295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1847850" cy="551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39115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331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2527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2192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7300" y="35814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757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19200"/>
            <a:ext cx="36195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2192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67300" y="3581400"/>
            <a:ext cx="36195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6558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70729-B6A2-4DAE-B01A-D865C07439E1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440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9EA0-D069-40FB-9657-FD38B2A4DC6B}" type="slidenum">
              <a:rPr lang="en-US">
                <a:solidFill>
                  <a:srgbClr val="EAE4D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342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848600" cy="685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950" y="6448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C286269-924E-4360-8B63-EF38D6EC0E49}" type="slidenum">
              <a:rPr lang="en-US">
                <a:solidFill>
                  <a:srgbClr val="EAE4D1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762000" y="990600"/>
            <a:ext cx="7848600" cy="0"/>
          </a:xfrm>
          <a:prstGeom prst="line">
            <a:avLst/>
          </a:prstGeom>
          <a:noFill/>
          <a:ln w="19050">
            <a:solidFill>
              <a:schemeClr val="tx2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1030" name="Picture 8" descr="Powerpoint-Inner-Slide-Bar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7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5106390" y="6474743"/>
            <a:ext cx="403761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CEC375"/>
                </a:solidFill>
              </a:rPr>
              <a:t>U.S. Federal Trade Commission</a:t>
            </a:r>
          </a:p>
        </p:txBody>
      </p:sp>
      <p:pic>
        <p:nvPicPr>
          <p:cNvPr id="1032" name="Picture 10" descr="FTCGoldSe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76" y="6209730"/>
            <a:ext cx="715798" cy="6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6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AD24-DA58-485C-A98E-D4E24778A549}" type="datetime1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61DE-86A6-4B7D-BE0B-A2D1473FF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848600" cy="685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876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808080">
                <a:alpha val="8200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950" y="6448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ea typeface="ＭＳ Ｐゴシック" pitchFamily="1" charset="-128"/>
              </a:defRPr>
            </a:lvl1pPr>
          </a:lstStyle>
          <a:p>
            <a:pPr>
              <a:defRPr/>
            </a:pPr>
            <a:fld id="{DC286269-924E-4360-8B63-EF38D6EC0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762000" y="990600"/>
            <a:ext cx="7848600" cy="0"/>
          </a:xfrm>
          <a:prstGeom prst="line">
            <a:avLst/>
          </a:prstGeom>
          <a:noFill/>
          <a:ln w="19050">
            <a:solidFill>
              <a:schemeClr val="tx2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8" descr="Powerpoint-Inner-Slide-Bar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7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5106390" y="6474743"/>
            <a:ext cx="403761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800" b="1" dirty="0" smtClean="0">
                <a:solidFill>
                  <a:srgbClr val="CEC375"/>
                </a:solidFill>
              </a:rPr>
              <a:t>U.S. Federal Trade Commission</a:t>
            </a:r>
          </a:p>
        </p:txBody>
      </p:sp>
      <p:pic>
        <p:nvPicPr>
          <p:cNvPr id="1032" name="Picture 10" descr="FTCGoldSe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076" y="6209730"/>
            <a:ext cx="715798" cy="6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6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Times New Roman" pitchFamily="18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FF550-ACBC-4077-BEF6-B5769BBF1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8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205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39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381000" y="6251575"/>
            <a:ext cx="8305800" cy="96838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12157"/>
                  <a:invGamma/>
                  <a:alpha val="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en-US" sz="2800" b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2054" name="Picture 23" descr="Morgan FTC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15000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6913" indent="-239713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SzPct val="130000"/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</a:t>
            </a:r>
          </a:p>
        </p:txBody>
      </p:sp>
      <p:sp>
        <p:nvSpPr>
          <p:cNvPr id="307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19200"/>
            <a:ext cx="739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381000" y="6251575"/>
            <a:ext cx="8305800" cy="96838"/>
          </a:xfrm>
          <a:prstGeom prst="rect">
            <a:avLst/>
          </a:prstGeom>
          <a:solidFill>
            <a:schemeClr val="accent2">
              <a:alpha val="8588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</a:pPr>
            <a:endParaRPr 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12157"/>
                  <a:invGamma/>
                  <a:alpha val="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buClr>
                <a:srgbClr val="333399"/>
              </a:buClr>
              <a:buFont typeface="Wingdings" pitchFamily="2" charset="2"/>
              <a:buChar char="§"/>
              <a:defRPr/>
            </a:pPr>
            <a:endParaRPr lang="en-US" sz="2800" b="1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  <p:pic>
        <p:nvPicPr>
          <p:cNvPr id="3078" name="Picture 23" descr="Morgan FTC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15000"/>
            <a:ext cx="114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2575" indent="-282575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96913" indent="-239713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SzPct val="130000"/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C286269-924E-4360-8B63-EF38D6EC0E49}" type="slidenum">
              <a:rPr lang="en-US" smtClean="0">
                <a:solidFill>
                  <a:srgbClr val="EAE4D1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4D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fricaMa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08" y="218224"/>
            <a:ext cx="1904810" cy="16687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819400"/>
            <a:ext cx="7315200" cy="1614412"/>
          </a:xfrm>
        </p:spPr>
        <p:txBody>
          <a:bodyPr>
            <a:normAutofit fontScale="90000"/>
          </a:bodyPr>
          <a:lstStyle/>
          <a:p>
            <a:r>
              <a:rPr dirty="0"/>
              <a:t>
</a:t>
            </a:r>
            <a:r>
              <a:rPr lang="en-ZA" dirty="0" smtClean="0"/>
              <a:t> </a:t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sz="4900" dirty="0" smtClean="0"/>
              <a:t>Empowering and Educating Consumers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375" y="5486400"/>
            <a:ext cx="3245043" cy="1219200"/>
          </a:xfrm>
        </p:spPr>
        <p:txBody>
          <a:bodyPr>
            <a:normAutofit fontScale="55000" lnSpcReduction="20000"/>
          </a:bodyPr>
          <a:lstStyle/>
          <a:p>
            <a:r>
              <a:rPr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Consumer Protection Dialogue Conference
Malawi 
8 - 10 September 2014 </a:t>
            </a:r>
            <a:r>
              <a:rPr dirty="0"/>
              <a:t>
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360628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T </a:t>
            </a:r>
            <a:r>
              <a:rPr lang="en-ZA" sz="1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Bolani</a:t>
            </a:r>
            <a:endParaRPr lang="en-ZA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1"/>
            <a:ext cx="1219200" cy="4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914400"/>
            <a:ext cx="8001000" cy="6858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About Us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
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81200"/>
            <a:ext cx="7889875" cy="4114800"/>
          </a:xfrm>
        </p:spPr>
        <p:txBody>
          <a:bodyPr wrap="square" lIns="58" tIns="29" rIns="58" bIns="29" anchor="t">
            <a:normAutofit/>
          </a:bodyPr>
          <a:lstStyle/>
          <a:p>
            <a:pPr marL="302260" indent="0" algn="l" defTabSz="914400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endParaRPr lang="ko-KR" altLang="en-US" sz="1600" dirty="0" smtClean="0">
              <a:solidFill>
                <a:srgbClr val="000000"/>
              </a:solidFill>
            </a:endParaRPr>
          </a:p>
          <a:p>
            <a:pPr marL="302260" indent="0" algn="l" defTabSz="914400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endParaRPr lang="ko-KR" altLang="en-US" sz="1600" dirty="0" smtClean="0">
              <a:solidFill>
                <a:srgbClr val="000000"/>
              </a:solidFill>
            </a:endParaRPr>
          </a:p>
          <a:p>
            <a:pPr marL="302260" indent="0" algn="l" defTabSz="914400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endParaRPr lang="ko-KR" altLang="en-US" sz="1600" dirty="0" smtClean="0">
              <a:solidFill>
                <a:srgbClr val="000000"/>
              </a:solidFill>
            </a:endParaRPr>
          </a:p>
          <a:p>
            <a:pPr marL="588010" indent="-285750" algn="just" defTabSz="914400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73E87"/>
              </a:buClr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Fair is registered as a Non Profit Company in South Africa. Our registration number is 2012 / 189724 / 08.</a:t>
            </a:r>
          </a:p>
          <a:p>
            <a:pPr marL="302260" indent="0" algn="just" defTabSz="914400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73E87"/>
              </a:buClr>
              <a:buNone/>
            </a:pPr>
            <a:endParaRPr lang="ko-KR" alt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8010" indent="-285750" algn="just" defTabSz="914400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73E87"/>
              </a:buClr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 Full Member of Consumers International.</a:t>
            </a:r>
          </a:p>
          <a:p>
            <a:pPr marL="302260" indent="0" algn="just" defTabSz="914400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73E87"/>
              </a:buClr>
              <a:buNone/>
            </a:pPr>
            <a:endParaRPr lang="ko-KR" alt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8010" indent="-285750" algn="just" defTabSz="914400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73E87"/>
              </a:buClr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1994 Consumer Fair has been dedicated to the protection and promotion of the rights of consumers in South Africa.</a:t>
            </a:r>
            <a:endParaRPr lang="ko-KR" alt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260" indent="0" algn="l" defTabSz="914400" latinLnBrk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endParaRPr lang="ko-KR" altLang="en-US" sz="1600" dirty="0" smtClean="0">
              <a:solidFill>
                <a:srgbClr val="000000"/>
              </a:solidFill>
            </a:endParaRPr>
          </a:p>
          <a:p>
            <a:pPr marL="0" indent="0" algn="l" defTabSz="914400" latinLnBrk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rgbClr val="000000"/>
              </a:solidFill>
            </a:endParaRPr>
          </a:p>
          <a:p>
            <a:pPr marL="274320" indent="-274320" algn="l" defTabSz="91440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261DE-86A6-4B7D-BE0B-A2D1473FF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5261DE-86A6-4B7D-BE0B-A2D1473FF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92635" y="4444203"/>
            <a:ext cx="17463" cy="1076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23781" y="3974303"/>
            <a:ext cx="1191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725318" y="2479717"/>
            <a:ext cx="1198563" cy="1206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3585" y="2106188"/>
            <a:ext cx="17463" cy="1438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514600" y="2493959"/>
            <a:ext cx="1241424" cy="1102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776412" y="4048125"/>
            <a:ext cx="1243012" cy="7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0" name="Oval 5119"/>
          <p:cNvSpPr/>
          <p:nvPr/>
        </p:nvSpPr>
        <p:spPr>
          <a:xfrm>
            <a:off x="7315200" y="3686172"/>
            <a:ext cx="1752600" cy="53816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altLang="en-US" sz="1200" dirty="0">
                <a:solidFill>
                  <a:schemeClr val="tx1"/>
                </a:solidFill>
              </a:rPr>
              <a:t>Consumer Fair Insurance </a:t>
            </a:r>
          </a:p>
          <a:p>
            <a:pPr algn="ctr"/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5121" name="Oval 5120"/>
          <p:cNvSpPr/>
          <p:nvPr/>
        </p:nvSpPr>
        <p:spPr>
          <a:xfrm>
            <a:off x="131762" y="3776661"/>
            <a:ext cx="1663700" cy="538163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altLang="en-US" sz="1200" dirty="0">
                <a:solidFill>
                  <a:schemeClr val="tx1"/>
                </a:solidFill>
              </a:rPr>
              <a:t>Consumer Cooperative</a:t>
            </a:r>
          </a:p>
          <a:p>
            <a:pPr algn="ctr"/>
            <a:endParaRPr lang="en-ZA" sz="1200" dirty="0"/>
          </a:p>
        </p:txBody>
      </p:sp>
      <p:sp>
        <p:nvSpPr>
          <p:cNvPr id="5123" name="Oval 5122"/>
          <p:cNvSpPr/>
          <p:nvPr/>
        </p:nvSpPr>
        <p:spPr>
          <a:xfrm>
            <a:off x="1268411" y="2106188"/>
            <a:ext cx="1751013" cy="428903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alt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ZA" altLang="en-US" sz="1200" dirty="0" smtClean="0">
                <a:solidFill>
                  <a:schemeClr val="tx1"/>
                </a:solidFill>
              </a:rPr>
              <a:t>Printing </a:t>
            </a:r>
            <a:r>
              <a:rPr lang="en-ZA" altLang="en-US" sz="1200" dirty="0">
                <a:solidFill>
                  <a:schemeClr val="tx1"/>
                </a:solidFill>
              </a:rPr>
              <a:t>House</a:t>
            </a:r>
          </a:p>
          <a:p>
            <a:pPr algn="ctr"/>
            <a:endParaRPr lang="en-ZA" dirty="0"/>
          </a:p>
        </p:txBody>
      </p:sp>
      <p:sp>
        <p:nvSpPr>
          <p:cNvPr id="5124" name="Oval 5123"/>
          <p:cNvSpPr/>
          <p:nvPr/>
        </p:nvSpPr>
        <p:spPr>
          <a:xfrm>
            <a:off x="3756024" y="5524500"/>
            <a:ext cx="1711325" cy="504825"/>
          </a:xfrm>
          <a:prstGeom prst="ellips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altLang="en-US" sz="1200" dirty="0">
                <a:solidFill>
                  <a:schemeClr val="tx1"/>
                </a:solidFill>
              </a:rPr>
              <a:t>Advocacy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5125" name="Oval 5124"/>
          <p:cNvSpPr/>
          <p:nvPr/>
        </p:nvSpPr>
        <p:spPr>
          <a:xfrm>
            <a:off x="3581400" y="1620691"/>
            <a:ext cx="1711325" cy="485497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alt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ZA" altLang="en-US" sz="1200" dirty="0" smtClean="0">
                <a:solidFill>
                  <a:schemeClr val="tx1"/>
                </a:solidFill>
              </a:rPr>
              <a:t>Investment </a:t>
            </a:r>
            <a:r>
              <a:rPr lang="en-ZA" altLang="en-US" sz="1200" dirty="0">
                <a:solidFill>
                  <a:schemeClr val="tx1"/>
                </a:solidFill>
              </a:rPr>
              <a:t>Fund</a:t>
            </a:r>
          </a:p>
          <a:p>
            <a:pPr algn="ctr"/>
            <a:endParaRPr lang="en-ZA" dirty="0"/>
          </a:p>
        </p:txBody>
      </p:sp>
      <p:sp>
        <p:nvSpPr>
          <p:cNvPr id="5126" name="Oval 5125"/>
          <p:cNvSpPr/>
          <p:nvPr/>
        </p:nvSpPr>
        <p:spPr>
          <a:xfrm>
            <a:off x="6353174" y="2034185"/>
            <a:ext cx="1676400" cy="445532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altLang="en-US" sz="1200" dirty="0">
                <a:solidFill>
                  <a:schemeClr val="tx1"/>
                </a:solidFill>
              </a:rPr>
              <a:t>Academy</a:t>
            </a: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5128" name="Oval 5127"/>
          <p:cNvSpPr/>
          <p:nvPr/>
        </p:nvSpPr>
        <p:spPr>
          <a:xfrm>
            <a:off x="3019424" y="3504403"/>
            <a:ext cx="3103562" cy="939800"/>
          </a:xfrm>
          <a:prstGeom prst="ellipse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>
                <a:solidFill>
                  <a:schemeClr val="tx1"/>
                </a:solidFill>
              </a:rPr>
              <a:t>CONSUMER FAIR</a:t>
            </a:r>
            <a:endParaRPr lang="en-Z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209800" cy="365125"/>
          </a:xfrm>
          <a:prstGeom prst="rect">
            <a:avLst/>
          </a:prstGeom>
        </p:spPr>
        <p:txBody>
          <a:bodyPr/>
          <a:lstStyle/>
          <a:p>
            <a:fld id="{1A5261DE-86A6-4B7D-BE0B-A2D1473FF35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8011887" cy="990600"/>
          </a:xfrm>
        </p:spPr>
        <p:txBody>
          <a:bodyPr>
            <a:noAutofit/>
          </a:bodyPr>
          <a:lstStyle/>
          <a:p>
            <a:r>
              <a:rPr lang="en-US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Advocacy</a:t>
            </a:r>
            <a:endParaRPr lang="en-US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251460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little signs of growth in activism by consumers in South Africa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mainly two small consumer bodies in the country – Consumer Fair and SANCU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Consumers are under pressure – energy prices, highway tolling, food prices, unemployment, poverty,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Growth of black middle class has no impact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75" y="25146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Focus of advocacy </a:t>
            </a:r>
          </a:p>
          <a:p>
            <a:pPr algn="ctr"/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ccess to affordable and quality financial products and services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Empowerment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service delivery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4362569"/>
            <a:ext cx="4800600" cy="188583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Stokvels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800 000  with about 8.3 members</a:t>
            </a:r>
          </a:p>
          <a:p>
            <a:pPr algn="ctr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R 55b savings a year</a:t>
            </a:r>
          </a:p>
          <a:p>
            <a:pPr algn="ctr"/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Unfortunately these are short term savings</a:t>
            </a:r>
          </a:p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940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Calibri" panose="020F0502020204030204" pitchFamily="34" charset="0"/>
              </a:rPr>
              <a:t>Consumer Education </a:t>
            </a:r>
            <a:endParaRPr lang="en-ZA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415004"/>
            <a:ext cx="4648200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2003 there was little awareness of the rights available to consumers. A mentioned study found that 85% of respondents wanted more infrastructure on their rights as consumers.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50" y="2596753"/>
            <a:ext cx="43053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growing consumer protection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572000"/>
            <a:ext cx="4648200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AMPS 2010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13% of adult population have internet access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24% of metropolitan population have internet access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More people access internet on their mobile phones</a:t>
            </a:r>
          </a:p>
          <a:p>
            <a:endParaRPr lang="en-ZA" dirty="0"/>
          </a:p>
        </p:txBody>
      </p:sp>
      <p:sp>
        <p:nvSpPr>
          <p:cNvPr id="13" name="Oval 12"/>
          <p:cNvSpPr/>
          <p:nvPr/>
        </p:nvSpPr>
        <p:spPr>
          <a:xfrm>
            <a:off x="5410200" y="2596753"/>
            <a:ext cx="3429000" cy="140535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Fair has a daily listenership of more than 1.3 m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1625" y="4572000"/>
            <a:ext cx="3657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Popular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Scams, e.g. pyramid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Credit reporting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Debt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Small business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services, e.g.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209800" cy="365125"/>
          </a:xfrm>
          <a:prstGeom prst="rect">
            <a:avLst/>
          </a:prstGeom>
        </p:spPr>
        <p:txBody>
          <a:bodyPr/>
          <a:lstStyle/>
          <a:p>
            <a:fld id="{1A5261DE-86A6-4B7D-BE0B-A2D1473FF35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9525"/>
            <a:ext cx="8011887" cy="990600"/>
          </a:xfrm>
        </p:spPr>
        <p:txBody>
          <a:bodyPr>
            <a:noAutofit/>
          </a:bodyPr>
          <a:lstStyle/>
          <a:p>
            <a:pPr algn="r"/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Consumer Empowerment Fund</a:t>
            </a:r>
            <a:endParaRPr lang="en-US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42900"/>
            <a:ext cx="167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200025" y="4566523"/>
            <a:ext cx="4114800" cy="1981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Unbanked Consumers</a:t>
            </a:r>
          </a:p>
          <a:p>
            <a:pPr algn="ctr"/>
            <a:endParaRPr lang="en-Z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R 12b under mattresses according to BASA survey 2010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Perception is that banks are elitist, inaccessible and expensive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 smtClean="0"/>
              <a:t>Fraud is major challenge </a:t>
            </a:r>
            <a:endParaRPr lang="en-ZA" dirty="0"/>
          </a:p>
        </p:txBody>
      </p:sp>
      <p:sp>
        <p:nvSpPr>
          <p:cNvPr id="13" name="Oval 12"/>
          <p:cNvSpPr/>
          <p:nvPr/>
        </p:nvSpPr>
        <p:spPr>
          <a:xfrm>
            <a:off x="4724400" y="4604623"/>
            <a:ext cx="4038600" cy="1905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Savings </a:t>
            </a:r>
          </a:p>
          <a:p>
            <a:pPr algn="ctr"/>
            <a:endParaRPr lang="en-Z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Total savings ratio is 16.1% of GDP of which household savings contributes less than 2%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Saving ratio needed is closer to 30% of GDP</a:t>
            </a:r>
            <a:endParaRPr lang="en-ZA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2209800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Fair facilitated establishment of investment fund affordable for all consumers with established investment company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Low costs for investing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Promotes savings and empowerment in the previously disadvantaged section of consumers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Fund promotes financial inclusion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22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50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5908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NCF Academy was established in 2013 and is accredited by BANKSETA (accreditation No. 5577088)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Academy aims to provide a range of high quality education and training programmes to consumers, small entrepreneurs and NGO’s.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 available</a:t>
            </a:r>
          </a:p>
          <a:p>
            <a:pPr algn="ctr"/>
            <a:endParaRPr lang="en-ZA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Accredited financial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for cooperatives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Investments and financial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Maths and science</a:t>
            </a:r>
          </a:p>
          <a:p>
            <a:pPr algn="ctr"/>
            <a:endParaRPr lang="en-ZA" dirty="0" smtClean="0"/>
          </a:p>
          <a:p>
            <a:endParaRPr lang="en-Z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42402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8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Consumer Cooperatives </a:t>
            </a:r>
            <a:endParaRPr lang="en-ZA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419599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The aim of the Consumer Fair Cooperative is to organize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Mobilize members around consumer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of cooperative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and maintain co-op insurance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Promotion of food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Job 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5889452"/>
              </p:ext>
            </p:extLst>
          </p:nvPr>
        </p:nvGraphicFramePr>
        <p:xfrm>
          <a:off x="762000" y="1828800"/>
          <a:ext cx="71628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6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C:\Users\bolanita\Documents\NCF 2014\Consumer Fair\2014 Editions\Consumer_Fair__2014_Edition 2_Cover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Reebok">
  <a:themeElements>
    <a:clrScheme name="Advertising 13">
      <a:dk1>
        <a:srgbClr val="101826"/>
      </a:dk1>
      <a:lt1>
        <a:srgbClr val="EAE4D1"/>
      </a:lt1>
      <a:dk2>
        <a:srgbClr val="243552"/>
      </a:dk2>
      <a:lt2>
        <a:srgbClr val="FFFFFF"/>
      </a:lt2>
      <a:accent1>
        <a:srgbClr val="2E4266"/>
      </a:accent1>
      <a:accent2>
        <a:srgbClr val="E9E6C5"/>
      </a:accent2>
      <a:accent3>
        <a:srgbClr val="ACAEB3"/>
      </a:accent3>
      <a:accent4>
        <a:srgbClr val="C8C3B2"/>
      </a:accent4>
      <a:accent5>
        <a:srgbClr val="ADB0B8"/>
      </a:accent5>
      <a:accent6>
        <a:srgbClr val="D3D0B2"/>
      </a:accent6>
      <a:hlink>
        <a:srgbClr val="7C7856"/>
      </a:hlink>
      <a:folHlink>
        <a:srgbClr val="8C9EA0"/>
      </a:folHlink>
    </a:clrScheme>
    <a:fontScheme name="Advertising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lnDef>
  </a:objectDefaults>
  <a:extraClrSchemeLst>
    <a:extraClrScheme>
      <a:clrScheme name="Advertis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3">
        <a:dk1>
          <a:srgbClr val="101826"/>
        </a:dk1>
        <a:lt1>
          <a:srgbClr val="EAE4D1"/>
        </a:lt1>
        <a:dk2>
          <a:srgbClr val="243552"/>
        </a:dk2>
        <a:lt2>
          <a:srgbClr val="FFFFFF"/>
        </a:lt2>
        <a:accent1>
          <a:srgbClr val="2E4266"/>
        </a:accent1>
        <a:accent2>
          <a:srgbClr val="E9E6C5"/>
        </a:accent2>
        <a:accent3>
          <a:srgbClr val="ACAEB3"/>
        </a:accent3>
        <a:accent4>
          <a:srgbClr val="C8C3B2"/>
        </a:accent4>
        <a:accent5>
          <a:srgbClr val="ADB0B8"/>
        </a:accent5>
        <a:accent6>
          <a:srgbClr val="D3D0B2"/>
        </a:accent6>
        <a:hlink>
          <a:srgbClr val="7C7856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ebok">
  <a:themeElements>
    <a:clrScheme name="Advertising 13">
      <a:dk1>
        <a:srgbClr val="101826"/>
      </a:dk1>
      <a:lt1>
        <a:srgbClr val="EAE4D1"/>
      </a:lt1>
      <a:dk2>
        <a:srgbClr val="243552"/>
      </a:dk2>
      <a:lt2>
        <a:srgbClr val="FFFFFF"/>
      </a:lt2>
      <a:accent1>
        <a:srgbClr val="2E4266"/>
      </a:accent1>
      <a:accent2>
        <a:srgbClr val="E9E6C5"/>
      </a:accent2>
      <a:accent3>
        <a:srgbClr val="ACAEB3"/>
      </a:accent3>
      <a:accent4>
        <a:srgbClr val="C8C3B2"/>
      </a:accent4>
      <a:accent5>
        <a:srgbClr val="ADB0B8"/>
      </a:accent5>
      <a:accent6>
        <a:srgbClr val="D3D0B2"/>
      </a:accent6>
      <a:hlink>
        <a:srgbClr val="7C7856"/>
      </a:hlink>
      <a:folHlink>
        <a:srgbClr val="8C9EA0"/>
      </a:folHlink>
    </a:clrScheme>
    <a:fontScheme name="Advertising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ea typeface="ＭＳ Ｐゴシック" pitchFamily="1" charset="-128"/>
          </a:defRPr>
        </a:defPPr>
      </a:lstStyle>
    </a:lnDef>
  </a:objectDefaults>
  <a:extraClrSchemeLst>
    <a:extraClrScheme>
      <a:clrScheme name="Advertis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ertis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ertising 13">
        <a:dk1>
          <a:srgbClr val="101826"/>
        </a:dk1>
        <a:lt1>
          <a:srgbClr val="EAE4D1"/>
        </a:lt1>
        <a:dk2>
          <a:srgbClr val="243552"/>
        </a:dk2>
        <a:lt2>
          <a:srgbClr val="FFFFFF"/>
        </a:lt2>
        <a:accent1>
          <a:srgbClr val="2E4266"/>
        </a:accent1>
        <a:accent2>
          <a:srgbClr val="E9E6C5"/>
        </a:accent2>
        <a:accent3>
          <a:srgbClr val="ACAEB3"/>
        </a:accent3>
        <a:accent4>
          <a:srgbClr val="C8C3B2"/>
        </a:accent4>
        <a:accent5>
          <a:srgbClr val="ADB0B8"/>
        </a:accent5>
        <a:accent6>
          <a:srgbClr val="D3D0B2"/>
        </a:accent6>
        <a:hlink>
          <a:srgbClr val="7C7856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TC Building Theme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2575" marR="0" indent="-2825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2575" marR="0" indent="-2825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2575" marR="0" indent="-2825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2575" marR="0" indent="-282575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99"/>
          </a:buClr>
          <a:buSzTx/>
          <a:buFont typeface="Wingdings" pitchFamily="2" charset="2"/>
          <a:buChar char="§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482</Words>
  <Application>Microsoft Office PowerPoint</Application>
  <PresentationFormat>On-screen Show (4:3)</PresentationFormat>
  <Paragraphs>111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1_Reebok</vt:lpstr>
      <vt:lpstr>Custom Design</vt:lpstr>
      <vt:lpstr>Reebok</vt:lpstr>
      <vt:lpstr>1_Custom Design</vt:lpstr>
      <vt:lpstr>FTC Building Theme1</vt:lpstr>
      <vt:lpstr>2_Custom Design</vt:lpstr>
      <vt:lpstr>Waveform</vt:lpstr>
      <vt:lpstr>
                Empowering and Educating Consumers </vt:lpstr>
      <vt:lpstr>About Us
 </vt:lpstr>
      <vt:lpstr>PowerPoint Presentation</vt:lpstr>
      <vt:lpstr>Advocacy</vt:lpstr>
      <vt:lpstr>Consumer Education </vt:lpstr>
      <vt:lpstr>Consumer Empowerment Fund</vt:lpstr>
      <vt:lpstr>PowerPoint Presentation</vt:lpstr>
      <vt:lpstr>Consumer Cooperatives </vt:lpstr>
      <vt:lpstr>PowerPoint Presentation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Federal Trade Commission</dc:creator>
  <cp:lastModifiedBy>Thami Bolani</cp:lastModifiedBy>
  <cp:revision>202</cp:revision>
  <cp:lastPrinted>2013-09-04T20:45:20Z</cp:lastPrinted>
  <dcterms:created xsi:type="dcterms:W3CDTF">2013-04-22T18:57:04Z</dcterms:created>
  <dcterms:modified xsi:type="dcterms:W3CDTF">2014-08-13T11:58:08Z</dcterms:modified>
</cp:coreProperties>
</file>