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12"/>
  </p:notesMasterIdLst>
  <p:sldIdLst>
    <p:sldId id="257" r:id="rId3"/>
    <p:sldId id="306" r:id="rId4"/>
    <p:sldId id="259" r:id="rId5"/>
    <p:sldId id="299" r:id="rId6"/>
    <p:sldId id="300" r:id="rId7"/>
    <p:sldId id="305" r:id="rId8"/>
    <p:sldId id="304" r:id="rId9"/>
    <p:sldId id="307" r:id="rId10"/>
    <p:sldId id="308" r:id="rId11"/>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idx="1"/>
          </p:nvPr>
        </p:nvSpPr>
        <p:spPr>
          <a:xfrm>
            <a:off x="3956550" y="0"/>
            <a:ext cx="3026833" cy="464185"/>
          </a:xfrm>
          <a:prstGeom prst="rect">
            <a:avLst/>
          </a:prstGeom>
        </p:spPr>
        <p:txBody>
          <a:bodyPr vert="horz" lIns="92958" tIns="46479" rIns="92958" bIns="46479" rtlCol="0"/>
          <a:lstStyle>
            <a:lvl1pPr algn="r">
              <a:defRPr sz="1200"/>
            </a:lvl1pPr>
          </a:lstStyle>
          <a:p>
            <a:fld id="{CFA62F0B-5AFC-44FB-9E5B-AEA3E8593F24}" type="datetimeFigureOut">
              <a:rPr lang="en-US" smtClean="0"/>
              <a:t>8/2/2013</a:t>
            </a:fld>
            <a:endParaRPr lang="en-US"/>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endParaRPr lang="en-US"/>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8" tIns="46479" rIns="92958" bIns="4647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26833" cy="464185"/>
          </a:xfrm>
          <a:prstGeom prst="rect">
            <a:avLst/>
          </a:prstGeom>
        </p:spPr>
        <p:txBody>
          <a:bodyPr vert="horz" lIns="92958" tIns="46479" rIns="92958" bIns="46479" rtlCol="0" anchor="b"/>
          <a:lstStyle>
            <a:lvl1pPr algn="l">
              <a:defRPr sz="1200"/>
            </a:lvl1pPr>
          </a:lstStyle>
          <a:p>
            <a:endParaRPr lang="en-US"/>
          </a:p>
        </p:txBody>
      </p:sp>
      <p:sp>
        <p:nvSpPr>
          <p:cNvPr id="7" name="Slide Number Placeholder 6"/>
          <p:cNvSpPr>
            <a:spLocks noGrp="1"/>
          </p:cNvSpPr>
          <p:nvPr>
            <p:ph type="sldNum" sz="quarter" idx="5"/>
          </p:nvPr>
        </p:nvSpPr>
        <p:spPr>
          <a:xfrm>
            <a:off x="3956550" y="8817904"/>
            <a:ext cx="3026833" cy="464185"/>
          </a:xfrm>
          <a:prstGeom prst="rect">
            <a:avLst/>
          </a:prstGeom>
        </p:spPr>
        <p:txBody>
          <a:bodyPr vert="horz" lIns="92958" tIns="46479" rIns="92958" bIns="46479" rtlCol="0" anchor="b"/>
          <a:lstStyle>
            <a:lvl1pPr algn="r">
              <a:defRPr sz="1200"/>
            </a:lvl1pPr>
          </a:lstStyle>
          <a:p>
            <a:fld id="{E143506D-8DF2-4BD1-AAE8-D3B31BDE073D}" type="slidenum">
              <a:rPr lang="en-US" smtClean="0"/>
              <a:t>‹#›</a:t>
            </a:fld>
            <a:endParaRPr lang="en-US"/>
          </a:p>
        </p:txBody>
      </p:sp>
    </p:spTree>
    <p:extLst>
      <p:ext uri="{BB962C8B-B14F-4D97-AF65-F5344CB8AC3E}">
        <p14:creationId xmlns:p14="http://schemas.microsoft.com/office/powerpoint/2010/main" val="10721907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5CC31B-5A92-42FC-AB18-C4B4571E2F31}" type="slidenum">
              <a:rPr lang="en-US">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2113869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A99062D-A187-4039-BE5F-00E46BBA9D63}" type="datetime1">
              <a:rPr lang="en-US" smtClean="0">
                <a:solidFill>
                  <a:srgbClr val="073E87"/>
                </a:solidFill>
              </a:rPr>
              <a:t>8/2/2013</a:t>
            </a:fld>
            <a:endParaRPr lang="en-US" dirty="0">
              <a:solidFill>
                <a:srgbClr val="073E87"/>
              </a:solidFill>
            </a:endParaRPr>
          </a:p>
        </p:txBody>
      </p:sp>
      <p:sp>
        <p:nvSpPr>
          <p:cNvPr id="5" name="Footer Placeholder 4"/>
          <p:cNvSpPr>
            <a:spLocks noGrp="1"/>
          </p:cNvSpPr>
          <p:nvPr>
            <p:ph type="ftr" sz="quarter" idx="11"/>
          </p:nvPr>
        </p:nvSpPr>
        <p:spPr/>
        <p:txBody>
          <a:bodyPr/>
          <a:lstStyle/>
          <a:p>
            <a:endParaRPr lang="en-US" dirty="0">
              <a:solidFill>
                <a:srgbClr val="073E87"/>
              </a:solidFill>
            </a:endParaRPr>
          </a:p>
        </p:txBody>
      </p:sp>
      <p:sp>
        <p:nvSpPr>
          <p:cNvPr id="6" name="Slide Number Placeholder 5"/>
          <p:cNvSpPr>
            <a:spLocks noGrp="1"/>
          </p:cNvSpPr>
          <p:nvPr>
            <p:ph type="sldNum" sz="quarter" idx="12"/>
          </p:nvPr>
        </p:nvSpPr>
        <p:spPr/>
        <p:txBody>
          <a:bodyPr/>
          <a:lstStyle/>
          <a:p>
            <a:fld id="{12A81D5C-F4C2-48B8-81C3-36C8089BB5FF}" type="slidenum">
              <a:rPr lang="en-US" smtClean="0">
                <a:solidFill>
                  <a:srgbClr val="073E87"/>
                </a:solidFill>
              </a:rPr>
              <a:pPr/>
              <a:t>‹#›</a:t>
            </a:fld>
            <a:endParaRPr lang="en-US" dirty="0">
              <a:solidFill>
                <a:srgbClr val="073E87"/>
              </a:solidFill>
            </a:endParaRPr>
          </a:p>
        </p:txBody>
      </p:sp>
    </p:spTree>
    <p:extLst>
      <p:ext uri="{BB962C8B-B14F-4D97-AF65-F5344CB8AC3E}">
        <p14:creationId xmlns:p14="http://schemas.microsoft.com/office/powerpoint/2010/main" val="1422725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249A50-2E40-4126-9A0D-12CE2B7292F5}" type="datetime1">
              <a:rPr lang="en-US" smtClean="0">
                <a:solidFill>
                  <a:srgbClr val="073E87"/>
                </a:solidFill>
              </a:rPr>
              <a:t>8/2/2013</a:t>
            </a:fld>
            <a:endParaRPr lang="en-US" dirty="0">
              <a:solidFill>
                <a:srgbClr val="073E87"/>
              </a:solidFill>
            </a:endParaRPr>
          </a:p>
        </p:txBody>
      </p:sp>
      <p:sp>
        <p:nvSpPr>
          <p:cNvPr id="5" name="Footer Placeholder 4"/>
          <p:cNvSpPr>
            <a:spLocks noGrp="1"/>
          </p:cNvSpPr>
          <p:nvPr>
            <p:ph type="ftr" sz="quarter" idx="11"/>
          </p:nvPr>
        </p:nvSpPr>
        <p:spPr/>
        <p:txBody>
          <a:bodyPr/>
          <a:lstStyle/>
          <a:p>
            <a:endParaRPr lang="en-US" dirty="0">
              <a:solidFill>
                <a:srgbClr val="073E87"/>
              </a:solidFill>
            </a:endParaRPr>
          </a:p>
        </p:txBody>
      </p:sp>
      <p:sp>
        <p:nvSpPr>
          <p:cNvPr id="6" name="Slide Number Placeholder 5"/>
          <p:cNvSpPr>
            <a:spLocks noGrp="1"/>
          </p:cNvSpPr>
          <p:nvPr>
            <p:ph type="sldNum" sz="quarter" idx="12"/>
          </p:nvPr>
        </p:nvSpPr>
        <p:spPr/>
        <p:txBody>
          <a:bodyPr/>
          <a:lstStyle/>
          <a:p>
            <a:fld id="{12A81D5C-F4C2-48B8-81C3-36C8089BB5FF}" type="slidenum">
              <a:rPr lang="en-US" smtClean="0">
                <a:solidFill>
                  <a:srgbClr val="073E87"/>
                </a:solidFill>
              </a:rPr>
              <a:pPr/>
              <a:t>‹#›</a:t>
            </a:fld>
            <a:endParaRPr lang="en-US" dirty="0">
              <a:solidFill>
                <a:srgbClr val="073E87"/>
              </a:solidFill>
            </a:endParaRPr>
          </a:p>
        </p:txBody>
      </p:sp>
    </p:spTree>
    <p:extLst>
      <p:ext uri="{BB962C8B-B14F-4D97-AF65-F5344CB8AC3E}">
        <p14:creationId xmlns:p14="http://schemas.microsoft.com/office/powerpoint/2010/main" val="1154947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 name="Date Placeholder 3"/>
          <p:cNvSpPr>
            <a:spLocks noGrp="1"/>
          </p:cNvSpPr>
          <p:nvPr>
            <p:ph type="dt" sz="half" idx="10"/>
          </p:nvPr>
        </p:nvSpPr>
        <p:spPr/>
        <p:txBody>
          <a:bodyPr/>
          <a:lstStyle/>
          <a:p>
            <a:fld id="{BAEE9C4D-E97F-42C0-89C8-FF13559D29AF}" type="datetime1">
              <a:rPr lang="en-US" smtClean="0">
                <a:solidFill>
                  <a:srgbClr val="073E87"/>
                </a:solidFill>
              </a:rPr>
              <a:t>8/2/2013</a:t>
            </a:fld>
            <a:endParaRPr lang="en-US" dirty="0">
              <a:solidFill>
                <a:srgbClr val="073E87"/>
              </a:solidFill>
            </a:endParaRPr>
          </a:p>
        </p:txBody>
      </p:sp>
      <p:sp>
        <p:nvSpPr>
          <p:cNvPr id="5" name="Footer Placeholder 4"/>
          <p:cNvSpPr>
            <a:spLocks noGrp="1"/>
          </p:cNvSpPr>
          <p:nvPr>
            <p:ph type="ftr" sz="quarter" idx="11"/>
          </p:nvPr>
        </p:nvSpPr>
        <p:spPr/>
        <p:txBody>
          <a:bodyPr/>
          <a:lstStyle/>
          <a:p>
            <a:endParaRPr lang="en-US" dirty="0">
              <a:solidFill>
                <a:srgbClr val="073E87"/>
              </a:solidFill>
            </a:endParaRPr>
          </a:p>
        </p:txBody>
      </p:sp>
      <p:sp>
        <p:nvSpPr>
          <p:cNvPr id="6" name="Slide Number Placeholder 5"/>
          <p:cNvSpPr>
            <a:spLocks noGrp="1"/>
          </p:cNvSpPr>
          <p:nvPr>
            <p:ph type="sldNum" sz="quarter" idx="12"/>
          </p:nvPr>
        </p:nvSpPr>
        <p:spPr/>
        <p:txBody>
          <a:bodyPr/>
          <a:lstStyle/>
          <a:p>
            <a:fld id="{12A81D5C-F4C2-48B8-81C3-36C8089BB5FF}" type="slidenum">
              <a:rPr lang="en-US" smtClean="0">
                <a:solidFill>
                  <a:srgbClr val="073E87"/>
                </a:solidFill>
              </a:rPr>
              <a:pPr/>
              <a:t>‹#›</a:t>
            </a:fld>
            <a:endParaRPr lang="en-US" dirty="0">
              <a:solidFill>
                <a:srgbClr val="073E87"/>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9751593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30725"/>
          </a:xfrm>
        </p:spPr>
        <p:txBody>
          <a:bodyPr/>
          <a:lstStyle/>
          <a:p>
            <a:endParaRPr lang="en-US" dirty="0"/>
          </a:p>
        </p:txBody>
      </p:sp>
      <p:sp>
        <p:nvSpPr>
          <p:cNvPr id="4" name="Date Placeholder 3"/>
          <p:cNvSpPr>
            <a:spLocks noGrp="1"/>
          </p:cNvSpPr>
          <p:nvPr>
            <p:ph type="dt" sz="half" idx="10"/>
          </p:nvPr>
        </p:nvSpPr>
        <p:spPr>
          <a:xfrm>
            <a:off x="457200" y="6278563"/>
            <a:ext cx="2133600" cy="457200"/>
          </a:xfrm>
        </p:spPr>
        <p:txBody>
          <a:bodyPr/>
          <a:lstStyle>
            <a:lvl1pPr>
              <a:defRPr/>
            </a:lvl1pPr>
          </a:lstStyle>
          <a:p>
            <a:fld id="{92D0BCCE-DBF3-4A3E-8054-AEFCDC9BB767}" type="datetime1">
              <a:rPr lang="en-US" smtClean="0">
                <a:solidFill>
                  <a:srgbClr val="073E87"/>
                </a:solidFill>
              </a:rPr>
              <a:t>8/2/2013</a:t>
            </a:fld>
            <a:endParaRPr lang="en-US" dirty="0">
              <a:solidFill>
                <a:srgbClr val="073E87"/>
              </a:solidFill>
            </a:endParaRPr>
          </a:p>
        </p:txBody>
      </p:sp>
      <p:sp>
        <p:nvSpPr>
          <p:cNvPr id="5" name="Footer Placeholder 4"/>
          <p:cNvSpPr>
            <a:spLocks noGrp="1"/>
          </p:cNvSpPr>
          <p:nvPr>
            <p:ph type="ftr" sz="quarter" idx="11"/>
          </p:nvPr>
        </p:nvSpPr>
        <p:spPr>
          <a:xfrm>
            <a:off x="3124200" y="6278563"/>
            <a:ext cx="2895600" cy="457200"/>
          </a:xfrm>
        </p:spPr>
        <p:txBody>
          <a:bodyPr/>
          <a:lstStyle>
            <a:lvl1pPr>
              <a:defRPr/>
            </a:lvl1pPr>
          </a:lstStyle>
          <a:p>
            <a:endParaRPr lang="en-US" dirty="0">
              <a:solidFill>
                <a:srgbClr val="073E87"/>
              </a:solidFill>
            </a:endParaRPr>
          </a:p>
        </p:txBody>
      </p:sp>
      <p:sp>
        <p:nvSpPr>
          <p:cNvPr id="6" name="Slide Number Placeholder 5"/>
          <p:cNvSpPr>
            <a:spLocks noGrp="1"/>
          </p:cNvSpPr>
          <p:nvPr>
            <p:ph type="sldNum" sz="quarter" idx="12"/>
          </p:nvPr>
        </p:nvSpPr>
        <p:spPr>
          <a:xfrm>
            <a:off x="6553200" y="6278563"/>
            <a:ext cx="2133600" cy="457200"/>
          </a:xfrm>
        </p:spPr>
        <p:txBody>
          <a:bodyPr/>
          <a:lstStyle>
            <a:lvl1pPr>
              <a:defRPr/>
            </a:lvl1pPr>
          </a:lstStyle>
          <a:p>
            <a:fld id="{441F7584-F01D-4378-B2C9-53240BC39C84}" type="slidenum">
              <a:rPr lang="en-US">
                <a:solidFill>
                  <a:srgbClr val="073E87"/>
                </a:solidFill>
              </a:rPr>
              <a:pPr/>
              <a:t>‹#›</a:t>
            </a:fld>
            <a:endParaRPr lang="en-US" dirty="0">
              <a:solidFill>
                <a:srgbClr val="073E87"/>
              </a:solidFill>
            </a:endParaRPr>
          </a:p>
        </p:txBody>
      </p:sp>
    </p:spTree>
    <p:extLst>
      <p:ext uri="{BB962C8B-B14F-4D97-AF65-F5344CB8AC3E}">
        <p14:creationId xmlns:p14="http://schemas.microsoft.com/office/powerpoint/2010/main" val="27621813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2A99062D-A187-4039-BE5F-00E46BBA9D63}" type="datetime1">
              <a:rPr lang="en-US" smtClean="0">
                <a:solidFill>
                  <a:srgbClr val="073E87"/>
                </a:solidFill>
              </a:rPr>
              <a:t>8/2/2013</a:t>
            </a:fld>
            <a:endParaRPr lang="en-US" dirty="0">
              <a:solidFill>
                <a:srgbClr val="073E87"/>
              </a:solidFill>
            </a:endParaRP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dirty="0">
              <a:solidFill>
                <a:srgbClr val="073E87"/>
              </a:solidFill>
            </a:endParaRP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12A81D5C-F4C2-48B8-81C3-36C8089BB5FF}" type="slidenum">
              <a:rPr lang="en-US" smtClean="0">
                <a:solidFill>
                  <a:srgbClr val="073E87"/>
                </a:solidFill>
              </a:rPr>
              <a:pPr/>
              <a:t>‹#›</a:t>
            </a:fld>
            <a:endParaRPr lang="en-US" dirty="0">
              <a:solidFill>
                <a:srgbClr val="073E87"/>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7E538818-4991-40E6-804A-1F7270EAF6BC}" type="datetime1">
              <a:rPr lang="en-US" smtClean="0">
                <a:solidFill>
                  <a:srgbClr val="073E87"/>
                </a:solidFill>
              </a:rPr>
              <a:t>8/2/2013</a:t>
            </a:fld>
            <a:endParaRPr lang="en-US" dirty="0">
              <a:solidFill>
                <a:srgbClr val="073E87"/>
              </a:solidFill>
            </a:endParaRPr>
          </a:p>
        </p:txBody>
      </p:sp>
      <p:sp>
        <p:nvSpPr>
          <p:cNvPr id="9" name="Slide Number Placeholder 8"/>
          <p:cNvSpPr>
            <a:spLocks noGrp="1"/>
          </p:cNvSpPr>
          <p:nvPr>
            <p:ph type="sldNum" sz="quarter" idx="15"/>
          </p:nvPr>
        </p:nvSpPr>
        <p:spPr/>
        <p:txBody>
          <a:bodyPr rtlCol="0"/>
          <a:lstStyle/>
          <a:p>
            <a:fld id="{12A81D5C-F4C2-48B8-81C3-36C8089BB5FF}" type="slidenum">
              <a:rPr lang="en-US" smtClean="0">
                <a:solidFill>
                  <a:srgbClr val="073E87"/>
                </a:solidFill>
              </a:rPr>
              <a:pPr/>
              <a:t>‹#›</a:t>
            </a:fld>
            <a:endParaRPr lang="en-US" dirty="0">
              <a:solidFill>
                <a:srgbClr val="073E87"/>
              </a:solidFill>
            </a:endParaRPr>
          </a:p>
        </p:txBody>
      </p:sp>
      <p:sp>
        <p:nvSpPr>
          <p:cNvPr id="10" name="Footer Placeholder 9"/>
          <p:cNvSpPr>
            <a:spLocks noGrp="1"/>
          </p:cNvSpPr>
          <p:nvPr>
            <p:ph type="ftr" sz="quarter" idx="16"/>
          </p:nvPr>
        </p:nvSpPr>
        <p:spPr/>
        <p:txBody>
          <a:bodyPr rtlCol="0"/>
          <a:lstStyle/>
          <a:p>
            <a:endParaRPr lang="en-US" dirty="0">
              <a:solidFill>
                <a:srgbClr val="073E87"/>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6893D8F0-E2C7-4525-8DFB-834483DFCB36}" type="datetime1">
              <a:rPr lang="en-US" smtClean="0">
                <a:solidFill>
                  <a:srgbClr val="073E87"/>
                </a:solidFill>
              </a:rPr>
              <a:t>8/2/2013</a:t>
            </a:fld>
            <a:endParaRPr lang="en-US" dirty="0">
              <a:solidFill>
                <a:srgbClr val="073E87"/>
              </a:solidFill>
            </a:endParaRP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dirty="0">
              <a:solidFill>
                <a:srgbClr val="073E87"/>
              </a:solidFill>
            </a:endParaRP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12A81D5C-F4C2-48B8-81C3-36C8089BB5FF}" type="slidenum">
              <a:rPr lang="en-US" smtClean="0">
                <a:solidFill>
                  <a:srgbClr val="073E87"/>
                </a:solidFill>
              </a:rPr>
              <a:pPr/>
              <a:t>‹#›</a:t>
            </a:fld>
            <a:endParaRPr lang="en-US" dirty="0">
              <a:solidFill>
                <a:srgbClr val="073E87"/>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F60D731-769F-4E8F-8BD1-1948A134746E}" type="datetime1">
              <a:rPr lang="en-US" smtClean="0">
                <a:solidFill>
                  <a:srgbClr val="073E87"/>
                </a:solidFill>
              </a:rPr>
              <a:t>8/2/2013</a:t>
            </a:fld>
            <a:endParaRPr lang="en-US" dirty="0">
              <a:solidFill>
                <a:srgbClr val="073E87"/>
              </a:solidFill>
            </a:endParaRPr>
          </a:p>
        </p:txBody>
      </p:sp>
      <p:sp>
        <p:nvSpPr>
          <p:cNvPr id="6" name="Footer Placeholder 5"/>
          <p:cNvSpPr>
            <a:spLocks noGrp="1"/>
          </p:cNvSpPr>
          <p:nvPr>
            <p:ph type="ftr" sz="quarter" idx="11"/>
          </p:nvPr>
        </p:nvSpPr>
        <p:spPr/>
        <p:txBody>
          <a:bodyPr/>
          <a:lstStyle/>
          <a:p>
            <a:endParaRPr lang="en-US" dirty="0">
              <a:solidFill>
                <a:srgbClr val="073E87"/>
              </a:solidFill>
            </a:endParaRPr>
          </a:p>
        </p:txBody>
      </p:sp>
      <p:sp>
        <p:nvSpPr>
          <p:cNvPr id="7" name="Slide Number Placeholder 6"/>
          <p:cNvSpPr>
            <a:spLocks noGrp="1"/>
          </p:cNvSpPr>
          <p:nvPr>
            <p:ph type="sldNum" sz="quarter" idx="12"/>
          </p:nvPr>
        </p:nvSpPr>
        <p:spPr/>
        <p:txBody>
          <a:bodyPr/>
          <a:lstStyle/>
          <a:p>
            <a:fld id="{12A81D5C-F4C2-48B8-81C3-36C8089BB5FF}" type="slidenum">
              <a:rPr lang="en-US" smtClean="0">
                <a:solidFill>
                  <a:srgbClr val="073E87"/>
                </a:solidFill>
              </a:rPr>
              <a:pPr/>
              <a:t>‹#›</a:t>
            </a:fld>
            <a:endParaRPr lang="en-US" dirty="0">
              <a:solidFill>
                <a:srgbClr val="073E87"/>
              </a:solidFill>
            </a:endParaRP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4E8EC192-EBBE-444F-A5FB-FFD9143C6DE8}" type="datetime1">
              <a:rPr lang="en-US" smtClean="0">
                <a:solidFill>
                  <a:srgbClr val="073E87"/>
                </a:solidFill>
              </a:rPr>
              <a:t>8/2/2013</a:t>
            </a:fld>
            <a:endParaRPr lang="en-US" dirty="0">
              <a:solidFill>
                <a:srgbClr val="073E87"/>
              </a:solidFill>
            </a:endParaRPr>
          </a:p>
        </p:txBody>
      </p:sp>
      <p:sp>
        <p:nvSpPr>
          <p:cNvPr id="8" name="Footer Placeholder 7"/>
          <p:cNvSpPr>
            <a:spLocks noGrp="1"/>
          </p:cNvSpPr>
          <p:nvPr>
            <p:ph type="ftr" sz="quarter" idx="11"/>
          </p:nvPr>
        </p:nvSpPr>
        <p:spPr/>
        <p:txBody>
          <a:bodyPr/>
          <a:lstStyle/>
          <a:p>
            <a:endParaRPr lang="en-US" dirty="0">
              <a:solidFill>
                <a:srgbClr val="073E87"/>
              </a:solidFill>
            </a:endParaRPr>
          </a:p>
        </p:txBody>
      </p:sp>
      <p:sp>
        <p:nvSpPr>
          <p:cNvPr id="9" name="Slide Number Placeholder 8"/>
          <p:cNvSpPr>
            <a:spLocks noGrp="1"/>
          </p:cNvSpPr>
          <p:nvPr>
            <p:ph type="sldNum" sz="quarter" idx="12"/>
          </p:nvPr>
        </p:nvSpPr>
        <p:spPr/>
        <p:txBody>
          <a:bodyPr/>
          <a:lstStyle/>
          <a:p>
            <a:fld id="{12A81D5C-F4C2-48B8-81C3-36C8089BB5FF}" type="slidenum">
              <a:rPr lang="en-US" smtClean="0">
                <a:solidFill>
                  <a:srgbClr val="073E87"/>
                </a:solidFill>
              </a:rPr>
              <a:pPr/>
              <a:t>‹#›</a:t>
            </a:fld>
            <a:endParaRPr lang="en-US" dirty="0">
              <a:solidFill>
                <a:srgbClr val="073E87"/>
              </a:solidFill>
            </a:endParaRP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5CAF8F2-5F65-4BBD-B937-0C39783AE7C1}" type="datetime1">
              <a:rPr lang="en-US" smtClean="0">
                <a:solidFill>
                  <a:srgbClr val="073E87"/>
                </a:solidFill>
              </a:rPr>
              <a:t>8/2/2013</a:t>
            </a:fld>
            <a:endParaRPr lang="en-US" dirty="0">
              <a:solidFill>
                <a:srgbClr val="073E87"/>
              </a:solidFill>
            </a:endParaRPr>
          </a:p>
        </p:txBody>
      </p:sp>
      <p:sp>
        <p:nvSpPr>
          <p:cNvPr id="7" name="Slide Number Placeholder 6"/>
          <p:cNvSpPr>
            <a:spLocks noGrp="1"/>
          </p:cNvSpPr>
          <p:nvPr>
            <p:ph type="sldNum" sz="quarter" idx="11"/>
          </p:nvPr>
        </p:nvSpPr>
        <p:spPr/>
        <p:txBody>
          <a:bodyPr rtlCol="0"/>
          <a:lstStyle/>
          <a:p>
            <a:fld id="{12A81D5C-F4C2-48B8-81C3-36C8089BB5FF}" type="slidenum">
              <a:rPr lang="en-US" smtClean="0">
                <a:solidFill>
                  <a:srgbClr val="073E87"/>
                </a:solidFill>
              </a:rPr>
              <a:pPr/>
              <a:t>‹#›</a:t>
            </a:fld>
            <a:endParaRPr lang="en-US" dirty="0">
              <a:solidFill>
                <a:srgbClr val="073E87"/>
              </a:solidFill>
            </a:endParaRPr>
          </a:p>
        </p:txBody>
      </p:sp>
      <p:sp>
        <p:nvSpPr>
          <p:cNvPr id="8" name="Footer Placeholder 7"/>
          <p:cNvSpPr>
            <a:spLocks noGrp="1"/>
          </p:cNvSpPr>
          <p:nvPr>
            <p:ph type="ftr" sz="quarter" idx="12"/>
          </p:nvPr>
        </p:nvSpPr>
        <p:spPr/>
        <p:txBody>
          <a:bodyPr rtlCol="0"/>
          <a:lstStyle/>
          <a:p>
            <a:endParaRPr lang="en-US" dirty="0">
              <a:solidFill>
                <a:srgbClr val="073E87"/>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5E6AD8-0C7E-43C0-8DEE-2E4543C8F6EA}" type="datetime1">
              <a:rPr lang="en-US" smtClean="0">
                <a:solidFill>
                  <a:srgbClr val="073E87"/>
                </a:solidFill>
              </a:rPr>
              <a:t>8/2/2013</a:t>
            </a:fld>
            <a:endParaRPr lang="en-US" dirty="0">
              <a:solidFill>
                <a:srgbClr val="073E87"/>
              </a:solidFill>
            </a:endParaRPr>
          </a:p>
        </p:txBody>
      </p:sp>
      <p:sp>
        <p:nvSpPr>
          <p:cNvPr id="3" name="Footer Placeholder 2"/>
          <p:cNvSpPr>
            <a:spLocks noGrp="1"/>
          </p:cNvSpPr>
          <p:nvPr>
            <p:ph type="ftr" sz="quarter" idx="11"/>
          </p:nvPr>
        </p:nvSpPr>
        <p:spPr/>
        <p:txBody>
          <a:bodyPr/>
          <a:lstStyle/>
          <a:p>
            <a:endParaRPr lang="en-US" dirty="0">
              <a:solidFill>
                <a:srgbClr val="073E87"/>
              </a:solidFill>
            </a:endParaRPr>
          </a:p>
        </p:txBody>
      </p:sp>
      <p:sp>
        <p:nvSpPr>
          <p:cNvPr id="4" name="Slide Number Placeholder 3"/>
          <p:cNvSpPr>
            <a:spLocks noGrp="1"/>
          </p:cNvSpPr>
          <p:nvPr>
            <p:ph type="sldNum" sz="quarter" idx="12"/>
          </p:nvPr>
        </p:nvSpPr>
        <p:spPr/>
        <p:txBody>
          <a:bodyPr/>
          <a:lstStyle/>
          <a:p>
            <a:fld id="{12A81D5C-F4C2-48B8-81C3-36C8089BB5FF}" type="slidenum">
              <a:rPr lang="en-US" smtClean="0">
                <a:solidFill>
                  <a:srgbClr val="073E87"/>
                </a:solidFill>
              </a:rPr>
              <a:pPr/>
              <a:t>‹#›</a:t>
            </a:fld>
            <a:endParaRPr lang="en-US" dirty="0">
              <a:solidFill>
                <a:srgbClr val="073E87"/>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538818-4991-40E6-804A-1F7270EAF6BC}" type="datetime1">
              <a:rPr lang="en-US" smtClean="0">
                <a:solidFill>
                  <a:srgbClr val="073E87"/>
                </a:solidFill>
              </a:rPr>
              <a:t>8/2/2013</a:t>
            </a:fld>
            <a:endParaRPr lang="en-US" dirty="0">
              <a:solidFill>
                <a:srgbClr val="073E87"/>
              </a:solidFill>
            </a:endParaRPr>
          </a:p>
        </p:txBody>
      </p:sp>
      <p:sp>
        <p:nvSpPr>
          <p:cNvPr id="5" name="Footer Placeholder 4"/>
          <p:cNvSpPr>
            <a:spLocks noGrp="1"/>
          </p:cNvSpPr>
          <p:nvPr>
            <p:ph type="ftr" sz="quarter" idx="11"/>
          </p:nvPr>
        </p:nvSpPr>
        <p:spPr/>
        <p:txBody>
          <a:bodyPr/>
          <a:lstStyle/>
          <a:p>
            <a:endParaRPr lang="en-US" dirty="0">
              <a:solidFill>
                <a:srgbClr val="073E87"/>
              </a:solidFill>
            </a:endParaRPr>
          </a:p>
        </p:txBody>
      </p:sp>
      <p:sp>
        <p:nvSpPr>
          <p:cNvPr id="6" name="Slide Number Placeholder 5"/>
          <p:cNvSpPr>
            <a:spLocks noGrp="1"/>
          </p:cNvSpPr>
          <p:nvPr>
            <p:ph type="sldNum" sz="quarter" idx="12"/>
          </p:nvPr>
        </p:nvSpPr>
        <p:spPr/>
        <p:txBody>
          <a:bodyPr/>
          <a:lstStyle/>
          <a:p>
            <a:fld id="{12A81D5C-F4C2-48B8-81C3-36C8089BB5FF}" type="slidenum">
              <a:rPr lang="en-US" smtClean="0">
                <a:solidFill>
                  <a:srgbClr val="073E87"/>
                </a:solidFill>
              </a:rPr>
              <a:pPr/>
              <a:t>‹#›</a:t>
            </a:fld>
            <a:endParaRPr lang="en-US" dirty="0">
              <a:solidFill>
                <a:srgbClr val="073E87"/>
              </a:solidFill>
            </a:endParaRPr>
          </a:p>
        </p:txBody>
      </p:sp>
      <p:sp>
        <p:nvSpPr>
          <p:cNvPr id="7" name="Title 6"/>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2451682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2675A076-D22B-403F-A722-87C1B5B6239D}" type="datetime1">
              <a:rPr lang="en-US" smtClean="0">
                <a:solidFill>
                  <a:srgbClr val="073E87"/>
                </a:solidFill>
              </a:rPr>
              <a:t>8/2/2013</a:t>
            </a:fld>
            <a:endParaRPr lang="en-US" dirty="0">
              <a:solidFill>
                <a:srgbClr val="073E87"/>
              </a:solidFill>
            </a:endParaRPr>
          </a:p>
        </p:txBody>
      </p:sp>
      <p:sp>
        <p:nvSpPr>
          <p:cNvPr id="22" name="Slide Number Placeholder 21"/>
          <p:cNvSpPr>
            <a:spLocks noGrp="1"/>
          </p:cNvSpPr>
          <p:nvPr>
            <p:ph type="sldNum" sz="quarter" idx="15"/>
          </p:nvPr>
        </p:nvSpPr>
        <p:spPr/>
        <p:txBody>
          <a:bodyPr rtlCol="0"/>
          <a:lstStyle/>
          <a:p>
            <a:fld id="{12A81D5C-F4C2-48B8-81C3-36C8089BB5FF}" type="slidenum">
              <a:rPr lang="en-US" smtClean="0">
                <a:solidFill>
                  <a:srgbClr val="073E87"/>
                </a:solidFill>
              </a:rPr>
              <a:pPr/>
              <a:t>‹#›</a:t>
            </a:fld>
            <a:endParaRPr lang="en-US" dirty="0">
              <a:solidFill>
                <a:srgbClr val="073E87"/>
              </a:solidFill>
            </a:endParaRPr>
          </a:p>
        </p:txBody>
      </p:sp>
      <p:sp>
        <p:nvSpPr>
          <p:cNvPr id="23" name="Footer Placeholder 22"/>
          <p:cNvSpPr>
            <a:spLocks noGrp="1"/>
          </p:cNvSpPr>
          <p:nvPr>
            <p:ph type="ftr" sz="quarter" idx="16"/>
          </p:nvPr>
        </p:nvSpPr>
        <p:spPr/>
        <p:txBody>
          <a:bodyPr rtlCol="0"/>
          <a:lstStyle/>
          <a:p>
            <a:endParaRPr lang="en-US" dirty="0">
              <a:solidFill>
                <a:srgbClr val="073E87"/>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49D9A147-E6C8-41B9-9672-0A8ACC7BDD88}" type="datetime1">
              <a:rPr lang="en-US" smtClean="0">
                <a:solidFill>
                  <a:srgbClr val="073E87"/>
                </a:solidFill>
              </a:rPr>
              <a:t>8/2/2013</a:t>
            </a:fld>
            <a:endParaRPr lang="en-US" dirty="0">
              <a:solidFill>
                <a:srgbClr val="073E87"/>
              </a:solidFill>
            </a:endParaRPr>
          </a:p>
        </p:txBody>
      </p:sp>
      <p:sp>
        <p:nvSpPr>
          <p:cNvPr id="18" name="Slide Number Placeholder 17"/>
          <p:cNvSpPr>
            <a:spLocks noGrp="1"/>
          </p:cNvSpPr>
          <p:nvPr>
            <p:ph type="sldNum" sz="quarter" idx="11"/>
          </p:nvPr>
        </p:nvSpPr>
        <p:spPr/>
        <p:txBody>
          <a:bodyPr rtlCol="0"/>
          <a:lstStyle/>
          <a:p>
            <a:fld id="{12A81D5C-F4C2-48B8-81C3-36C8089BB5FF}" type="slidenum">
              <a:rPr lang="en-US" smtClean="0">
                <a:solidFill>
                  <a:srgbClr val="073E87"/>
                </a:solidFill>
              </a:rPr>
              <a:pPr/>
              <a:t>‹#›</a:t>
            </a:fld>
            <a:endParaRPr lang="en-US" dirty="0">
              <a:solidFill>
                <a:srgbClr val="073E87"/>
              </a:solidFill>
            </a:endParaRPr>
          </a:p>
        </p:txBody>
      </p:sp>
      <p:sp>
        <p:nvSpPr>
          <p:cNvPr id="21" name="Footer Placeholder 20"/>
          <p:cNvSpPr>
            <a:spLocks noGrp="1"/>
          </p:cNvSpPr>
          <p:nvPr>
            <p:ph type="ftr" sz="quarter" idx="12"/>
          </p:nvPr>
        </p:nvSpPr>
        <p:spPr/>
        <p:txBody>
          <a:bodyPr rtlCol="0"/>
          <a:lstStyle/>
          <a:p>
            <a:endParaRPr lang="en-US" dirty="0">
              <a:solidFill>
                <a:srgbClr val="073E87"/>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249A50-2E40-4126-9A0D-12CE2B7292F5}" type="datetime1">
              <a:rPr lang="en-US" smtClean="0">
                <a:solidFill>
                  <a:srgbClr val="073E87"/>
                </a:solidFill>
              </a:rPr>
              <a:t>8/2/2013</a:t>
            </a:fld>
            <a:endParaRPr lang="en-US" dirty="0">
              <a:solidFill>
                <a:srgbClr val="073E87"/>
              </a:solidFill>
            </a:endParaRPr>
          </a:p>
        </p:txBody>
      </p:sp>
      <p:sp>
        <p:nvSpPr>
          <p:cNvPr id="5" name="Footer Placeholder 4"/>
          <p:cNvSpPr>
            <a:spLocks noGrp="1"/>
          </p:cNvSpPr>
          <p:nvPr>
            <p:ph type="ftr" sz="quarter" idx="11"/>
          </p:nvPr>
        </p:nvSpPr>
        <p:spPr/>
        <p:txBody>
          <a:bodyPr/>
          <a:lstStyle/>
          <a:p>
            <a:endParaRPr lang="en-US" dirty="0">
              <a:solidFill>
                <a:srgbClr val="073E87"/>
              </a:solidFill>
            </a:endParaRPr>
          </a:p>
        </p:txBody>
      </p:sp>
      <p:sp>
        <p:nvSpPr>
          <p:cNvPr id="6" name="Slide Number Placeholder 5"/>
          <p:cNvSpPr>
            <a:spLocks noGrp="1"/>
          </p:cNvSpPr>
          <p:nvPr>
            <p:ph type="sldNum" sz="quarter" idx="12"/>
          </p:nvPr>
        </p:nvSpPr>
        <p:spPr/>
        <p:txBody>
          <a:bodyPr/>
          <a:lstStyle/>
          <a:p>
            <a:fld id="{12A81D5C-F4C2-48B8-81C3-36C8089BB5FF}" type="slidenum">
              <a:rPr lang="en-US" smtClean="0">
                <a:solidFill>
                  <a:srgbClr val="073E87"/>
                </a:solidFill>
              </a:rPr>
              <a:pPr/>
              <a:t>‹#›</a:t>
            </a:fld>
            <a:endParaRPr lang="en-US" dirty="0">
              <a:solidFill>
                <a:srgbClr val="073E87"/>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AEE9C4D-E97F-42C0-89C8-FF13559D29AF}" type="datetime1">
              <a:rPr lang="en-US" smtClean="0">
                <a:solidFill>
                  <a:srgbClr val="073E87"/>
                </a:solidFill>
              </a:rPr>
              <a:t>8/2/2013</a:t>
            </a:fld>
            <a:endParaRPr lang="en-US" dirty="0">
              <a:solidFill>
                <a:srgbClr val="073E87"/>
              </a:solidFill>
            </a:endParaRPr>
          </a:p>
        </p:txBody>
      </p:sp>
      <p:sp>
        <p:nvSpPr>
          <p:cNvPr id="5" name="Footer Placeholder 4"/>
          <p:cNvSpPr>
            <a:spLocks noGrp="1"/>
          </p:cNvSpPr>
          <p:nvPr>
            <p:ph type="ftr" sz="quarter" idx="11"/>
          </p:nvPr>
        </p:nvSpPr>
        <p:spPr/>
        <p:txBody>
          <a:bodyPr/>
          <a:lstStyle/>
          <a:p>
            <a:endParaRPr lang="en-US" dirty="0">
              <a:solidFill>
                <a:srgbClr val="073E87"/>
              </a:solidFill>
            </a:endParaRPr>
          </a:p>
        </p:txBody>
      </p:sp>
      <p:sp>
        <p:nvSpPr>
          <p:cNvPr id="6" name="Slide Number Placeholder 5"/>
          <p:cNvSpPr>
            <a:spLocks noGrp="1"/>
          </p:cNvSpPr>
          <p:nvPr>
            <p:ph type="sldNum" sz="quarter" idx="12"/>
          </p:nvPr>
        </p:nvSpPr>
        <p:spPr/>
        <p:txBody>
          <a:bodyPr/>
          <a:lstStyle/>
          <a:p>
            <a:fld id="{12A81D5C-F4C2-48B8-81C3-36C8089BB5FF}" type="slidenum">
              <a:rPr lang="en-US" smtClean="0">
                <a:solidFill>
                  <a:srgbClr val="073E87"/>
                </a:solidFill>
              </a:rPr>
              <a:pPr/>
              <a:t>‹#›</a:t>
            </a:fld>
            <a:endParaRPr lang="en-US" dirty="0">
              <a:solidFill>
                <a:srgbClr val="073E87"/>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93D8F0-E2C7-4525-8DFB-834483DFCB36}" type="datetime1">
              <a:rPr lang="en-US" smtClean="0">
                <a:solidFill>
                  <a:srgbClr val="073E87"/>
                </a:solidFill>
              </a:rPr>
              <a:t>8/2/2013</a:t>
            </a:fld>
            <a:endParaRPr lang="en-US" dirty="0">
              <a:solidFill>
                <a:srgbClr val="073E87"/>
              </a:solidFill>
            </a:endParaRPr>
          </a:p>
        </p:txBody>
      </p:sp>
      <p:sp>
        <p:nvSpPr>
          <p:cNvPr id="5" name="Footer Placeholder 4"/>
          <p:cNvSpPr>
            <a:spLocks noGrp="1"/>
          </p:cNvSpPr>
          <p:nvPr>
            <p:ph type="ftr" sz="quarter" idx="11"/>
          </p:nvPr>
        </p:nvSpPr>
        <p:spPr/>
        <p:txBody>
          <a:bodyPr/>
          <a:lstStyle/>
          <a:p>
            <a:endParaRPr lang="en-US" dirty="0">
              <a:solidFill>
                <a:srgbClr val="073E87"/>
              </a:solidFill>
            </a:endParaRPr>
          </a:p>
        </p:txBody>
      </p:sp>
      <p:sp>
        <p:nvSpPr>
          <p:cNvPr id="6" name="Slide Number Placeholder 5"/>
          <p:cNvSpPr>
            <a:spLocks noGrp="1"/>
          </p:cNvSpPr>
          <p:nvPr>
            <p:ph type="sldNum" sz="quarter" idx="12"/>
          </p:nvPr>
        </p:nvSpPr>
        <p:spPr/>
        <p:txBody>
          <a:bodyPr/>
          <a:lstStyle/>
          <a:p>
            <a:fld id="{12A81D5C-F4C2-48B8-81C3-36C8089BB5FF}" type="slidenum">
              <a:rPr lang="en-US" smtClean="0">
                <a:solidFill>
                  <a:srgbClr val="073E87"/>
                </a:solidFill>
              </a:rPr>
              <a:pPr/>
              <a:t>‹#›</a:t>
            </a:fld>
            <a:endParaRPr lang="en-US" dirty="0">
              <a:solidFill>
                <a:srgbClr val="073E87"/>
              </a:solidFill>
            </a:endParaRPr>
          </a:p>
        </p:txBody>
      </p:sp>
    </p:spTree>
    <p:extLst>
      <p:ext uri="{BB962C8B-B14F-4D97-AF65-F5344CB8AC3E}">
        <p14:creationId xmlns:p14="http://schemas.microsoft.com/office/powerpoint/2010/main" val="2212507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7F60D731-769F-4E8F-8BD1-1948A134746E}" type="datetime1">
              <a:rPr lang="en-US" smtClean="0">
                <a:solidFill>
                  <a:srgbClr val="073E87"/>
                </a:solidFill>
              </a:rPr>
              <a:t>8/2/2013</a:t>
            </a:fld>
            <a:endParaRPr lang="en-US" dirty="0">
              <a:solidFill>
                <a:srgbClr val="073E87"/>
              </a:solidFill>
            </a:endParaRPr>
          </a:p>
        </p:txBody>
      </p:sp>
      <p:sp>
        <p:nvSpPr>
          <p:cNvPr id="6" name="Footer Placeholder 5"/>
          <p:cNvSpPr>
            <a:spLocks noGrp="1"/>
          </p:cNvSpPr>
          <p:nvPr>
            <p:ph type="ftr" sz="quarter" idx="11"/>
          </p:nvPr>
        </p:nvSpPr>
        <p:spPr/>
        <p:txBody>
          <a:bodyPr/>
          <a:lstStyle/>
          <a:p>
            <a:endParaRPr lang="en-US" dirty="0">
              <a:solidFill>
                <a:srgbClr val="073E87"/>
              </a:solidFill>
            </a:endParaRPr>
          </a:p>
        </p:txBody>
      </p:sp>
      <p:sp>
        <p:nvSpPr>
          <p:cNvPr id="7" name="Slide Number Placeholder 6"/>
          <p:cNvSpPr>
            <a:spLocks noGrp="1"/>
          </p:cNvSpPr>
          <p:nvPr>
            <p:ph type="sldNum" sz="quarter" idx="12"/>
          </p:nvPr>
        </p:nvSpPr>
        <p:spPr/>
        <p:txBody>
          <a:bodyPr/>
          <a:lstStyle/>
          <a:p>
            <a:fld id="{12A81D5C-F4C2-48B8-81C3-36C8089BB5FF}" type="slidenum">
              <a:rPr lang="en-US" smtClean="0">
                <a:solidFill>
                  <a:srgbClr val="073E87"/>
                </a:solidFill>
              </a:rPr>
              <a:pPr/>
              <a:t>‹#›</a:t>
            </a:fld>
            <a:endParaRPr lang="en-US" dirty="0">
              <a:solidFill>
                <a:srgbClr val="073E87"/>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41569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E8EC192-EBBE-444F-A5FB-FFD9143C6DE8}" type="datetime1">
              <a:rPr lang="en-US" smtClean="0">
                <a:solidFill>
                  <a:srgbClr val="073E87"/>
                </a:solidFill>
              </a:rPr>
              <a:t>8/2/2013</a:t>
            </a:fld>
            <a:endParaRPr lang="en-US" dirty="0">
              <a:solidFill>
                <a:srgbClr val="073E87"/>
              </a:solidFill>
            </a:endParaRPr>
          </a:p>
        </p:txBody>
      </p:sp>
      <p:sp>
        <p:nvSpPr>
          <p:cNvPr id="8" name="Footer Placeholder 7"/>
          <p:cNvSpPr>
            <a:spLocks noGrp="1"/>
          </p:cNvSpPr>
          <p:nvPr>
            <p:ph type="ftr" sz="quarter" idx="11"/>
          </p:nvPr>
        </p:nvSpPr>
        <p:spPr/>
        <p:txBody>
          <a:bodyPr/>
          <a:lstStyle/>
          <a:p>
            <a:endParaRPr lang="en-US" dirty="0">
              <a:solidFill>
                <a:srgbClr val="073E87"/>
              </a:solidFill>
            </a:endParaRPr>
          </a:p>
        </p:txBody>
      </p:sp>
      <p:sp>
        <p:nvSpPr>
          <p:cNvPr id="9" name="Slide Number Placeholder 8"/>
          <p:cNvSpPr>
            <a:spLocks noGrp="1"/>
          </p:cNvSpPr>
          <p:nvPr>
            <p:ph type="sldNum" sz="quarter" idx="12"/>
          </p:nvPr>
        </p:nvSpPr>
        <p:spPr/>
        <p:txBody>
          <a:bodyPr/>
          <a:lstStyle/>
          <a:p>
            <a:fld id="{12A81D5C-F4C2-48B8-81C3-36C8089BB5FF}" type="slidenum">
              <a:rPr lang="en-US" smtClean="0">
                <a:solidFill>
                  <a:srgbClr val="073E87"/>
                </a:solidFill>
              </a:rPr>
              <a:pPr/>
              <a:t>‹#›</a:t>
            </a:fld>
            <a:endParaRPr lang="en-US" dirty="0">
              <a:solidFill>
                <a:srgbClr val="073E87"/>
              </a:solidFill>
            </a:endParaRPr>
          </a:p>
        </p:txBody>
      </p:sp>
    </p:spTree>
    <p:extLst>
      <p:ext uri="{BB962C8B-B14F-4D97-AF65-F5344CB8AC3E}">
        <p14:creationId xmlns:p14="http://schemas.microsoft.com/office/powerpoint/2010/main" val="696735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CAF8F2-5F65-4BBD-B937-0C39783AE7C1}" type="datetime1">
              <a:rPr lang="en-US" smtClean="0">
                <a:solidFill>
                  <a:srgbClr val="073E87"/>
                </a:solidFill>
              </a:rPr>
              <a:t>8/2/2013</a:t>
            </a:fld>
            <a:endParaRPr lang="en-US" dirty="0">
              <a:solidFill>
                <a:srgbClr val="073E87"/>
              </a:solidFill>
            </a:endParaRPr>
          </a:p>
        </p:txBody>
      </p:sp>
      <p:sp>
        <p:nvSpPr>
          <p:cNvPr id="4" name="Footer Placeholder 3"/>
          <p:cNvSpPr>
            <a:spLocks noGrp="1"/>
          </p:cNvSpPr>
          <p:nvPr>
            <p:ph type="ftr" sz="quarter" idx="11"/>
          </p:nvPr>
        </p:nvSpPr>
        <p:spPr/>
        <p:txBody>
          <a:bodyPr/>
          <a:lstStyle/>
          <a:p>
            <a:endParaRPr lang="en-US" dirty="0">
              <a:solidFill>
                <a:srgbClr val="073E87"/>
              </a:solidFill>
            </a:endParaRPr>
          </a:p>
        </p:txBody>
      </p:sp>
      <p:sp>
        <p:nvSpPr>
          <p:cNvPr id="5" name="Slide Number Placeholder 4"/>
          <p:cNvSpPr>
            <a:spLocks noGrp="1"/>
          </p:cNvSpPr>
          <p:nvPr>
            <p:ph type="sldNum" sz="quarter" idx="12"/>
          </p:nvPr>
        </p:nvSpPr>
        <p:spPr/>
        <p:txBody>
          <a:bodyPr/>
          <a:lstStyle/>
          <a:p>
            <a:fld id="{12A81D5C-F4C2-48B8-81C3-36C8089BB5FF}" type="slidenum">
              <a:rPr lang="en-US" smtClean="0">
                <a:solidFill>
                  <a:srgbClr val="073E87"/>
                </a:solidFill>
              </a:rPr>
              <a:pPr/>
              <a:t>‹#›</a:t>
            </a:fld>
            <a:endParaRPr lang="en-US" dirty="0">
              <a:solidFill>
                <a:srgbClr val="073E87"/>
              </a:solidFill>
            </a:endParaRPr>
          </a:p>
        </p:txBody>
      </p:sp>
    </p:spTree>
    <p:extLst>
      <p:ext uri="{BB962C8B-B14F-4D97-AF65-F5344CB8AC3E}">
        <p14:creationId xmlns:p14="http://schemas.microsoft.com/office/powerpoint/2010/main" val="122856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grpSp>
      <p:sp>
        <p:nvSpPr>
          <p:cNvPr id="2" name="Date Placeholder 1"/>
          <p:cNvSpPr>
            <a:spLocks noGrp="1"/>
          </p:cNvSpPr>
          <p:nvPr>
            <p:ph type="dt" sz="half" idx="10"/>
          </p:nvPr>
        </p:nvSpPr>
        <p:spPr/>
        <p:txBody>
          <a:bodyPr/>
          <a:lstStyle/>
          <a:p>
            <a:fld id="{D85E6AD8-0C7E-43C0-8DEE-2E4543C8F6EA}" type="datetime1">
              <a:rPr lang="en-US" smtClean="0">
                <a:solidFill>
                  <a:srgbClr val="073E87"/>
                </a:solidFill>
              </a:rPr>
              <a:t>8/2/2013</a:t>
            </a:fld>
            <a:endParaRPr lang="en-US" dirty="0">
              <a:solidFill>
                <a:srgbClr val="073E87"/>
              </a:solidFill>
            </a:endParaRPr>
          </a:p>
        </p:txBody>
      </p:sp>
      <p:sp>
        <p:nvSpPr>
          <p:cNvPr id="3" name="Footer Placeholder 2"/>
          <p:cNvSpPr>
            <a:spLocks noGrp="1"/>
          </p:cNvSpPr>
          <p:nvPr>
            <p:ph type="ftr" sz="quarter" idx="11"/>
          </p:nvPr>
        </p:nvSpPr>
        <p:spPr/>
        <p:txBody>
          <a:bodyPr/>
          <a:lstStyle/>
          <a:p>
            <a:endParaRPr lang="en-US" dirty="0">
              <a:solidFill>
                <a:srgbClr val="073E87"/>
              </a:solidFill>
            </a:endParaRPr>
          </a:p>
        </p:txBody>
      </p:sp>
      <p:sp>
        <p:nvSpPr>
          <p:cNvPr id="4" name="Slide Number Placeholder 3"/>
          <p:cNvSpPr>
            <a:spLocks noGrp="1"/>
          </p:cNvSpPr>
          <p:nvPr>
            <p:ph type="sldNum" sz="quarter" idx="12"/>
          </p:nvPr>
        </p:nvSpPr>
        <p:spPr/>
        <p:txBody>
          <a:bodyPr/>
          <a:lstStyle/>
          <a:p>
            <a:fld id="{12A81D5C-F4C2-48B8-81C3-36C8089BB5FF}" type="slidenum">
              <a:rPr lang="en-US" smtClean="0">
                <a:solidFill>
                  <a:srgbClr val="073E87"/>
                </a:solidFill>
              </a:rPr>
              <a:pPr/>
              <a:t>‹#›</a:t>
            </a:fld>
            <a:endParaRPr lang="en-US" dirty="0">
              <a:solidFill>
                <a:srgbClr val="073E87"/>
              </a:solidFill>
            </a:endParaRPr>
          </a:p>
        </p:txBody>
      </p:sp>
    </p:spTree>
    <p:extLst>
      <p:ext uri="{BB962C8B-B14F-4D97-AF65-F5344CB8AC3E}">
        <p14:creationId xmlns:p14="http://schemas.microsoft.com/office/powerpoint/2010/main" val="2533589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 name="Date Placeholder 4"/>
          <p:cNvSpPr>
            <a:spLocks noGrp="1"/>
          </p:cNvSpPr>
          <p:nvPr>
            <p:ph type="dt" sz="half" idx="10"/>
          </p:nvPr>
        </p:nvSpPr>
        <p:spPr/>
        <p:txBody>
          <a:bodyPr/>
          <a:lstStyle/>
          <a:p>
            <a:fld id="{2675A076-D22B-403F-A722-87C1B5B6239D}" type="datetime1">
              <a:rPr lang="en-US" smtClean="0">
                <a:solidFill>
                  <a:srgbClr val="073E87"/>
                </a:solidFill>
              </a:rPr>
              <a:t>8/2/2013</a:t>
            </a:fld>
            <a:endParaRPr lang="en-US" dirty="0">
              <a:solidFill>
                <a:srgbClr val="073E87"/>
              </a:solidFill>
            </a:endParaRPr>
          </a:p>
        </p:txBody>
      </p:sp>
      <p:sp>
        <p:nvSpPr>
          <p:cNvPr id="6" name="Footer Placeholder 5"/>
          <p:cNvSpPr>
            <a:spLocks noGrp="1"/>
          </p:cNvSpPr>
          <p:nvPr>
            <p:ph type="ftr" sz="quarter" idx="11"/>
          </p:nvPr>
        </p:nvSpPr>
        <p:spPr/>
        <p:txBody>
          <a:bodyPr/>
          <a:lstStyle/>
          <a:p>
            <a:endParaRPr lang="en-US" dirty="0">
              <a:solidFill>
                <a:srgbClr val="073E87"/>
              </a:solidFill>
            </a:endParaRPr>
          </a:p>
        </p:txBody>
      </p:sp>
      <p:sp>
        <p:nvSpPr>
          <p:cNvPr id="7" name="Slide Number Placeholder 6"/>
          <p:cNvSpPr>
            <a:spLocks noGrp="1"/>
          </p:cNvSpPr>
          <p:nvPr>
            <p:ph type="sldNum" sz="quarter" idx="12"/>
          </p:nvPr>
        </p:nvSpPr>
        <p:spPr/>
        <p:txBody>
          <a:bodyPr/>
          <a:lstStyle/>
          <a:p>
            <a:fld id="{12A81D5C-F4C2-48B8-81C3-36C8089BB5FF}" type="slidenum">
              <a:rPr lang="en-US" smtClean="0">
                <a:solidFill>
                  <a:srgbClr val="073E87"/>
                </a:solidFill>
              </a:rPr>
              <a:pPr/>
              <a:t>‹#›</a:t>
            </a:fld>
            <a:endParaRPr lang="en-US" dirty="0">
              <a:solidFill>
                <a:srgbClr val="073E87"/>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159658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D9A147-E6C8-41B9-9672-0A8ACC7BDD88}" type="datetime1">
              <a:rPr lang="en-US" smtClean="0">
                <a:solidFill>
                  <a:srgbClr val="073E87"/>
                </a:solidFill>
              </a:rPr>
              <a:t>8/2/2013</a:t>
            </a:fld>
            <a:endParaRPr lang="en-US" dirty="0">
              <a:solidFill>
                <a:srgbClr val="073E87"/>
              </a:solidFill>
            </a:endParaRPr>
          </a:p>
        </p:txBody>
      </p:sp>
      <p:sp>
        <p:nvSpPr>
          <p:cNvPr id="6" name="Footer Placeholder 5"/>
          <p:cNvSpPr>
            <a:spLocks noGrp="1"/>
          </p:cNvSpPr>
          <p:nvPr>
            <p:ph type="ftr" sz="quarter" idx="11"/>
          </p:nvPr>
        </p:nvSpPr>
        <p:spPr/>
        <p:txBody>
          <a:bodyPr/>
          <a:lstStyle/>
          <a:p>
            <a:endParaRPr lang="en-US" dirty="0">
              <a:solidFill>
                <a:srgbClr val="073E87"/>
              </a:solidFill>
            </a:endParaRPr>
          </a:p>
        </p:txBody>
      </p:sp>
      <p:sp>
        <p:nvSpPr>
          <p:cNvPr id="7" name="Slide Number Placeholder 6"/>
          <p:cNvSpPr>
            <a:spLocks noGrp="1"/>
          </p:cNvSpPr>
          <p:nvPr>
            <p:ph type="sldNum" sz="quarter" idx="12"/>
          </p:nvPr>
        </p:nvSpPr>
        <p:spPr/>
        <p:txBody>
          <a:bodyPr/>
          <a:lstStyle/>
          <a:p>
            <a:fld id="{12A81D5C-F4C2-48B8-81C3-36C8089BB5FF}" type="slidenum">
              <a:rPr lang="en-US" smtClean="0">
                <a:solidFill>
                  <a:srgbClr val="073E87"/>
                </a:solidFill>
              </a:rPr>
              <a:pPr/>
              <a:t>‹#›</a:t>
            </a:fld>
            <a:endParaRPr lang="en-US" dirty="0">
              <a:solidFill>
                <a:srgbClr val="073E87"/>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Tree>
    <p:extLst>
      <p:ext uri="{BB962C8B-B14F-4D97-AF65-F5344CB8AC3E}">
        <p14:creationId xmlns:p14="http://schemas.microsoft.com/office/powerpoint/2010/main" val="1456074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solidFill>
                  <a:prstClr val="black"/>
                </a:solidFill>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093DF1-67DC-4DEA-B79D-475A183D7C66}" type="datetime1">
              <a:rPr lang="en-US" smtClean="0">
                <a:solidFill>
                  <a:srgbClr val="073E87"/>
                </a:solidFill>
              </a:rPr>
              <a:t>8/2/2013</a:t>
            </a:fld>
            <a:endParaRPr lang="en-US" dirty="0">
              <a:solidFill>
                <a:srgbClr val="073E87"/>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solidFill>
                <a:srgbClr val="073E87"/>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12A81D5C-F4C2-48B8-81C3-36C8089BB5FF}" type="slidenum">
              <a:rPr lang="en-US" smtClean="0">
                <a:solidFill>
                  <a:srgbClr val="073E87"/>
                </a:solidFill>
              </a:rPr>
              <a:pPr/>
              <a:t>‹#›</a:t>
            </a:fld>
            <a:endParaRPr lang="en-US" dirty="0">
              <a:solidFill>
                <a:srgbClr val="073E87"/>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681236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4093DF1-67DC-4DEA-B79D-475A183D7C66}" type="datetime1">
              <a:rPr lang="en-US" smtClean="0">
                <a:solidFill>
                  <a:srgbClr val="073E87"/>
                </a:solidFill>
              </a:rPr>
              <a:t>8/2/2013</a:t>
            </a:fld>
            <a:endParaRPr lang="en-US" dirty="0">
              <a:solidFill>
                <a:srgbClr val="073E87"/>
              </a:solidFill>
            </a:endParaRP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dirty="0">
              <a:solidFill>
                <a:srgbClr val="073E87"/>
              </a:solidFill>
            </a:endParaRP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2A81D5C-F4C2-48B8-81C3-36C8089BB5FF}" type="slidenum">
              <a:rPr lang="en-US" smtClean="0">
                <a:solidFill>
                  <a:srgbClr val="073E87"/>
                </a:solidFill>
              </a:rPr>
              <a:pPr/>
              <a:t>‹#›</a:t>
            </a:fld>
            <a:endParaRPr lang="en-US" dirty="0">
              <a:solidFill>
                <a:srgbClr val="073E87"/>
              </a:solidFill>
            </a:endParaRPr>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hyperlink" Target="http://www.jt.gen.tr/"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AfricaMap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3436671"/>
            <a:ext cx="1904810" cy="1668729"/>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6" name="Picture 5" descr="federal-trade-commission-ftc-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3319362"/>
            <a:ext cx="2244970" cy="1903346"/>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498813" y="2677180"/>
            <a:ext cx="8291896" cy="523220"/>
          </a:xfrm>
          <a:prstGeom prst="rect">
            <a:avLst/>
          </a:prstGeom>
          <a:noFill/>
        </p:spPr>
        <p:txBody>
          <a:bodyPr wrap="square" rtlCol="0">
            <a:spAutoFit/>
          </a:bodyPr>
          <a:lstStyle/>
          <a:p>
            <a:pPr algn="ctr"/>
            <a:r>
              <a:rPr lang="en-US" sz="2800" b="1" dirty="0" smtClean="0">
                <a:solidFill>
                  <a:prstClr val="black"/>
                </a:solidFill>
              </a:rPr>
              <a:t>Mobile and Cyber Threat Issues</a:t>
            </a:r>
            <a:endParaRPr lang="en-US" sz="2800" b="1" dirty="0">
              <a:solidFill>
                <a:prstClr val="black"/>
              </a:solidFill>
            </a:endParaRPr>
          </a:p>
        </p:txBody>
      </p:sp>
      <p:pic>
        <p:nvPicPr>
          <p:cNvPr id="8" name="Picture 3" descr="photo Title 2">
            <a:hlinkClick r:id="rId4"/>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63439" t="7481" r="1273" b="21782"/>
          <a:stretch/>
        </p:blipFill>
        <p:spPr bwMode="auto">
          <a:xfrm>
            <a:off x="609600" y="3436671"/>
            <a:ext cx="1905802" cy="1668729"/>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152400" y="1447800"/>
            <a:ext cx="8991600" cy="1143000"/>
          </a:xfrm>
        </p:spPr>
        <p:txBody>
          <a:bodyPr>
            <a:noAutofit/>
          </a:bodyPr>
          <a:lstStyle/>
          <a:p>
            <a:pPr marL="182880" indent="0">
              <a:buNone/>
            </a:pPr>
            <a:r>
              <a:rPr lang="en-US" sz="3200" b="1" dirty="0" smtClean="0"/>
              <a:t>The Fifth Annual African Dialogue </a:t>
            </a:r>
            <a:br>
              <a:rPr lang="en-US" sz="3200" b="1" dirty="0" smtClean="0"/>
            </a:br>
            <a:r>
              <a:rPr lang="en-US" sz="3200" b="1" dirty="0" smtClean="0"/>
              <a:t>Consumer Protection Conference</a:t>
            </a:r>
            <a:endParaRPr lang="en-US" sz="3200" dirty="0"/>
          </a:p>
        </p:txBody>
      </p:sp>
      <p:sp>
        <p:nvSpPr>
          <p:cNvPr id="12" name="Subtitle 4"/>
          <p:cNvSpPr txBox="1">
            <a:spLocks/>
          </p:cNvSpPr>
          <p:nvPr/>
        </p:nvSpPr>
        <p:spPr>
          <a:xfrm>
            <a:off x="2743200" y="5410200"/>
            <a:ext cx="3733800" cy="856264"/>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000" dirty="0" smtClean="0"/>
              <a:t>Livingstone, Zambia</a:t>
            </a:r>
          </a:p>
          <a:p>
            <a:pPr marL="0" indent="0" algn="ctr">
              <a:buNone/>
            </a:pPr>
            <a:r>
              <a:rPr lang="en-US" sz="2000" dirty="0" smtClean="0"/>
              <a:t>10-12 September 2013</a:t>
            </a:r>
            <a:endParaRPr lang="en-US" sz="2000" dirty="0"/>
          </a:p>
        </p:txBody>
      </p:sp>
    </p:spTree>
    <p:extLst>
      <p:ext uri="{BB962C8B-B14F-4D97-AF65-F5344CB8AC3E}">
        <p14:creationId xmlns:p14="http://schemas.microsoft.com/office/powerpoint/2010/main" val="3496207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7467600" cy="2396909"/>
          </a:xfrm>
        </p:spPr>
        <p:txBody>
          <a:bodyPr>
            <a:normAutofit fontScale="90000"/>
          </a:bodyPr>
          <a:lstStyle/>
          <a:p>
            <a:pPr algn="ct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ZW" dirty="0"/>
              <a:t/>
            </a:r>
            <a:br>
              <a:rPr lang="en-ZW" dirty="0"/>
            </a:br>
            <a:r>
              <a:rPr lang="en-ZW" dirty="0" smtClean="0"/>
              <a:t/>
            </a:r>
            <a:br>
              <a:rPr lang="en-ZW" dirty="0" smtClean="0"/>
            </a:br>
            <a:r>
              <a:rPr lang="en-ZW" dirty="0"/>
              <a:t/>
            </a:r>
            <a:br>
              <a:rPr lang="en-ZW" dirty="0"/>
            </a:br>
            <a:r>
              <a:rPr lang="en-US" dirty="0" smtClean="0"/>
              <a:t>ZIMBABWE </a:t>
            </a:r>
            <a:r>
              <a:rPr lang="en-US" dirty="0"/>
              <a:t>COMPETITION AND TARIFF COMMISSION </a:t>
            </a:r>
            <a:br>
              <a:rPr lang="en-US" dirty="0"/>
            </a:br>
            <a:endParaRPr lang="en-ZW" dirty="0"/>
          </a:p>
        </p:txBody>
      </p:sp>
      <p:sp>
        <p:nvSpPr>
          <p:cNvPr id="3" name="Content Placeholder 2"/>
          <p:cNvSpPr>
            <a:spLocks noGrp="1"/>
          </p:cNvSpPr>
          <p:nvPr>
            <p:ph sz="quarter" idx="1"/>
          </p:nvPr>
        </p:nvSpPr>
        <p:spPr>
          <a:xfrm>
            <a:off x="457200" y="4419600"/>
            <a:ext cx="7467600" cy="2054352"/>
          </a:xfrm>
        </p:spPr>
        <p:txBody>
          <a:bodyPr>
            <a:normAutofit/>
          </a:bodyPr>
          <a:lstStyle/>
          <a:p>
            <a:r>
              <a:rPr lang="en-US" sz="1600" b="1" dirty="0" smtClean="0"/>
              <a:t>Presented </a:t>
            </a:r>
            <a:r>
              <a:rPr lang="en-US" sz="1600" b="1" dirty="0"/>
              <a:t>by Tausha Isaac</a:t>
            </a:r>
            <a:r>
              <a:rPr lang="en-ZW" sz="1600" dirty="0"/>
              <a:t/>
            </a:r>
            <a:br>
              <a:rPr lang="en-ZW" sz="1600" dirty="0"/>
            </a:br>
            <a:endParaRPr lang="en-ZW" sz="1600" dirty="0"/>
          </a:p>
          <a:p>
            <a:pPr marL="0" indent="0" algn="just">
              <a:buNone/>
            </a:pPr>
            <a:r>
              <a:rPr lang="en-ZW" sz="1200" dirty="0"/>
              <a:t>The views and opinions expressed herein are those of the author and do not necessarily reflect the views or opinions of the Zimbabwe Competition and Tariff Commission or any government agency of the Republic of Zimbabwe.</a:t>
            </a:r>
          </a:p>
          <a:p>
            <a:pPr algn="just"/>
            <a:endParaRPr lang="en-ZW" sz="1200" dirty="0"/>
          </a:p>
        </p:txBody>
      </p:sp>
      <p:sp>
        <p:nvSpPr>
          <p:cNvPr id="4" name="Slide Number Placeholder 3"/>
          <p:cNvSpPr>
            <a:spLocks noGrp="1"/>
          </p:cNvSpPr>
          <p:nvPr>
            <p:ph type="sldNum" sz="quarter" idx="15"/>
          </p:nvPr>
        </p:nvSpPr>
        <p:spPr/>
        <p:txBody>
          <a:bodyPr/>
          <a:lstStyle/>
          <a:p>
            <a:fld id="{12A81D5C-F4C2-48B8-81C3-36C8089BB5FF}" type="slidenum">
              <a:rPr lang="en-US" smtClean="0">
                <a:solidFill>
                  <a:srgbClr val="073E87"/>
                </a:solidFill>
              </a:rPr>
              <a:pPr/>
              <a:t>2</a:t>
            </a:fld>
            <a:endParaRPr lang="en-US" dirty="0">
              <a:solidFill>
                <a:srgbClr val="073E87"/>
              </a:solidFill>
            </a:endParaRPr>
          </a:p>
        </p:txBody>
      </p:sp>
      <p:sp>
        <p:nvSpPr>
          <p:cNvPr id="5" name="Rectangle 4"/>
          <p:cNvSpPr/>
          <p:nvPr/>
        </p:nvSpPr>
        <p:spPr>
          <a:xfrm>
            <a:off x="1219200" y="2486881"/>
            <a:ext cx="4572000" cy="369332"/>
          </a:xfrm>
          <a:prstGeom prst="rect">
            <a:avLst/>
          </a:prstGeom>
        </p:spPr>
        <p:txBody>
          <a:bodyPr>
            <a:spAutoFit/>
          </a:bodyPr>
          <a:lstStyle/>
          <a:p>
            <a:endParaRPr lang="en-ZW" dirty="0"/>
          </a:p>
        </p:txBody>
      </p:sp>
    </p:spTree>
    <p:extLst>
      <p:ext uri="{BB962C8B-B14F-4D97-AF65-F5344CB8AC3E}">
        <p14:creationId xmlns:p14="http://schemas.microsoft.com/office/powerpoint/2010/main" val="8412147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7391400" cy="1252728"/>
          </a:xfrm>
        </p:spPr>
        <p:txBody>
          <a:bodyPr>
            <a:normAutofit fontScale="90000"/>
          </a:bodyPr>
          <a:lstStyle/>
          <a:p>
            <a:pPr algn="ctr"/>
            <a:r>
              <a:rPr lang="en-US" sz="4000" b="1" dirty="0" smtClean="0">
                <a:solidFill>
                  <a:schemeClr val="tx1"/>
                </a:solidFill>
              </a:rPr>
              <a:t>The Zimbabwean Mobile Market</a:t>
            </a:r>
            <a:endParaRPr lang="en-US" sz="4000" b="1" dirty="0">
              <a:solidFill>
                <a:schemeClr val="tx1"/>
              </a:solidFill>
            </a:endParaRPr>
          </a:p>
        </p:txBody>
      </p:sp>
      <p:sp>
        <p:nvSpPr>
          <p:cNvPr id="5" name="Slide Number Placeholder 4"/>
          <p:cNvSpPr>
            <a:spLocks noGrp="1"/>
          </p:cNvSpPr>
          <p:nvPr>
            <p:ph type="sldNum" sz="quarter" idx="15"/>
          </p:nvPr>
        </p:nvSpPr>
        <p:spPr>
          <a:xfrm>
            <a:off x="3991088" y="6492875"/>
            <a:ext cx="1161826" cy="365125"/>
          </a:xfrm>
        </p:spPr>
        <p:txBody>
          <a:bodyPr/>
          <a:lstStyle/>
          <a:p>
            <a:fld id="{12A81D5C-F4C2-48B8-81C3-36C8089BB5FF}" type="slidenum">
              <a:rPr lang="en-US" smtClean="0">
                <a:solidFill>
                  <a:srgbClr val="073E87"/>
                </a:solidFill>
              </a:rPr>
              <a:pPr/>
              <a:t>3</a:t>
            </a:fld>
            <a:endParaRPr lang="en-US" dirty="0">
              <a:solidFill>
                <a:srgbClr val="073E87"/>
              </a:solidFill>
            </a:endParaRPr>
          </a:p>
        </p:txBody>
      </p:sp>
      <p:sp>
        <p:nvSpPr>
          <p:cNvPr id="7" name="TextBox 6"/>
          <p:cNvSpPr txBox="1"/>
          <p:nvPr/>
        </p:nvSpPr>
        <p:spPr>
          <a:xfrm>
            <a:off x="132567" y="1828800"/>
            <a:ext cx="8610600" cy="4247317"/>
          </a:xfrm>
          <a:prstGeom prst="rect">
            <a:avLst/>
          </a:prstGeom>
          <a:noFill/>
        </p:spPr>
        <p:txBody>
          <a:bodyPr wrap="square" rtlCol="0">
            <a:spAutoFit/>
          </a:bodyPr>
          <a:lstStyle/>
          <a:p>
            <a:pPr marL="285750" indent="-285750">
              <a:buFont typeface="Arial" pitchFamily="34" charset="0"/>
              <a:buChar char="•"/>
            </a:pPr>
            <a:r>
              <a:rPr lang="en-US" dirty="0" smtClean="0"/>
              <a:t>Zimbabwean’s mobile market has 12.553682 million subscribers as at March 2013.</a:t>
            </a:r>
          </a:p>
          <a:p>
            <a:endParaRPr lang="en-US" sz="800" dirty="0"/>
          </a:p>
          <a:p>
            <a:pPr marL="285750" indent="-285750">
              <a:buFont typeface="Arial" pitchFamily="34" charset="0"/>
              <a:buChar char="•"/>
            </a:pPr>
            <a:r>
              <a:rPr lang="en-US" dirty="0" smtClean="0"/>
              <a:t>4.250 930 million are on mobile internet.</a:t>
            </a:r>
          </a:p>
          <a:p>
            <a:pPr marL="285750" indent="-285750">
              <a:buFont typeface="Arial" pitchFamily="34" charset="0"/>
              <a:buChar char="•"/>
            </a:pPr>
            <a:r>
              <a:rPr lang="en-US" dirty="0" smtClean="0"/>
              <a:t>2.2 million currently use them to make mobile payments</a:t>
            </a:r>
          </a:p>
          <a:p>
            <a:pPr lvl="1"/>
            <a:endParaRPr lang="en-US" sz="800" dirty="0" smtClean="0"/>
          </a:p>
          <a:p>
            <a:pPr marL="742950" lvl="1" indent="-285750">
              <a:buFont typeface="Arial" pitchFamily="34" charset="0"/>
              <a:buChar char="•"/>
            </a:pPr>
            <a:r>
              <a:rPr lang="en-US" sz="1600" dirty="0" smtClean="0"/>
              <a:t>According to POTRAZ mobile payments subscription is exponentially growing such that in a very short space of time it would have covered the mainstream payment system. </a:t>
            </a:r>
          </a:p>
          <a:p>
            <a:pPr lvl="1"/>
            <a:endParaRPr lang="en-US" sz="800" dirty="0" smtClean="0"/>
          </a:p>
          <a:p>
            <a:pPr marL="285750" indent="-285750">
              <a:buFont typeface="Arial" pitchFamily="34" charset="0"/>
              <a:buChar char="•"/>
            </a:pPr>
            <a:r>
              <a:rPr lang="en-US" dirty="0" smtClean="0"/>
              <a:t>Zimbabwe’s internet charges are believed to be the most expensive in the region.</a:t>
            </a:r>
            <a:endParaRPr lang="en-US" sz="800" dirty="0" smtClean="0"/>
          </a:p>
          <a:p>
            <a:pPr marL="285750" indent="-285750">
              <a:buFont typeface="Arial" pitchFamily="34" charset="0"/>
              <a:buChar char="•"/>
            </a:pPr>
            <a:r>
              <a:rPr lang="en-US" dirty="0" smtClean="0"/>
              <a:t>Few mobile devices have antivirus protection</a:t>
            </a:r>
          </a:p>
          <a:p>
            <a:endParaRPr lang="en-US" sz="800" dirty="0" smtClean="0"/>
          </a:p>
          <a:p>
            <a:pPr marL="285750" indent="-285750">
              <a:buFont typeface="Arial" pitchFamily="34" charset="0"/>
              <a:buChar char="•"/>
            </a:pPr>
            <a:r>
              <a:rPr lang="en-US" dirty="0" smtClean="0"/>
              <a:t>The current mobile payment systems are believed to be secure for now on the part of the service provider. </a:t>
            </a:r>
          </a:p>
          <a:p>
            <a:pPr marL="285750" indent="-285750">
              <a:buFont typeface="Arial" pitchFamily="34" charset="0"/>
              <a:buChar char="•"/>
            </a:pPr>
            <a:r>
              <a:rPr lang="en-US" dirty="0" smtClean="0"/>
              <a:t>Security on the part of the consumer depends on how one keeps his or her pass word.</a:t>
            </a:r>
          </a:p>
          <a:p>
            <a:pPr marL="285750" indent="-285750">
              <a:buFont typeface="Arial" pitchFamily="34" charset="0"/>
              <a:buChar char="•"/>
            </a:pPr>
            <a:endParaRPr lang="en-US" sz="800" dirty="0" smtClean="0"/>
          </a:p>
          <a:p>
            <a:pPr marL="285750" indent="-285750">
              <a:buFont typeface="Arial" pitchFamily="34" charset="0"/>
              <a:buChar char="•"/>
            </a:pPr>
            <a:r>
              <a:rPr lang="en-US" dirty="0" smtClean="0"/>
              <a:t>the use of mobile payment is more safe and convenient to the consumer relative to credit card.</a:t>
            </a:r>
            <a:endParaRPr lang="en-US" dirty="0"/>
          </a:p>
        </p:txBody>
      </p:sp>
    </p:spTree>
    <p:extLst>
      <p:ext uri="{BB962C8B-B14F-4D97-AF65-F5344CB8AC3E}">
        <p14:creationId xmlns:p14="http://schemas.microsoft.com/office/powerpoint/2010/main" val="6776329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ZW" dirty="0" smtClean="0"/>
              <a:t>Mobile Payments </a:t>
            </a:r>
            <a:endParaRPr lang="en-ZW" dirty="0"/>
          </a:p>
        </p:txBody>
      </p:sp>
      <p:sp>
        <p:nvSpPr>
          <p:cNvPr id="2" name="Content Placeholder 1"/>
          <p:cNvSpPr>
            <a:spLocks noGrp="1"/>
          </p:cNvSpPr>
          <p:nvPr>
            <p:ph sz="quarter" idx="1"/>
          </p:nvPr>
        </p:nvSpPr>
        <p:spPr/>
        <p:txBody>
          <a:bodyPr>
            <a:normAutofit lnSpcReduction="10000"/>
          </a:bodyPr>
          <a:lstStyle/>
          <a:p>
            <a:r>
              <a:rPr lang="en-ZW" b="1" dirty="0" smtClean="0"/>
              <a:t>SMS </a:t>
            </a:r>
            <a:r>
              <a:rPr lang="en-ZW" b="1" dirty="0"/>
              <a:t>Payments</a:t>
            </a:r>
          </a:p>
          <a:p>
            <a:pPr lvl="1"/>
            <a:r>
              <a:rPr lang="en-ZW" dirty="0" smtClean="0"/>
              <a:t>Is currently </a:t>
            </a:r>
            <a:r>
              <a:rPr lang="en-ZW" dirty="0"/>
              <a:t>one of the most popular </a:t>
            </a:r>
            <a:r>
              <a:rPr lang="en-ZW" dirty="0" smtClean="0"/>
              <a:t>method used in Zimbabwe by the Banks and MNOs. </a:t>
            </a:r>
          </a:p>
          <a:p>
            <a:pPr lvl="1"/>
            <a:r>
              <a:rPr lang="en-ZW" dirty="0" smtClean="0"/>
              <a:t>It entails using mobile </a:t>
            </a:r>
            <a:r>
              <a:rPr lang="en-ZW" dirty="0"/>
              <a:t>phones to pay for goods or services, or even for person-to-person </a:t>
            </a:r>
            <a:r>
              <a:rPr lang="en-ZW" dirty="0" smtClean="0"/>
              <a:t>payments.</a:t>
            </a:r>
          </a:p>
          <a:p>
            <a:pPr lvl="1"/>
            <a:r>
              <a:rPr lang="en-ZW" dirty="0" smtClean="0"/>
              <a:t>All the MNOs and Banks uses it  is the most dominant in this platforms. </a:t>
            </a:r>
          </a:p>
          <a:p>
            <a:r>
              <a:rPr lang="en-ZW" b="1" dirty="0" smtClean="0"/>
              <a:t>WAP </a:t>
            </a:r>
            <a:r>
              <a:rPr lang="en-ZW" b="1" dirty="0"/>
              <a:t>Payments</a:t>
            </a:r>
          </a:p>
          <a:p>
            <a:pPr lvl="2"/>
            <a:r>
              <a:rPr lang="en-ZW" dirty="0" smtClean="0"/>
              <a:t>Is the one that use the </a:t>
            </a:r>
            <a:r>
              <a:rPr lang="en-ZW" dirty="0"/>
              <a:t>Wireless Application Protocol (WAP) facility on </a:t>
            </a:r>
            <a:r>
              <a:rPr lang="en-ZW" dirty="0" smtClean="0"/>
              <a:t>the Smart </a:t>
            </a:r>
            <a:r>
              <a:rPr lang="en-ZW" dirty="0"/>
              <a:t>phone to connect to the internet and then using an online payment method such as PayPal, Google Wallet or Yahoo Wallet or simply entering your credit card details into the payment box on a company’s website</a:t>
            </a:r>
            <a:r>
              <a:rPr lang="en-ZW" dirty="0" smtClean="0"/>
              <a:t>.</a:t>
            </a:r>
          </a:p>
          <a:p>
            <a:pPr lvl="2"/>
            <a:r>
              <a:rPr lang="en-ZW" dirty="0" smtClean="0"/>
              <a:t>This is not a popular method of mobile payment in Zimbabwe.</a:t>
            </a:r>
            <a:endParaRPr lang="en-ZW" dirty="0"/>
          </a:p>
        </p:txBody>
      </p:sp>
      <p:sp>
        <p:nvSpPr>
          <p:cNvPr id="3" name="Slide Number Placeholder 2"/>
          <p:cNvSpPr>
            <a:spLocks noGrp="1"/>
          </p:cNvSpPr>
          <p:nvPr>
            <p:ph type="sldNum" sz="quarter" idx="15"/>
          </p:nvPr>
        </p:nvSpPr>
        <p:spPr/>
        <p:txBody>
          <a:bodyPr/>
          <a:lstStyle/>
          <a:p>
            <a:fld id="{12A81D5C-F4C2-48B8-81C3-36C8089BB5FF}" type="slidenum">
              <a:rPr lang="en-US" smtClean="0">
                <a:solidFill>
                  <a:srgbClr val="073E87"/>
                </a:solidFill>
              </a:rPr>
              <a:pPr/>
              <a:t>4</a:t>
            </a:fld>
            <a:endParaRPr lang="en-US" dirty="0">
              <a:solidFill>
                <a:srgbClr val="073E87"/>
              </a:solidFill>
            </a:endParaRPr>
          </a:p>
        </p:txBody>
      </p:sp>
    </p:spTree>
    <p:extLst>
      <p:ext uri="{BB962C8B-B14F-4D97-AF65-F5344CB8AC3E}">
        <p14:creationId xmlns:p14="http://schemas.microsoft.com/office/powerpoint/2010/main" val="32456887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ZW" dirty="0"/>
              <a:t>Protection and Security of Mobile </a:t>
            </a:r>
            <a:r>
              <a:rPr lang="en-ZW" dirty="0" smtClean="0"/>
              <a:t>Payments</a:t>
            </a:r>
            <a:endParaRPr lang="en-ZW" dirty="0"/>
          </a:p>
        </p:txBody>
      </p:sp>
      <p:sp>
        <p:nvSpPr>
          <p:cNvPr id="2" name="Content Placeholder 1"/>
          <p:cNvSpPr>
            <a:spLocks noGrp="1"/>
          </p:cNvSpPr>
          <p:nvPr>
            <p:ph sz="quarter" idx="1"/>
          </p:nvPr>
        </p:nvSpPr>
        <p:spPr/>
        <p:txBody>
          <a:bodyPr/>
          <a:lstStyle/>
          <a:p>
            <a:r>
              <a:rPr lang="en-ZW" dirty="0" smtClean="0"/>
              <a:t>Mobile payments market is a very young market in Zimbabwe</a:t>
            </a:r>
          </a:p>
          <a:p>
            <a:r>
              <a:rPr lang="en-ZW" dirty="0" smtClean="0"/>
              <a:t>Consumer </a:t>
            </a:r>
            <a:r>
              <a:rPr lang="en-ZW" dirty="0" smtClean="0"/>
              <a:t>Bill </a:t>
            </a:r>
          </a:p>
          <a:p>
            <a:pPr lvl="1"/>
            <a:r>
              <a:rPr lang="en-ZW" dirty="0" smtClean="0"/>
              <a:t>Ensures the upholding of consumers’ rights</a:t>
            </a:r>
          </a:p>
          <a:p>
            <a:r>
              <a:rPr lang="en-ZW" dirty="0" smtClean="0"/>
              <a:t>Cyber Security Act</a:t>
            </a:r>
          </a:p>
          <a:p>
            <a:pPr lvl="1"/>
            <a:r>
              <a:rPr lang="en-ZW" dirty="0" smtClean="0"/>
              <a:t>Protection on online transactions</a:t>
            </a:r>
          </a:p>
          <a:p>
            <a:r>
              <a:rPr lang="en-ZW" dirty="0" smtClean="0"/>
              <a:t>Data Protection</a:t>
            </a:r>
          </a:p>
          <a:p>
            <a:pPr lvl="1"/>
            <a:r>
              <a:rPr lang="en-ZW" dirty="0" smtClean="0"/>
              <a:t>Protection of consumers’ personal data given on opening of credit accounts.</a:t>
            </a:r>
          </a:p>
          <a:p>
            <a:r>
              <a:rPr lang="en-ZW" dirty="0" smtClean="0"/>
              <a:t>Electronic Transaction Act</a:t>
            </a:r>
          </a:p>
          <a:p>
            <a:pPr lvl="1"/>
            <a:r>
              <a:rPr lang="en-ZW" dirty="0" smtClean="0"/>
              <a:t>Protect consumers’ private information i.e. PIN Account number, credit card number, </a:t>
            </a:r>
          </a:p>
          <a:p>
            <a:endParaRPr lang="en-ZW" dirty="0"/>
          </a:p>
        </p:txBody>
      </p:sp>
      <p:sp>
        <p:nvSpPr>
          <p:cNvPr id="3" name="Slide Number Placeholder 2"/>
          <p:cNvSpPr>
            <a:spLocks noGrp="1"/>
          </p:cNvSpPr>
          <p:nvPr>
            <p:ph type="sldNum" sz="quarter" idx="15"/>
          </p:nvPr>
        </p:nvSpPr>
        <p:spPr/>
        <p:txBody>
          <a:bodyPr/>
          <a:lstStyle/>
          <a:p>
            <a:fld id="{12A81D5C-F4C2-48B8-81C3-36C8089BB5FF}" type="slidenum">
              <a:rPr lang="en-US" smtClean="0">
                <a:solidFill>
                  <a:srgbClr val="073E87"/>
                </a:solidFill>
              </a:rPr>
              <a:pPr/>
              <a:t>5</a:t>
            </a:fld>
            <a:endParaRPr lang="en-US" dirty="0">
              <a:solidFill>
                <a:srgbClr val="073E87"/>
              </a:solidFill>
            </a:endParaRPr>
          </a:p>
        </p:txBody>
      </p:sp>
    </p:spTree>
    <p:extLst>
      <p:ext uri="{BB962C8B-B14F-4D97-AF65-F5344CB8AC3E}">
        <p14:creationId xmlns:p14="http://schemas.microsoft.com/office/powerpoint/2010/main" val="17412457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Consumer Bodies Initiatives</a:t>
            </a:r>
            <a:endParaRPr lang="en-ZW" dirty="0"/>
          </a:p>
        </p:txBody>
      </p:sp>
      <p:sp>
        <p:nvSpPr>
          <p:cNvPr id="3" name="Content Placeholder 2"/>
          <p:cNvSpPr>
            <a:spLocks noGrp="1"/>
          </p:cNvSpPr>
          <p:nvPr>
            <p:ph sz="quarter" idx="1"/>
          </p:nvPr>
        </p:nvSpPr>
        <p:spPr/>
        <p:txBody>
          <a:bodyPr/>
          <a:lstStyle/>
          <a:p>
            <a:r>
              <a:rPr lang="en-ZW" dirty="0" smtClean="0"/>
              <a:t>Embark on consumer awareness campaigns</a:t>
            </a:r>
          </a:p>
          <a:p>
            <a:r>
              <a:rPr lang="en-ZW" dirty="0" smtClean="0"/>
              <a:t>Lobby for consumer rights</a:t>
            </a:r>
          </a:p>
          <a:p>
            <a:r>
              <a:rPr lang="en-ZW" dirty="0" smtClean="0"/>
              <a:t>Address consumer complaints through referring cases of internet fraud to the relevant organisations like Interpol for investigations.</a:t>
            </a:r>
          </a:p>
          <a:p>
            <a:pPr marL="0" indent="0">
              <a:buNone/>
            </a:pPr>
            <a:endParaRPr lang="en-ZW" dirty="0"/>
          </a:p>
        </p:txBody>
      </p:sp>
      <p:sp>
        <p:nvSpPr>
          <p:cNvPr id="4" name="Slide Number Placeholder 3"/>
          <p:cNvSpPr>
            <a:spLocks noGrp="1"/>
          </p:cNvSpPr>
          <p:nvPr>
            <p:ph type="sldNum" sz="quarter" idx="15"/>
          </p:nvPr>
        </p:nvSpPr>
        <p:spPr/>
        <p:txBody>
          <a:bodyPr/>
          <a:lstStyle/>
          <a:p>
            <a:fld id="{12A81D5C-F4C2-48B8-81C3-36C8089BB5FF}" type="slidenum">
              <a:rPr lang="en-US" smtClean="0">
                <a:solidFill>
                  <a:srgbClr val="073E87"/>
                </a:solidFill>
              </a:rPr>
              <a:pPr/>
              <a:t>6</a:t>
            </a:fld>
            <a:endParaRPr lang="en-US" dirty="0">
              <a:solidFill>
                <a:srgbClr val="073E87"/>
              </a:solidFill>
            </a:endParaRPr>
          </a:p>
        </p:txBody>
      </p:sp>
    </p:spTree>
    <p:extLst>
      <p:ext uri="{BB962C8B-B14F-4D97-AF65-F5344CB8AC3E}">
        <p14:creationId xmlns:p14="http://schemas.microsoft.com/office/powerpoint/2010/main" val="22304726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ZW" dirty="0" smtClean="0"/>
              <a:t>Cyber threats</a:t>
            </a:r>
            <a:endParaRPr lang="en-ZW" dirty="0"/>
          </a:p>
        </p:txBody>
      </p:sp>
      <p:sp>
        <p:nvSpPr>
          <p:cNvPr id="2" name="Content Placeholder 1"/>
          <p:cNvSpPr>
            <a:spLocks noGrp="1"/>
          </p:cNvSpPr>
          <p:nvPr>
            <p:ph sz="quarter" idx="1"/>
          </p:nvPr>
        </p:nvSpPr>
        <p:spPr/>
        <p:txBody>
          <a:bodyPr>
            <a:normAutofit fontScale="77500" lnSpcReduction="20000"/>
          </a:bodyPr>
          <a:lstStyle/>
          <a:p>
            <a:r>
              <a:rPr lang="en-ZW" dirty="0"/>
              <a:t>The mobile threat landscape is ever-evolving, and </a:t>
            </a:r>
            <a:r>
              <a:rPr lang="en-ZW" dirty="0" smtClean="0"/>
              <a:t>thus presenting institutions </a:t>
            </a:r>
            <a:r>
              <a:rPr lang="en-ZW" dirty="0"/>
              <a:t>and consumers </a:t>
            </a:r>
            <a:r>
              <a:rPr lang="en-ZW" dirty="0" smtClean="0"/>
              <a:t>to high risks</a:t>
            </a:r>
            <a:r>
              <a:rPr lang="en-ZW" dirty="0"/>
              <a:t>. </a:t>
            </a:r>
            <a:endParaRPr lang="en-ZW" dirty="0" smtClean="0"/>
          </a:p>
          <a:p>
            <a:r>
              <a:rPr lang="en-ZW" dirty="0" smtClean="0"/>
              <a:t>Among </a:t>
            </a:r>
            <a:r>
              <a:rPr lang="en-ZW" dirty="0"/>
              <a:t>today's growing concerns:</a:t>
            </a:r>
          </a:p>
          <a:p>
            <a:r>
              <a:rPr lang="en-ZW" b="1" dirty="0"/>
              <a:t>Mobile Malware</a:t>
            </a:r>
            <a:r>
              <a:rPr lang="en-ZW" dirty="0"/>
              <a:t> - Trojans, viruses and rootkits migrating from traditional online banking and designed specifically for the mobile marketplace. Researchers see an increase in mobile malware development - in pace with market growth.</a:t>
            </a:r>
          </a:p>
          <a:p>
            <a:r>
              <a:rPr lang="en-ZW" b="1" dirty="0"/>
              <a:t>Third-Party Apps</a:t>
            </a:r>
            <a:r>
              <a:rPr lang="en-ZW" dirty="0"/>
              <a:t> - Consumers </a:t>
            </a:r>
            <a:r>
              <a:rPr lang="en-ZW" dirty="0" smtClean="0"/>
              <a:t>often download mobile devises applications, some  which </a:t>
            </a:r>
            <a:r>
              <a:rPr lang="en-ZW" dirty="0"/>
              <a:t>come </a:t>
            </a:r>
            <a:r>
              <a:rPr lang="en-ZW" dirty="0" smtClean="0"/>
              <a:t>mainly from </a:t>
            </a:r>
            <a:r>
              <a:rPr lang="en-ZW" dirty="0"/>
              <a:t>third parties with questionable security practices. Or worse, the apps are created by fraudsters and loaded with malware.</a:t>
            </a:r>
          </a:p>
          <a:p>
            <a:r>
              <a:rPr lang="en-ZW" b="1" dirty="0"/>
              <a:t>Unsecured Wi-Fi</a:t>
            </a:r>
            <a:r>
              <a:rPr lang="en-ZW" dirty="0"/>
              <a:t> - The unsecured wireless network is a toll-free highway for fraudsters to gain access to mobile devices, either to seize control of or gain access to account information.</a:t>
            </a:r>
          </a:p>
          <a:p>
            <a:r>
              <a:rPr lang="en-ZW" b="1" dirty="0"/>
              <a:t>User </a:t>
            </a:r>
            <a:r>
              <a:rPr lang="en-ZW" b="1" dirty="0" err="1"/>
              <a:t>Behavior</a:t>
            </a:r>
            <a:r>
              <a:rPr lang="en-ZW" dirty="0"/>
              <a:t> - Consumers are prone to download third-party apps, use unsecured wireless networks, open and click links in SMS text messages and e-mails, and lose their mobile </a:t>
            </a:r>
            <a:r>
              <a:rPr lang="en-ZW" dirty="0" smtClean="0"/>
              <a:t>devices and in some cases account information.</a:t>
            </a:r>
            <a:endParaRPr lang="en-ZW" dirty="0"/>
          </a:p>
        </p:txBody>
      </p:sp>
      <p:sp>
        <p:nvSpPr>
          <p:cNvPr id="3" name="Slide Number Placeholder 2"/>
          <p:cNvSpPr>
            <a:spLocks noGrp="1"/>
          </p:cNvSpPr>
          <p:nvPr>
            <p:ph type="sldNum" sz="quarter" idx="15"/>
          </p:nvPr>
        </p:nvSpPr>
        <p:spPr/>
        <p:txBody>
          <a:bodyPr/>
          <a:lstStyle/>
          <a:p>
            <a:fld id="{12A81D5C-F4C2-48B8-81C3-36C8089BB5FF}" type="slidenum">
              <a:rPr lang="en-US" smtClean="0">
                <a:solidFill>
                  <a:srgbClr val="073E87"/>
                </a:solidFill>
              </a:rPr>
              <a:pPr/>
              <a:t>7</a:t>
            </a:fld>
            <a:endParaRPr lang="en-US" dirty="0">
              <a:solidFill>
                <a:srgbClr val="073E87"/>
              </a:solidFill>
            </a:endParaRPr>
          </a:p>
        </p:txBody>
      </p:sp>
    </p:spTree>
    <p:extLst>
      <p:ext uri="{BB962C8B-B14F-4D97-AF65-F5344CB8AC3E}">
        <p14:creationId xmlns:p14="http://schemas.microsoft.com/office/powerpoint/2010/main" val="32311124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Countermeasures</a:t>
            </a:r>
            <a:endParaRPr lang="en-ZW" dirty="0"/>
          </a:p>
        </p:txBody>
      </p:sp>
      <p:sp>
        <p:nvSpPr>
          <p:cNvPr id="3" name="Content Placeholder 2"/>
          <p:cNvSpPr>
            <a:spLocks noGrp="1"/>
          </p:cNvSpPr>
          <p:nvPr>
            <p:ph sz="quarter" idx="1"/>
          </p:nvPr>
        </p:nvSpPr>
        <p:spPr/>
        <p:txBody>
          <a:bodyPr/>
          <a:lstStyle/>
          <a:p>
            <a:pPr marL="0" indent="0" algn="ctr">
              <a:buNone/>
            </a:pPr>
            <a:endParaRPr lang="en-US" b="1" dirty="0"/>
          </a:p>
          <a:p>
            <a:pPr marL="285750" indent="-285750">
              <a:buFont typeface="Arial" pitchFamily="34" charset="0"/>
              <a:buChar char="•"/>
            </a:pPr>
            <a:r>
              <a:rPr lang="en-US" dirty="0"/>
              <a:t>Anti-virus software</a:t>
            </a:r>
          </a:p>
          <a:p>
            <a:pPr marL="285750" indent="-285750">
              <a:buFont typeface="Arial" pitchFamily="34" charset="0"/>
              <a:buChar char="•"/>
            </a:pPr>
            <a:r>
              <a:rPr lang="en-US" dirty="0"/>
              <a:t>Firewalls</a:t>
            </a:r>
          </a:p>
          <a:p>
            <a:pPr marL="285750" indent="-285750">
              <a:buFont typeface="Arial" pitchFamily="34" charset="0"/>
              <a:buChar char="•"/>
            </a:pPr>
            <a:r>
              <a:rPr lang="en-US" dirty="0"/>
              <a:t>Intrusion detection systems</a:t>
            </a:r>
          </a:p>
          <a:p>
            <a:pPr marL="285750" indent="-285750">
              <a:buFont typeface="Arial" pitchFamily="34" charset="0"/>
              <a:buChar char="•"/>
            </a:pPr>
            <a:r>
              <a:rPr lang="en-US" dirty="0"/>
              <a:t>Authentication systems</a:t>
            </a:r>
          </a:p>
          <a:p>
            <a:pPr marL="285750" indent="-285750">
              <a:buFont typeface="Arial" pitchFamily="34" charset="0"/>
              <a:buChar char="•"/>
            </a:pPr>
            <a:r>
              <a:rPr lang="en-US" dirty="0" smtClean="0"/>
              <a:t>Encryption</a:t>
            </a:r>
          </a:p>
          <a:p>
            <a:pPr marL="285750" indent="-285750">
              <a:buFont typeface="Arial" pitchFamily="34" charset="0"/>
              <a:buChar char="•"/>
            </a:pPr>
            <a:r>
              <a:rPr lang="en-US" dirty="0" smtClean="0"/>
              <a:t>Consumer education on the use of Wi Fi and downloading of mobile devices applications.</a:t>
            </a:r>
            <a:endParaRPr lang="en-US" dirty="0"/>
          </a:p>
          <a:p>
            <a:endParaRPr lang="en-ZW" dirty="0"/>
          </a:p>
        </p:txBody>
      </p:sp>
      <p:sp>
        <p:nvSpPr>
          <p:cNvPr id="4" name="Slide Number Placeholder 3"/>
          <p:cNvSpPr>
            <a:spLocks noGrp="1"/>
          </p:cNvSpPr>
          <p:nvPr>
            <p:ph type="sldNum" sz="quarter" idx="15"/>
          </p:nvPr>
        </p:nvSpPr>
        <p:spPr/>
        <p:txBody>
          <a:bodyPr/>
          <a:lstStyle/>
          <a:p>
            <a:fld id="{12A81D5C-F4C2-48B8-81C3-36C8089BB5FF}" type="slidenum">
              <a:rPr lang="en-US" smtClean="0">
                <a:solidFill>
                  <a:srgbClr val="073E87"/>
                </a:solidFill>
              </a:rPr>
              <a:pPr/>
              <a:t>8</a:t>
            </a:fld>
            <a:endParaRPr lang="en-US" dirty="0">
              <a:solidFill>
                <a:srgbClr val="073E87"/>
              </a:solidFill>
            </a:endParaRPr>
          </a:p>
        </p:txBody>
      </p:sp>
    </p:spTree>
    <p:extLst>
      <p:ext uri="{BB962C8B-B14F-4D97-AF65-F5344CB8AC3E}">
        <p14:creationId xmlns:p14="http://schemas.microsoft.com/office/powerpoint/2010/main" val="15363930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End !!</a:t>
            </a:r>
            <a:endParaRPr lang="en-ZW" dirty="0"/>
          </a:p>
        </p:txBody>
      </p:sp>
      <p:sp>
        <p:nvSpPr>
          <p:cNvPr id="3" name="Content Placeholder 2"/>
          <p:cNvSpPr>
            <a:spLocks noGrp="1"/>
          </p:cNvSpPr>
          <p:nvPr>
            <p:ph sz="quarter" idx="1"/>
          </p:nvPr>
        </p:nvSpPr>
        <p:spPr/>
        <p:txBody>
          <a:bodyPr/>
          <a:lstStyle/>
          <a:p>
            <a:endParaRPr lang="en-ZW" dirty="0" smtClean="0"/>
          </a:p>
          <a:p>
            <a:endParaRPr lang="en-ZW" dirty="0"/>
          </a:p>
          <a:p>
            <a:endParaRPr lang="en-ZW" dirty="0" smtClean="0"/>
          </a:p>
          <a:p>
            <a:endParaRPr lang="en-ZW" dirty="0"/>
          </a:p>
          <a:p>
            <a:pPr algn="ctr"/>
            <a:r>
              <a:rPr lang="en-ZW" sz="6600" dirty="0" smtClean="0"/>
              <a:t>THANK YOU</a:t>
            </a:r>
            <a:endParaRPr lang="en-ZW" sz="6600" dirty="0"/>
          </a:p>
        </p:txBody>
      </p:sp>
      <p:sp>
        <p:nvSpPr>
          <p:cNvPr id="4" name="Slide Number Placeholder 3"/>
          <p:cNvSpPr>
            <a:spLocks noGrp="1"/>
          </p:cNvSpPr>
          <p:nvPr>
            <p:ph type="sldNum" sz="quarter" idx="15"/>
          </p:nvPr>
        </p:nvSpPr>
        <p:spPr/>
        <p:txBody>
          <a:bodyPr/>
          <a:lstStyle/>
          <a:p>
            <a:fld id="{12A81D5C-F4C2-48B8-81C3-36C8089BB5FF}" type="slidenum">
              <a:rPr lang="en-US" smtClean="0">
                <a:solidFill>
                  <a:srgbClr val="073E87"/>
                </a:solidFill>
              </a:rPr>
              <a:pPr/>
              <a:t>9</a:t>
            </a:fld>
            <a:endParaRPr lang="en-US" dirty="0">
              <a:solidFill>
                <a:srgbClr val="073E87"/>
              </a:solidFill>
            </a:endParaRPr>
          </a:p>
        </p:txBody>
      </p:sp>
    </p:spTree>
    <p:extLst>
      <p:ext uri="{BB962C8B-B14F-4D97-AF65-F5344CB8AC3E}">
        <p14:creationId xmlns:p14="http://schemas.microsoft.com/office/powerpoint/2010/main" val="31208805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1_Morroco Template">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riel">
  <a:themeElements>
    <a:clrScheme name="Ctc">
      <a:dk1>
        <a:srgbClr val="0B87D5"/>
      </a:dk1>
      <a:lt1>
        <a:sysClr val="window" lastClr="FFFFFF"/>
      </a:lt1>
      <a:dk2>
        <a:srgbClr val="073E87"/>
      </a:dk2>
      <a:lt2>
        <a:srgbClr val="C6E7FC"/>
      </a:lt2>
      <a:accent1>
        <a:srgbClr val="31AE50"/>
      </a:accent1>
      <a:accent2>
        <a:srgbClr val="4584D3"/>
      </a:accent2>
      <a:accent3>
        <a:srgbClr val="5BD078"/>
      </a:accent3>
      <a:accent4>
        <a:srgbClr val="31AE50"/>
      </a:accent4>
      <a:accent5>
        <a:srgbClr val="73ACF7"/>
      </a:accent5>
      <a:accent6>
        <a:srgbClr val="05E0DB"/>
      </a:accent6>
      <a:hlink>
        <a:srgbClr val="0080FF"/>
      </a:hlink>
      <a:folHlink>
        <a:srgbClr val="5EAEFF"/>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5635</TotalTime>
  <Words>578</Words>
  <Application>Microsoft Office PowerPoint</Application>
  <PresentationFormat>On-screen Show (4:3)</PresentationFormat>
  <Paragraphs>74</Paragraphs>
  <Slides>9</Slides>
  <Notes>1</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1_Morroco Template</vt:lpstr>
      <vt:lpstr>Oriel</vt:lpstr>
      <vt:lpstr>The Fifth Annual African Dialogue  Consumer Protection Conference</vt:lpstr>
      <vt:lpstr>        ZIMBABWE COMPETITION AND TARIFF COMMISSION  </vt:lpstr>
      <vt:lpstr>The Zimbabwean Mobile Market</vt:lpstr>
      <vt:lpstr>Mobile Payments </vt:lpstr>
      <vt:lpstr>Protection and Security of Mobile Payments</vt:lpstr>
      <vt:lpstr>Consumer Bodies Initiatives</vt:lpstr>
      <vt:lpstr>Cyber threats</vt:lpstr>
      <vt:lpstr>Countermeasures</vt:lpstr>
      <vt:lpstr>End !!</vt:lpstr>
    </vt:vector>
  </TitlesOfParts>
  <Company>Federal Trade Commission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Fourth Annual African Dialogue  Consumer Protection Conference</dc:title>
  <dc:creator>Federal Trade Commission</dc:creator>
  <cp:lastModifiedBy>User</cp:lastModifiedBy>
  <cp:revision>95</cp:revision>
  <cp:lastPrinted>2013-07-18T19:05:16Z</cp:lastPrinted>
  <dcterms:created xsi:type="dcterms:W3CDTF">2012-08-09T17:06:55Z</dcterms:created>
  <dcterms:modified xsi:type="dcterms:W3CDTF">2013-08-02T08:01:38Z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3" name="_NewReviewCycle">
    <vt:lpwstr/>
  </property>
</Properties>
</file>