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57" r:id="rId4"/>
    <p:sldId id="25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038A-EDD3-432F-AAE2-57BD0F7A3B59}" type="datetimeFigureOut">
              <a:rPr lang="en-GB" smtClean="0"/>
              <a:pPr/>
              <a:t>20/08/2013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C783D-5DAE-474E-AF8B-1305CAF32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148F5-C5E8-4117-91C7-21E2FB7C413C}" type="datetimeFigureOut">
              <a:rPr lang="en-GB" smtClean="0"/>
              <a:pPr/>
              <a:t>20/08/2013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7B92D-EAA5-4880-B4D3-5E4E8D6DA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44BD5D-6816-40F4-8B34-38403AA8909E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48551A-6EBC-4F6C-88F1-321F88364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7391400" cy="19059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The 5</a:t>
            </a:r>
            <a:r>
              <a:rPr lang="en-US" sz="4000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Annual African Dialogue Consumer Protection Conference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001310"/>
          </a:xfrm>
        </p:spPr>
        <p:txBody>
          <a:bodyPr/>
          <a:lstStyle/>
          <a:p>
            <a:pPr algn="ctr"/>
            <a:r>
              <a:rPr lang="en-US" dirty="0" smtClean="0"/>
              <a:t>Livingstone Zambia</a:t>
            </a:r>
            <a:endParaRPr lang="en-US" dirty="0"/>
          </a:p>
        </p:txBody>
      </p:sp>
      <p:pic>
        <p:nvPicPr>
          <p:cNvPr id="1026" name="Picture 2" descr="C:\Users\Dell\Desktop\Clipart\ftc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0"/>
            <a:ext cx="3048000" cy="20669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4648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These views are mine and don’t reflect the official position of Seychelles FTC</a:t>
            </a:r>
            <a:endParaRPr lang="en-US" sz="1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Seychelles has a population of 90,000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2 Mobile Service Providers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139,171 Mobile Subscriptions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Moreover, 8,045 are subscribed to mobile broadband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Seychelles Mobile Market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 smtClean="0"/>
              <a:t>Online purchasing is on the rise in the Seychelles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Unfortunately laws and regulations need to be enacted to protect consumers from unfair trade practices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Consumer Protection under S.28 makes provision for distance selling regulations but these regulations are yet to be drafted 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Payment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642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Mobile payment is yet to be introduced in the country (MPOS)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Telecom companies have expresses their interest to provide such services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mobile payment project is a private sector driven project within the ambit of the payment system modernization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initiated country-wide mobile payment solution is expected to bring about further enhancements to the payment systems in Seychelles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Expected to go live in 2014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Payment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48329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Central Bank was given approval by Cabinet of Ministers to draft new laws to govern this payment system, since existing laws have certain limitations to regulate Mobile Payment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A draft directive has been issued and needs to be finalized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New laws should seek to protect consumers from unfair trade practices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Mobile Payment (cont’d)</a:t>
            </a:r>
            <a:endParaRPr lang="en-GB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223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 5th Annual African Dialogue Consumer Protection Conference</vt:lpstr>
      <vt:lpstr>The Seychelles Mobile Market </vt:lpstr>
      <vt:lpstr>Online Payment</vt:lpstr>
      <vt:lpstr>Mobile Payment</vt:lpstr>
      <vt:lpstr>Mobile Payment (cont’d)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5th Annual African Dialogue Consumer Protection Conference</dc:title>
  <dc:creator>Dell</dc:creator>
  <cp:lastModifiedBy>Dell</cp:lastModifiedBy>
  <cp:revision>35</cp:revision>
  <dcterms:created xsi:type="dcterms:W3CDTF">2013-08-08T07:27:42Z</dcterms:created>
  <dcterms:modified xsi:type="dcterms:W3CDTF">2013-08-20T10:07:12Z</dcterms:modified>
</cp:coreProperties>
</file>