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8" r:id="rId1"/>
  </p:sldMasterIdLst>
  <p:sldIdLst>
    <p:sldId id="256" r:id="rId2"/>
    <p:sldId id="263" r:id="rId3"/>
    <p:sldId id="264" r:id="rId4"/>
    <p:sldId id="265" r:id="rId5"/>
    <p:sldId id="258" r:id="rId6"/>
    <p:sldId id="261" r:id="rId7"/>
    <p:sldId id="266"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6" d="100"/>
          <a:sy n="86" d="100"/>
        </p:scale>
        <p:origin x="-1494"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Subtitle 8"/>
          <p:cNvSpPr>
            <a:spLocks noGrp="1"/>
          </p:cNvSpPr>
          <p:nvPr>
            <p:ph type="subTitle" idx="1"/>
          </p:nvPr>
        </p:nvSpPr>
        <p:spPr>
          <a:xfrm>
            <a:off x="457200" y="3699804"/>
            <a:ext cx="8305800" cy="1143000"/>
          </a:xfrm>
        </p:spPr>
        <p:txBody>
          <a:bodyPr>
            <a:noAutofit/>
          </a:bodyPr>
          <a:lstStyle>
            <a:lvl1pPr marL="0" indent="0" algn="ctr">
              <a:buNone/>
              <a:defRPr sz="2200" spc="10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Title 27"/>
          <p:cNvSpPr>
            <a:spLocks noGrp="1"/>
          </p:cNvSpPr>
          <p:nvPr>
            <p:ph type="ctrTitle"/>
          </p:nvPr>
        </p:nvSpPr>
        <p:spPr>
          <a:xfrm>
            <a:off x="457200" y="1433732"/>
            <a:ext cx="8305800" cy="1981200"/>
          </a:xfrm>
          <a:ln w="6350" cap="rnd">
            <a:noFill/>
          </a:ln>
        </p:spPr>
        <p:txBody>
          <a:bodyPr anchor="b" anchorCtr="0">
            <a:noAutofit/>
          </a:bodyPr>
          <a:lstStyle>
            <a:lvl1pPr algn="ctr">
              <a:defRPr lang="en-US" sz="4800" b="0" dirty="0">
                <a:ln w="3200">
                  <a:solidFill>
                    <a:schemeClr val="bg2">
                      <a:shade val="75000"/>
                      <a:alpha val="25000"/>
                    </a:schemeClr>
                  </a:solidFill>
                  <a:prstDash val="solid"/>
                  <a:round/>
                </a:ln>
                <a:solidFill>
                  <a:srgbClr val="F9F9F9"/>
                </a:solidFill>
                <a:effectLst>
                  <a:innerShdw blurRad="50800" dist="25400" dir="13500000">
                    <a:srgbClr val="000000">
                      <a:alpha val="70000"/>
                    </a:srgbClr>
                  </a:innerShdw>
                </a:effectLst>
              </a:defRPr>
            </a:lvl1pPr>
          </a:lstStyle>
          <a:p>
            <a:r>
              <a:rPr kumimoji="0" lang="en-US" smtClean="0"/>
              <a:t>Click to edit Master title style</a:t>
            </a:r>
            <a:endParaRPr kumimoji="0" lang="en-US"/>
          </a:p>
        </p:txBody>
      </p:sp>
      <p:cxnSp>
        <p:nvCxnSpPr>
          <p:cNvPr id="8" name="Straight Connector 7"/>
          <p:cNvCxnSpPr/>
          <p:nvPr/>
        </p:nvCxnSpPr>
        <p:spPr>
          <a:xfrm>
            <a:off x="1463626"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708574"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14" name="Oval 13"/>
          <p:cNvSpPr/>
          <p:nvPr/>
        </p:nvSpPr>
        <p:spPr>
          <a:xfrm>
            <a:off x="4540348" y="3526302"/>
            <a:ext cx="45720" cy="45720"/>
          </a:xfrm>
          <a:prstGeom prst="ellipse">
            <a:avLst/>
          </a:prstGeom>
          <a:effectLst>
            <a:outerShdw blurRad="31750" dir="2700000" algn="tl" rotWithShape="0">
              <a:srgbClr val="000000">
                <a:alpha val="55000"/>
              </a:srgbClr>
            </a:outerShdw>
          </a:effectLst>
        </p:spPr>
        <p:style>
          <a:lnRef idx="2">
            <a:schemeClr val="accent2"/>
          </a:lnRef>
          <a:fillRef idx="1">
            <a:schemeClr val="accent2"/>
          </a:fillRef>
          <a:effectRef idx="0">
            <a:schemeClr val="accent2"/>
          </a:effectRef>
          <a:fontRef idx="minor">
            <a:schemeClr val="lt1"/>
          </a:fontRef>
        </p:style>
        <p:txBody>
          <a:bodyPr rtlCol="0" anchor="ctr"/>
          <a:lstStyle/>
          <a:p>
            <a:pPr algn="ctr" eaLnBrk="1" latinLnBrk="0" hangingPunct="1"/>
            <a:endParaRPr kumimoji="0" lang="en-US"/>
          </a:p>
        </p:txBody>
      </p:sp>
      <p:sp>
        <p:nvSpPr>
          <p:cNvPr id="15" name="Date Placeholder 14"/>
          <p:cNvSpPr>
            <a:spLocks noGrp="1"/>
          </p:cNvSpPr>
          <p:nvPr>
            <p:ph type="dt" sz="half" idx="10"/>
          </p:nvPr>
        </p:nvSpPr>
        <p:spPr/>
        <p:txBody>
          <a:bodyPr/>
          <a:lstStyle/>
          <a:p>
            <a:fld id="{E278D847-A82D-4F9E-87B3-ADEE1FFA0FA4}" type="datetimeFigureOut">
              <a:rPr lang="en-US" smtClean="0"/>
              <a:pPr/>
              <a:t>8/3/2013</a:t>
            </a:fld>
            <a:endParaRPr lang="en-US"/>
          </a:p>
        </p:txBody>
      </p:sp>
      <p:sp>
        <p:nvSpPr>
          <p:cNvPr id="16" name="Slide Number Placeholder 15"/>
          <p:cNvSpPr>
            <a:spLocks noGrp="1"/>
          </p:cNvSpPr>
          <p:nvPr>
            <p:ph type="sldNum" sz="quarter" idx="11"/>
          </p:nvPr>
        </p:nvSpPr>
        <p:spPr/>
        <p:txBody>
          <a:bodyPr/>
          <a:lstStyle/>
          <a:p>
            <a:fld id="{8E70B7CE-44EF-42F4-BD2A-19CF03F96310}" type="slidenum">
              <a:rPr lang="en-US" smtClean="0"/>
              <a:pPr/>
              <a:t>‹#›</a:t>
            </a:fld>
            <a:endParaRPr lang="en-US"/>
          </a:p>
        </p:txBody>
      </p:sp>
      <p:sp>
        <p:nvSpPr>
          <p:cNvPr id="17" name="Footer Placeholder 16"/>
          <p:cNvSpPr>
            <a:spLocks noGrp="1"/>
          </p:cNvSpPr>
          <p:nvPr>
            <p:ph type="ftr" sz="quarter" idx="12"/>
          </p:nvPr>
        </p:nvSpPr>
        <p:spPr/>
        <p:txBody>
          <a:bodyPr/>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278D847-A82D-4F9E-87B3-ADEE1FFA0FA4}" type="datetimeFigureOut">
              <a:rPr lang="en-US" smtClean="0"/>
              <a:pPr/>
              <a:t>8/3/2013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E70B7CE-44EF-42F4-BD2A-19CF03F96310}"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278D847-A82D-4F9E-87B3-ADEE1FFA0FA4}" type="datetimeFigureOut">
              <a:rPr lang="en-US" smtClean="0"/>
              <a:pPr/>
              <a:t>8/3/2013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E70B7CE-44EF-42F4-BD2A-19CF03F96310}"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9" name="Content Placeholder 8"/>
          <p:cNvSpPr>
            <a:spLocks noGrp="1"/>
          </p:cNvSpPr>
          <p:nvPr>
            <p:ph idx="1"/>
          </p:nvPr>
        </p:nvSpPr>
        <p:spPr>
          <a:xfrm>
            <a:off x="457200" y="1524000"/>
            <a:ext cx="8229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4" name="Date Placeholder 13"/>
          <p:cNvSpPr>
            <a:spLocks noGrp="1"/>
          </p:cNvSpPr>
          <p:nvPr>
            <p:ph type="dt" sz="half" idx="14"/>
          </p:nvPr>
        </p:nvSpPr>
        <p:spPr/>
        <p:txBody>
          <a:bodyPr/>
          <a:lstStyle/>
          <a:p>
            <a:fld id="{E278D847-A82D-4F9E-87B3-ADEE1FFA0FA4}" type="datetimeFigureOut">
              <a:rPr lang="en-US" smtClean="0"/>
              <a:pPr/>
              <a:t>8/3/2013</a:t>
            </a:fld>
            <a:endParaRPr lang="en-US"/>
          </a:p>
        </p:txBody>
      </p:sp>
      <p:sp>
        <p:nvSpPr>
          <p:cNvPr id="15" name="Slide Number Placeholder 14"/>
          <p:cNvSpPr>
            <a:spLocks noGrp="1"/>
          </p:cNvSpPr>
          <p:nvPr>
            <p:ph type="sldNum" sz="quarter" idx="15"/>
          </p:nvPr>
        </p:nvSpPr>
        <p:spPr/>
        <p:txBody>
          <a:bodyPr/>
          <a:lstStyle>
            <a:lvl1pPr algn="ctr">
              <a:defRPr/>
            </a:lvl1pPr>
          </a:lstStyle>
          <a:p>
            <a:fld id="{8E70B7CE-44EF-42F4-BD2A-19CF03F96310}" type="slidenum">
              <a:rPr lang="en-US" smtClean="0"/>
              <a:pPr/>
              <a:t>‹#›</a:t>
            </a:fld>
            <a:endParaRPr lang="en-US"/>
          </a:p>
        </p:txBody>
      </p:sp>
      <p:sp>
        <p:nvSpPr>
          <p:cNvPr id="16" name="Footer Placeholder 15"/>
          <p:cNvSpPr>
            <a:spLocks noGrp="1"/>
          </p:cNvSpPr>
          <p:nvPr>
            <p:ph type="ftr" sz="quarter" idx="16"/>
          </p:nvPr>
        </p:nvSpPr>
        <p:spPr/>
        <p:txBody>
          <a:bodyPr/>
          <a:lstStyle/>
          <a:p>
            <a:endParaRPr lang="en-US"/>
          </a:p>
        </p:txBody>
      </p:sp>
      <p:sp>
        <p:nvSpPr>
          <p:cNvPr id="17" name="Title 16"/>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E278D847-A82D-4F9E-87B3-ADEE1FFA0FA4}" type="datetimeFigureOut">
              <a:rPr lang="en-US" smtClean="0"/>
              <a:pPr/>
              <a:t>8/3/2013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E70B7CE-44EF-42F4-BD2A-19CF03F96310}" type="slidenum">
              <a:rPr lang="en-US" smtClean="0"/>
              <a:pPr/>
              <a:t>‹#›</a:t>
            </a:fld>
            <a:endParaRPr lang="en-US"/>
          </a:p>
        </p:txBody>
      </p:sp>
      <p:sp>
        <p:nvSpPr>
          <p:cNvPr id="2" name="Title 1"/>
          <p:cNvSpPr>
            <a:spLocks noGrp="1"/>
          </p:cNvSpPr>
          <p:nvPr>
            <p:ph type="title"/>
          </p:nvPr>
        </p:nvSpPr>
        <p:spPr>
          <a:xfrm>
            <a:off x="685800" y="3505200"/>
            <a:ext cx="7924800" cy="1371600"/>
          </a:xfrm>
        </p:spPr>
        <p:txBody>
          <a:bodyPr>
            <a:noAutofit/>
          </a:bodyPr>
          <a:lstStyle>
            <a:lvl1pPr algn="l" rtl="0">
              <a:spcBef>
                <a:spcPct val="0"/>
              </a:spcBef>
              <a:buNone/>
              <a:defRPr lang="en-US" sz="4800" b="0" dirty="0">
                <a:ln w="3200">
                  <a:solidFill>
                    <a:schemeClr val="bg2">
                      <a:shade val="25000"/>
                      <a:alpha val="25000"/>
                    </a:schemeClr>
                  </a:solidFill>
                  <a:prstDash val="solid"/>
                  <a:round/>
                </a:ln>
                <a:solidFill>
                  <a:srgbClr val="F9F9F9"/>
                </a:solidFill>
                <a:effectLst>
                  <a:innerShdw blurRad="38100" dist="25400" dir="13500000">
                    <a:prstClr val="black">
                      <a:alpha val="70000"/>
                    </a:prstClr>
                  </a:inn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685800" y="4958864"/>
            <a:ext cx="7924800" cy="984736"/>
          </a:xfrm>
        </p:spPr>
        <p:txBody>
          <a:bodyPr anchor="t"/>
          <a:lstStyle>
            <a:lvl1pPr marL="0" indent="0">
              <a:buNone/>
              <a:defRPr sz="2000" spc="10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cxnSp>
        <p:nvCxnSpPr>
          <p:cNvPr id="7" name="Straight Connector 6"/>
          <p:cNvCxnSpPr/>
          <p:nvPr/>
        </p:nvCxnSpPr>
        <p:spPr>
          <a:xfrm>
            <a:off x="685800" y="4916992"/>
            <a:ext cx="7924800" cy="4301"/>
          </a:xfrm>
          <a:prstGeom prst="line">
            <a:avLst/>
          </a:prstGeom>
          <a:noFill/>
          <a:ln w="9525" cap="flat" cmpd="sng" algn="ctr">
            <a:solidFill>
              <a:srgbClr val="E9E9E8"/>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E278D847-A82D-4F9E-87B3-ADEE1FFA0FA4}" type="datetimeFigureOut">
              <a:rPr lang="en-US" smtClean="0"/>
              <a:pPr/>
              <a:t>8/3/2013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E70B7CE-44EF-42F4-BD2A-19CF03F96310}" type="slidenum">
              <a:rPr lang="en-US" smtClean="0"/>
              <a:pPr/>
              <a:t>‹#›</a:t>
            </a:fld>
            <a:endParaRPr lang="en-US"/>
          </a:p>
        </p:txBody>
      </p:sp>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11" name="Content Placeholder 10"/>
          <p:cNvSpPr>
            <a:spLocks noGrp="1"/>
          </p:cNvSpPr>
          <p:nvPr>
            <p:ph sz="half" idx="1"/>
          </p:nvPr>
        </p:nvSpPr>
        <p:spPr>
          <a:xfrm>
            <a:off x="457200" y="1524000"/>
            <a:ext cx="4059936"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2"/>
          </p:nvPr>
        </p:nvSpPr>
        <p:spPr>
          <a:xfrm>
            <a:off x="4648200" y="1524000"/>
            <a:ext cx="4059936"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9" name="Slide Number Placeholder 8"/>
          <p:cNvSpPr>
            <a:spLocks noGrp="1"/>
          </p:cNvSpPr>
          <p:nvPr>
            <p:ph type="sldNum" sz="quarter" idx="12"/>
          </p:nvPr>
        </p:nvSpPr>
        <p:spPr/>
        <p:txBody>
          <a:bodyPr/>
          <a:lstStyle/>
          <a:p>
            <a:fld id="{8E70B7CE-44EF-42F4-BD2A-19CF03F96310}" type="slidenum">
              <a:rPr lang="en-US" smtClean="0"/>
              <a:pPr/>
              <a:t>‹#›</a:t>
            </a:fld>
            <a:endParaRPr lang="en-US"/>
          </a:p>
        </p:txBody>
      </p:sp>
      <p:sp>
        <p:nvSpPr>
          <p:cNvPr id="8" name="Footer Placeholder 7"/>
          <p:cNvSpPr>
            <a:spLocks noGrp="1"/>
          </p:cNvSpPr>
          <p:nvPr>
            <p:ph type="ftr" sz="quarter" idx="11"/>
          </p:nvPr>
        </p:nvSpPr>
        <p:spPr/>
        <p:txBody>
          <a:bodyPr/>
          <a:lstStyle/>
          <a:p>
            <a:endParaRPr lang="en-US"/>
          </a:p>
        </p:txBody>
      </p:sp>
      <p:sp>
        <p:nvSpPr>
          <p:cNvPr id="7" name="Date Placeholder 6"/>
          <p:cNvSpPr>
            <a:spLocks noGrp="1"/>
          </p:cNvSpPr>
          <p:nvPr>
            <p:ph type="dt" sz="half" idx="10"/>
          </p:nvPr>
        </p:nvSpPr>
        <p:spPr/>
        <p:txBody>
          <a:bodyPr/>
          <a:lstStyle/>
          <a:p>
            <a:fld id="{E278D847-A82D-4F9E-87B3-ADEE1FFA0FA4}" type="datetimeFigureOut">
              <a:rPr lang="en-US" smtClean="0"/>
              <a:pPr/>
              <a:t>8/3/2013</a:t>
            </a:fld>
            <a:endParaRPr lang="en-US"/>
          </a:p>
        </p:txBody>
      </p:sp>
      <p:sp>
        <p:nvSpPr>
          <p:cNvPr id="3" name="Text Placeholder 2"/>
          <p:cNvSpPr>
            <a:spLocks noGrp="1"/>
          </p:cNvSpPr>
          <p:nvPr>
            <p:ph type="body" idx="1"/>
          </p:nvPr>
        </p:nvSpPr>
        <p:spPr>
          <a:xfrm>
            <a:off x="457200" y="1399593"/>
            <a:ext cx="4040188" cy="762000"/>
          </a:xfrm>
          <a:noFill/>
          <a:ln w="25400" cap="rnd" cmpd="sng" algn="ctr">
            <a:noFill/>
            <a:prstDash val="solid"/>
          </a:ln>
          <a:effectLst>
            <a:softEdge rad="63500"/>
          </a:effectLst>
          <a:sp3d prstMaterial="fla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32" name="Content Placeholder 31"/>
          <p:cNvSpPr>
            <a:spLocks noGrp="1"/>
          </p:cNvSpPr>
          <p:nvPr>
            <p:ph sz="half" idx="2"/>
          </p:nvPr>
        </p:nvSpPr>
        <p:spPr>
          <a:xfrm>
            <a:off x="457200" y="2201896"/>
            <a:ext cx="4038600" cy="391363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34" name="Content Placeholder 33"/>
          <p:cNvSpPr>
            <a:spLocks noGrp="1"/>
          </p:cNvSpPr>
          <p:nvPr>
            <p:ph sz="quarter" idx="4"/>
          </p:nvPr>
        </p:nvSpPr>
        <p:spPr>
          <a:xfrm>
            <a:off x="4649788" y="2201896"/>
            <a:ext cx="4038600" cy="391363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 name="Title 1"/>
          <p:cNvSpPr>
            <a:spLocks noGrp="1"/>
          </p:cNvSpPr>
          <p:nvPr>
            <p:ph type="title"/>
          </p:nvPr>
        </p:nvSpPr>
        <p:spPr>
          <a:xfrm>
            <a:off x="457200" y="155448"/>
            <a:ext cx="8229600" cy="1143000"/>
          </a:xfrm>
        </p:spPr>
        <p:txBody>
          <a:bodyPr anchor="b" anchorCtr="0"/>
          <a:lstStyle>
            <a:lvl1pPr>
              <a:defRPr/>
            </a:lvl1pPr>
          </a:lstStyle>
          <a:p>
            <a:r>
              <a:rPr kumimoji="0" lang="en-US" smtClean="0"/>
              <a:t>Click to edit Master title style</a:t>
            </a:r>
            <a:endParaRPr kumimoji="0" lang="en-US"/>
          </a:p>
        </p:txBody>
      </p:sp>
      <p:sp>
        <p:nvSpPr>
          <p:cNvPr id="12" name="Text Placeholder 11"/>
          <p:cNvSpPr>
            <a:spLocks noGrp="1"/>
          </p:cNvSpPr>
          <p:nvPr>
            <p:ph type="body" idx="3"/>
          </p:nvPr>
        </p:nvSpPr>
        <p:spPr>
          <a:xfrm>
            <a:off x="4648200" y="1399593"/>
            <a:ext cx="4040188" cy="762000"/>
          </a:xfrm>
          <a:noFill/>
          <a:ln w="25400" cap="rnd" cmpd="sng" algn="ctr">
            <a:noFill/>
            <a:prstDash val="solid"/>
          </a:ln>
          <a:effectLst>
            <a:softEdge rad="63500"/>
          </a:effectLs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baseline="0">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cxnSp>
        <p:nvCxnSpPr>
          <p:cNvPr id="10" name="Straight Connector 9"/>
          <p:cNvCxnSpPr/>
          <p:nvPr/>
        </p:nvCxnSpPr>
        <p:spPr>
          <a:xfrm>
            <a:off x="562945"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4754880"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E278D847-A82D-4F9E-87B3-ADEE1FFA0FA4}" type="datetimeFigureOut">
              <a:rPr lang="en-US" smtClean="0"/>
              <a:pPr/>
              <a:t>8/3/2013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E70B7CE-44EF-42F4-BD2A-19CF03F96310}" type="slidenum">
              <a:rPr lang="en-US" smtClean="0"/>
              <a:pPr/>
              <a:t>‹#›</a:t>
            </a:fld>
            <a:endParaRPr lang="en-US"/>
          </a:p>
        </p:txBody>
      </p:sp>
      <p:sp>
        <p:nvSpPr>
          <p:cNvPr id="2" name="Title 1"/>
          <p:cNvSpPr>
            <a:spLocks noGrp="1"/>
          </p:cNvSpPr>
          <p:nvPr>
            <p:ph type="title"/>
          </p:nvPr>
        </p:nvSpPr>
        <p:spPr/>
        <p:txBody>
          <a:bodyPr/>
          <a:lstStyle/>
          <a:p>
            <a:r>
              <a:rPr kumimoji="0" lang="en-US" smtClean="0"/>
              <a:t>Click to edit Master title style</a:t>
            </a:r>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278D847-A82D-4F9E-87B3-ADEE1FFA0FA4}" type="datetimeFigureOut">
              <a:rPr lang="en-US" smtClean="0"/>
              <a:pPr/>
              <a:t>8/3/2013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E70B7CE-44EF-42F4-BD2A-19CF03F96310}"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9" name="Content Placeholder 28"/>
          <p:cNvSpPr>
            <a:spLocks noGrp="1"/>
          </p:cNvSpPr>
          <p:nvPr>
            <p:ph sz="quarter" idx="1"/>
          </p:nvPr>
        </p:nvSpPr>
        <p:spPr>
          <a:xfrm>
            <a:off x="457200" y="457200"/>
            <a:ext cx="6248400" cy="5715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3" name="Text Placeholder 2"/>
          <p:cNvSpPr>
            <a:spLocks noGrp="1"/>
          </p:cNvSpPr>
          <p:nvPr>
            <p:ph type="body" idx="2"/>
          </p:nvPr>
        </p:nvSpPr>
        <p:spPr>
          <a:xfrm>
            <a:off x="6781800" y="1600200"/>
            <a:ext cx="1984248" cy="3733800"/>
          </a:xfrm>
        </p:spPr>
        <p:txBody>
          <a:bodyPr tIns="45720" bIns="45720" anchor="t" anchorCtr="0"/>
          <a:lstStyle>
            <a:lvl1pPr marL="0" indent="0">
              <a:lnSpc>
                <a:spcPct val="1250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31" name="Title 30"/>
          <p:cNvSpPr>
            <a:spLocks noGrp="1"/>
          </p:cNvSpPr>
          <p:nvPr>
            <p:ph type="title"/>
          </p:nvPr>
        </p:nvSpPr>
        <p:spPr>
          <a:xfrm>
            <a:off x="6781800" y="457200"/>
            <a:ext cx="19812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en-US" smtClean="0"/>
              <a:t>Click to edit Master title style</a:t>
            </a:r>
            <a:endParaRPr kumimoji="0" lang="en-US"/>
          </a:p>
        </p:txBody>
      </p:sp>
      <p:sp>
        <p:nvSpPr>
          <p:cNvPr id="8" name="Date Placeholder 7"/>
          <p:cNvSpPr>
            <a:spLocks noGrp="1"/>
          </p:cNvSpPr>
          <p:nvPr>
            <p:ph type="dt" sz="half" idx="14"/>
          </p:nvPr>
        </p:nvSpPr>
        <p:spPr/>
        <p:txBody>
          <a:bodyPr/>
          <a:lstStyle/>
          <a:p>
            <a:fld id="{E278D847-A82D-4F9E-87B3-ADEE1FFA0FA4}" type="datetimeFigureOut">
              <a:rPr lang="en-US" smtClean="0"/>
              <a:pPr/>
              <a:t>8/3/2013</a:t>
            </a:fld>
            <a:endParaRPr lang="en-US"/>
          </a:p>
        </p:txBody>
      </p:sp>
      <p:sp>
        <p:nvSpPr>
          <p:cNvPr id="9" name="Slide Number Placeholder 8"/>
          <p:cNvSpPr>
            <a:spLocks noGrp="1"/>
          </p:cNvSpPr>
          <p:nvPr>
            <p:ph type="sldNum" sz="quarter" idx="15"/>
          </p:nvPr>
        </p:nvSpPr>
        <p:spPr/>
        <p:txBody>
          <a:bodyPr/>
          <a:lstStyle/>
          <a:p>
            <a:fld id="{8E70B7CE-44EF-42F4-BD2A-19CF03F96310}" type="slidenum">
              <a:rPr lang="en-US" smtClean="0"/>
              <a:pPr/>
              <a:t>‹#›</a:t>
            </a:fld>
            <a:endParaRPr lang="en-US"/>
          </a:p>
        </p:txBody>
      </p:sp>
      <p:sp>
        <p:nvSpPr>
          <p:cNvPr id="10" name="Footer Placeholder 9"/>
          <p:cNvSpPr>
            <a:spLocks noGrp="1"/>
          </p:cNvSpPr>
          <p:nvPr>
            <p:ph type="ftr" sz="quarter" idx="16"/>
          </p:nvPr>
        </p:nvSpPr>
        <p:spPr/>
        <p:txBody>
          <a:bodyPr/>
          <a:lstStyle/>
          <a:p>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629400" y="457200"/>
            <a:ext cx="20574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57200" y="457200"/>
            <a:ext cx="6019800" cy="5562600"/>
          </a:xfrm>
          <a:solidFill>
            <a:schemeClr val="tx2">
              <a:tint val="40000"/>
            </a:schemeClr>
          </a:solidFill>
          <a:effectLst>
            <a:outerShdw blurRad="88900" sx="103000" sy="103000" algn="ctr" rotWithShape="0">
              <a:prstClr val="black">
                <a:alpha val="32000"/>
              </a:prstClr>
            </a:outerShdw>
            <a:softEdge rad="127000"/>
          </a:effectLst>
        </p:spPr>
        <p:txBody>
          <a:bodyPr/>
          <a:lstStyle>
            <a:lvl1pPr marL="0" indent="0">
              <a:buNone/>
              <a:defRPr sz="3200">
                <a:solidFill>
                  <a:schemeClr val="bg1"/>
                </a:solidFill>
              </a:defRPr>
            </a:lvl1pPr>
          </a:lstStyle>
          <a:p>
            <a:r>
              <a:rPr kumimoji="0" lang="en-US" smtClean="0"/>
              <a:t>Click icon to add picture</a:t>
            </a:r>
            <a:endParaRPr kumimoji="0" lang="en-US"/>
          </a:p>
        </p:txBody>
      </p:sp>
      <p:sp>
        <p:nvSpPr>
          <p:cNvPr id="4" name="Text Placeholder 3"/>
          <p:cNvSpPr>
            <a:spLocks noGrp="1"/>
          </p:cNvSpPr>
          <p:nvPr>
            <p:ph type="body" sz="half" idx="2"/>
          </p:nvPr>
        </p:nvSpPr>
        <p:spPr>
          <a:xfrm>
            <a:off x="6629400" y="1600200"/>
            <a:ext cx="2057400" cy="4419600"/>
          </a:xfrm>
        </p:spPr>
        <p:txBody>
          <a:bodyPr anchor="t" anchorCtr="0"/>
          <a:lstStyle>
            <a:lvl1pPr marL="0" indent="0">
              <a:lnSpc>
                <a:spcPct val="125000"/>
              </a:lnSpc>
              <a:spcAft>
                <a:spcPts val="1000"/>
              </a:spcAft>
              <a:buFontTx/>
              <a:buNone/>
              <a:defRPr sz="1600" b="0">
                <a:solidFill>
                  <a:schemeClr val="tx2"/>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8" name="Date Placeholder 7"/>
          <p:cNvSpPr>
            <a:spLocks noGrp="1"/>
          </p:cNvSpPr>
          <p:nvPr>
            <p:ph type="dt" sz="half" idx="10"/>
          </p:nvPr>
        </p:nvSpPr>
        <p:spPr/>
        <p:txBody>
          <a:bodyPr/>
          <a:lstStyle/>
          <a:p>
            <a:fld id="{E278D847-A82D-4F9E-87B3-ADEE1FFA0FA4}" type="datetimeFigureOut">
              <a:rPr lang="en-US" smtClean="0"/>
              <a:pPr/>
              <a:t>8/3/2013</a:t>
            </a:fld>
            <a:endParaRPr lang="en-US"/>
          </a:p>
        </p:txBody>
      </p:sp>
      <p:sp>
        <p:nvSpPr>
          <p:cNvPr id="9" name="Slide Number Placeholder 8"/>
          <p:cNvSpPr>
            <a:spLocks noGrp="1"/>
          </p:cNvSpPr>
          <p:nvPr>
            <p:ph type="sldNum" sz="quarter" idx="11"/>
          </p:nvPr>
        </p:nvSpPr>
        <p:spPr/>
        <p:txBody>
          <a:bodyPr/>
          <a:lstStyle/>
          <a:p>
            <a:fld id="{8E70B7CE-44EF-42F4-BD2A-19CF03F96310}" type="slidenum">
              <a:rPr lang="en-US" smtClean="0"/>
              <a:pPr/>
              <a:t>‹#›</a:t>
            </a:fld>
            <a:endParaRPr lang="en-US"/>
          </a:p>
        </p:txBody>
      </p:sp>
      <p:sp>
        <p:nvSpPr>
          <p:cNvPr id="10" name="Footer Placeholder 9"/>
          <p:cNvSpPr>
            <a:spLocks noGrp="1"/>
          </p:cNvSpPr>
          <p:nvPr>
            <p:ph type="ftr" sz="quarter" idx="12"/>
          </p:nvPr>
        </p:nvSpPr>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9" name="Text Placeholder 8"/>
          <p:cNvSpPr>
            <a:spLocks noGrp="1"/>
          </p:cNvSpPr>
          <p:nvPr>
            <p:ph type="body" idx="1"/>
          </p:nvPr>
        </p:nvSpPr>
        <p:spPr>
          <a:xfrm>
            <a:off x="457200" y="1447800"/>
            <a:ext cx="8229600" cy="46783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5791200" y="6203667"/>
            <a:ext cx="2590800" cy="384048"/>
          </a:xfrm>
          <a:prstGeom prst="rect">
            <a:avLst/>
          </a:prstGeom>
        </p:spPr>
        <p:txBody>
          <a:bodyPr vert="horz" anchor="ctr" anchorCtr="0"/>
          <a:lstStyle>
            <a:lvl1pPr algn="l" eaLnBrk="1" latinLnBrk="0" hangingPunct="1">
              <a:defRPr kumimoji="0" sz="1200">
                <a:solidFill>
                  <a:schemeClr val="tx2"/>
                </a:solidFill>
              </a:defRPr>
            </a:lvl1pPr>
          </a:lstStyle>
          <a:p>
            <a:fld id="{E278D847-A82D-4F9E-87B3-ADEE1FFA0FA4}" type="datetimeFigureOut">
              <a:rPr lang="en-US" smtClean="0"/>
              <a:pPr/>
              <a:t>8/3/2013</a:t>
            </a:fld>
            <a:endParaRPr lang="en-US"/>
          </a:p>
        </p:txBody>
      </p:sp>
      <p:sp>
        <p:nvSpPr>
          <p:cNvPr id="10" name="Footer Placeholder 9"/>
          <p:cNvSpPr>
            <a:spLocks noGrp="1"/>
          </p:cNvSpPr>
          <p:nvPr>
            <p:ph type="ftr" sz="quarter" idx="3"/>
          </p:nvPr>
        </p:nvSpPr>
        <p:spPr>
          <a:xfrm>
            <a:off x="2133600" y="6203667"/>
            <a:ext cx="3581400" cy="384048"/>
          </a:xfrm>
          <a:prstGeom prst="rect">
            <a:avLst/>
          </a:prstGeom>
        </p:spPr>
        <p:txBody>
          <a:bodyPr vert="horz" anchor="ctr" anchorCtr="0"/>
          <a:lstStyle>
            <a:lvl1pPr algn="r" eaLnBrk="1" latinLnBrk="0" hangingPunct="1">
              <a:defRPr kumimoji="0" sz="1200">
                <a:solidFill>
                  <a:schemeClr val="tx2"/>
                </a:solidFill>
              </a:defRPr>
            </a:lvl1pPr>
          </a:lstStyle>
          <a:p>
            <a:endParaRPr lang="en-US"/>
          </a:p>
        </p:txBody>
      </p:sp>
      <p:sp>
        <p:nvSpPr>
          <p:cNvPr id="22" name="Slide Number Placeholder 21"/>
          <p:cNvSpPr>
            <a:spLocks noGrp="1"/>
          </p:cNvSpPr>
          <p:nvPr>
            <p:ph type="sldNum" sz="quarter" idx="4"/>
          </p:nvPr>
        </p:nvSpPr>
        <p:spPr>
          <a:xfrm>
            <a:off x="8410575" y="6181531"/>
            <a:ext cx="609600" cy="457200"/>
          </a:xfrm>
          <a:prstGeom prst="rect">
            <a:avLst/>
          </a:prstGeom>
          <a:noFill/>
        </p:spPr>
        <p:txBody>
          <a:bodyPr vert="horz" lIns="0" tIns="0" rIns="0" bIns="0" anchor="ctr" anchorCtr="0">
            <a:noAutofit/>
          </a:bodyPr>
          <a:lstStyle>
            <a:lvl1pPr algn="ctr" eaLnBrk="1" latinLnBrk="0" hangingPunct="1">
              <a:defRPr kumimoji="0" sz="1600" baseline="0">
                <a:solidFill>
                  <a:schemeClr val="tx2"/>
                </a:solidFill>
              </a:defRPr>
            </a:lvl1pPr>
          </a:lstStyle>
          <a:p>
            <a:fld id="{8E70B7CE-44EF-42F4-BD2A-19CF03F96310}" type="slidenum">
              <a:rPr lang="en-US" smtClean="0"/>
              <a:pPr/>
              <a:t>‹#›</a:t>
            </a:fld>
            <a:endParaRPr lang="en-US"/>
          </a:p>
        </p:txBody>
      </p:sp>
      <p:sp>
        <p:nvSpPr>
          <p:cNvPr id="5" name="Title Placeholder 4"/>
          <p:cNvSpPr>
            <a:spLocks noGrp="1"/>
          </p:cNvSpPr>
          <p:nvPr>
            <p:ph type="title"/>
          </p:nvPr>
        </p:nvSpPr>
        <p:spPr>
          <a:xfrm>
            <a:off x="457200" y="152400"/>
            <a:ext cx="8229600" cy="1219200"/>
          </a:xfrm>
          <a:prstGeom prst="rect">
            <a:avLst/>
          </a:prstGeom>
          <a:ln w="6350" cap="rnd">
            <a:noFill/>
          </a:ln>
        </p:spPr>
        <p:txBody>
          <a:bodyPr vert="horz" anchor="b" anchorCtr="0">
            <a:normAutofit/>
          </a:bodyPr>
          <a:lstStyle/>
          <a:p>
            <a:r>
              <a:rPr kumimoji="0" lang="en-US" smtClean="0"/>
              <a:t>Click to edit Master title style</a:t>
            </a:r>
            <a:endParaRPr kumimoji="0" lang="en-US"/>
          </a:p>
        </p:txBody>
      </p:sp>
    </p:spTree>
  </p:cSld>
  <p:clrMap bg1="dk1" tx1="lt1" bg2="dk2" tx2="lt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txStyles>
    <p:titleStyle>
      <a:lvl1pPr algn="l" rtl="0" eaLnBrk="1" latinLnBrk="0" hangingPunct="1">
        <a:spcBef>
          <a:spcPct val="0"/>
        </a:spcBef>
        <a:buNone/>
        <a:defRPr kumimoji="0" lang="en-US" sz="4200" b="0" kern="1200" spc="-100" baseline="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p:titleStyle>
    <p:bodyStyle>
      <a:lvl1pPr marL="274320" indent="-274320" algn="l" rtl="0"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l" rtl="0"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l" rtl="0"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l" rtl="0"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l" rtl="0"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normAutofit fontScale="92500" lnSpcReduction="10000"/>
          </a:bodyPr>
          <a:lstStyle/>
          <a:p>
            <a:r>
              <a:rPr lang="en-US" smtClean="0"/>
              <a:t>BY</a:t>
            </a:r>
          </a:p>
          <a:p>
            <a:r>
              <a:rPr lang="en-US" smtClean="0"/>
              <a:t>DR. J.O. ATOYEBI</a:t>
            </a:r>
          </a:p>
          <a:p>
            <a:r>
              <a:rPr lang="en-US" smtClean="0"/>
              <a:t>NIGERIAN COMMUNICATIONS COMMISSION</a:t>
            </a:r>
            <a:endParaRPr lang="en-US" dirty="0"/>
          </a:p>
        </p:txBody>
      </p:sp>
      <p:sp>
        <p:nvSpPr>
          <p:cNvPr id="2" name="Title 1"/>
          <p:cNvSpPr>
            <a:spLocks noGrp="1"/>
          </p:cNvSpPr>
          <p:nvPr>
            <p:ph type="ctrTitle"/>
          </p:nvPr>
        </p:nvSpPr>
        <p:spPr/>
        <p:txBody>
          <a:bodyPr>
            <a:normAutofit fontScale="90000"/>
          </a:bodyPr>
          <a:lstStyle/>
          <a:p>
            <a:r>
              <a:rPr lang="en-US" dirty="0" smtClean="0"/>
              <a:t>PRESENTATION ON MOBILE ISSUES AND CYBER THREATS IN NIGERIA</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just"/>
            <a:r>
              <a:rPr lang="en-US" dirty="0" smtClean="0"/>
              <a:t>In 2011, the deregulation of the mobile phone market led to the introduction of Global System for Mobile communication (GSM) network providers operating on the 900/1800 MHz spectrum, MTN Nigeria, Airtel, Globacom and Etisalat. </a:t>
            </a:r>
          </a:p>
          <a:p>
            <a:pPr algn="just"/>
            <a:r>
              <a:rPr lang="en-US" dirty="0" smtClean="0"/>
              <a:t>Use of cell-phones have soared, and have mostly replaced the unreliable services of the Nigerian Telecommunications Limited. The current estimate lies at about 88 million mobile phones as at October 2011, with most people having more than one </a:t>
            </a:r>
            <a:r>
              <a:rPr lang="en-US" dirty="0" err="1" smtClean="0"/>
              <a:t>cellphone</a:t>
            </a:r>
            <a:r>
              <a:rPr lang="en-US" dirty="0" smtClean="0"/>
              <a:t>.</a:t>
            </a:r>
          </a:p>
          <a:p>
            <a:endParaRPr lang="en-US" dirty="0"/>
          </a:p>
        </p:txBody>
      </p:sp>
      <p:sp>
        <p:nvSpPr>
          <p:cNvPr id="2" name="Title 1"/>
          <p:cNvSpPr>
            <a:spLocks noGrp="1"/>
          </p:cNvSpPr>
          <p:nvPr>
            <p:ph type="title"/>
          </p:nvPr>
        </p:nvSpPr>
        <p:spPr/>
        <p:txBody>
          <a:bodyPr/>
          <a:lstStyle/>
          <a:p>
            <a:r>
              <a:rPr lang="en-US" dirty="0" smtClean="0"/>
              <a:t>Evolution of GSM In </a:t>
            </a:r>
            <a:r>
              <a:rPr lang="en-US" dirty="0"/>
              <a:t>N</a:t>
            </a:r>
            <a:r>
              <a:rPr lang="en-US" dirty="0" smtClean="0"/>
              <a:t>igeria</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p:txBody>
          <a:bodyPr>
            <a:normAutofit/>
          </a:bodyPr>
          <a:lstStyle/>
          <a:p>
            <a:pPr algn="just"/>
            <a:r>
              <a:rPr lang="en-US" dirty="0" smtClean="0"/>
              <a:t>Nigeria's Telecom Regulator, The Nigerian Communications Commission (NCC), introduced the Unified Licensing regime with the expiration of the exclusivity period of the main GSM network providers. It is hoped that the Service Providers with the Unified Licence would be able to provide fixed and mobile telephony, Internet access as well as any other communications service they choose to offer. NCC, as of, March 2011, also started registering SIM cards. The exercise has ended and the Mobile Number Portability has successfully commenced.</a:t>
            </a:r>
          </a:p>
          <a:p>
            <a:endParaRPr lang="en-US" dirty="0"/>
          </a:p>
        </p:txBody>
      </p:sp>
      <p:sp>
        <p:nvSpPr>
          <p:cNvPr id="4" name="Title 3"/>
          <p:cNvSpPr>
            <a:spLocks noGrp="1"/>
          </p:cNvSpPr>
          <p:nvPr>
            <p:ph type="title"/>
          </p:nvPr>
        </p:nvSpPr>
        <p:spPr/>
        <p:txBody>
          <a:bodyPr/>
          <a:lstStyle/>
          <a:p>
            <a:r>
              <a:rPr lang="en-US" dirty="0" smtClean="0"/>
              <a:t>Evolution of GSM </a:t>
            </a:r>
            <a:r>
              <a:rPr lang="en-US" dirty="0" err="1" smtClean="0"/>
              <a:t>Contd</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lgn="just"/>
            <a:r>
              <a:rPr lang="en-US" dirty="0" smtClean="0"/>
              <a:t>The latest Symantec Internet Security Threat Report (Vol.17) showed that Nigeria has moved six positions up the ladder to occupy the 59</a:t>
            </a:r>
            <a:r>
              <a:rPr lang="en-US" baseline="30000" dirty="0" smtClean="0"/>
              <a:t>TH</a:t>
            </a:r>
            <a:r>
              <a:rPr lang="en-US" dirty="0" smtClean="0"/>
              <a:t>position globally among countries with greatest Internet Security and information threat. </a:t>
            </a:r>
          </a:p>
          <a:p>
            <a:pPr algn="just"/>
            <a:r>
              <a:rPr lang="en-US" dirty="0" smtClean="0"/>
              <a:t>The fast rising Nigeria economic indexes, increased broadband availability, growing usage of mobile and connected devices in the country are largely responsible for the Cyber Threat.</a:t>
            </a:r>
          </a:p>
          <a:p>
            <a:endParaRPr lang="en-US" dirty="0"/>
          </a:p>
        </p:txBody>
      </p:sp>
      <p:sp>
        <p:nvSpPr>
          <p:cNvPr id="3" name="Title 2"/>
          <p:cNvSpPr>
            <a:spLocks noGrp="1"/>
          </p:cNvSpPr>
          <p:nvPr>
            <p:ph type="title"/>
          </p:nvPr>
        </p:nvSpPr>
        <p:spPr/>
        <p:txBody>
          <a:bodyPr/>
          <a:lstStyle/>
          <a:p>
            <a:r>
              <a:rPr smtClean="0"/>
              <a:t>Cyber Threat</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09600" y="685800"/>
            <a:ext cx="7924800" cy="5632311"/>
          </a:xfrm>
          <a:prstGeom prst="rect">
            <a:avLst/>
          </a:prstGeom>
        </p:spPr>
        <p:txBody>
          <a:bodyPr wrap="square">
            <a:spAutoFit/>
          </a:bodyPr>
          <a:lstStyle/>
          <a:p>
            <a:pPr algn="just"/>
            <a:r>
              <a:rPr lang="en-US" sz="3000" dirty="0" smtClean="0"/>
              <a:t>This simply means that Nigeria is increasingly being exposed to cyber threats. Most developed nations have the larger risk of cyber threats and they also have a quick recovery plan in place for it. It becomes a greater concern for Nigeria because there are no plans on ground to combat such threats. For Nigeria, this alarming trend calls for a critical approach considering the fact that Nigeria is a country busy adopting and using technologies without a balanced approach where risks associated with such are holistically tackled and minimized.</a:t>
            </a:r>
            <a:endParaRPr lang="en-US" sz="30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381000"/>
            <a:ext cx="7696200" cy="6309420"/>
          </a:xfrm>
          <a:prstGeom prst="rect">
            <a:avLst/>
          </a:prstGeom>
        </p:spPr>
        <p:txBody>
          <a:bodyPr wrap="square">
            <a:spAutoFit/>
          </a:bodyPr>
          <a:lstStyle/>
          <a:p>
            <a:pPr algn="just"/>
            <a:r>
              <a:rPr lang="en-US" sz="3000" dirty="0" smtClean="0"/>
              <a:t>As at March, 2013, the number of active mobile lines has increased to 113million as against the 400,000 active lines in 2001 when GSM started.</a:t>
            </a:r>
          </a:p>
          <a:p>
            <a:endParaRPr lang="en-US" sz="3000" dirty="0"/>
          </a:p>
          <a:p>
            <a:pPr algn="just"/>
            <a:r>
              <a:rPr lang="en-US" sz="3200" dirty="0" smtClean="0"/>
              <a:t>However, the rapid development of mobile communication and the licensing of 3g Spectrum has greatly increase ability to perform lots of other services that will drastically change the business pattern of the telecom industry and bringing a set of new challenges.</a:t>
            </a:r>
            <a:br>
              <a:rPr lang="en-US" sz="3200" dirty="0" smtClean="0"/>
            </a:br>
            <a:endParaRPr lang="en-US" sz="30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The emergence of Mobile telephones gave rise to socio economic development and there is no development without </a:t>
            </a:r>
            <a:r>
              <a:rPr lang="en-US" smtClean="0"/>
              <a:t>its challenges</a:t>
            </a:r>
          </a:p>
          <a:p>
            <a:r>
              <a:rPr lang="en-US" dirty="0" smtClean="0"/>
              <a:t>The issue of cyber insecurity which excludes Nigerians from transacting genuine business on some of the international payment systems and online retailing activities has to be addressed</a:t>
            </a:r>
            <a:endParaRPr lang="en-US" dirty="0"/>
          </a:p>
        </p:txBody>
      </p:sp>
      <p:sp>
        <p:nvSpPr>
          <p:cNvPr id="3" name="Title 2"/>
          <p:cNvSpPr>
            <a:spLocks noGrp="1"/>
          </p:cNvSpPr>
          <p:nvPr>
            <p:ph type="title"/>
          </p:nvPr>
        </p:nvSpPr>
        <p:spPr/>
        <p:txBody>
          <a:bodyPr>
            <a:normAutofit/>
          </a:bodyPr>
          <a:lstStyle/>
          <a:p>
            <a:r>
              <a:rPr smtClean="0"/>
              <a:t>Conclusion</a:t>
            </a:r>
            <a:endParaRPr lang="en-US" dirty="0"/>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Paper">
  <a:themeElements>
    <a:clrScheme name="Paper">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Paper">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Paper">
      <a:fillStyleLst>
        <a:solidFill>
          <a:schemeClr val="phClr"/>
        </a:solidFill>
        <a:blipFill>
          <a:blip xmlns:r="http://schemas.openxmlformats.org/officeDocument/2006/relationships" r:embed="rId1">
            <a:duotone>
              <a:schemeClr val="phClr">
                <a:shade val="63000"/>
                <a:tint val="82000"/>
              </a:schemeClr>
              <a:schemeClr val="phClr">
                <a:tint val="10000"/>
                <a:satMod val="400000"/>
              </a:schemeClr>
            </a:duotone>
          </a:blip>
          <a:tile tx="0" ty="0" sx="40000" sy="40000" flip="none" algn="tl"/>
        </a:blipFill>
        <a:blipFill>
          <a:blip xmlns:r="http://schemas.openxmlformats.org/officeDocument/2006/relationships" r:embed="rId1">
            <a:duotone>
              <a:schemeClr val="phClr">
                <a:shade val="40000"/>
              </a:schemeClr>
              <a:schemeClr val="phClr">
                <a:tint val="42000"/>
              </a:schemeClr>
            </a:duotone>
          </a:blip>
          <a:tile tx="0" ty="0" sx="40000" sy="40000" flip="none" algn="tl"/>
        </a:blipFill>
      </a:fillStyleLst>
      <a:lnStyleLst>
        <a:ln w="12700" cap="flat" cmpd="sng" algn="ctr">
          <a:solidFill>
            <a:schemeClr val="phClr"/>
          </a:solidFill>
          <a:prstDash val="solid"/>
        </a:ln>
        <a:ln w="38100" cap="flat" cmpd="sng" algn="ctr">
          <a:solidFill>
            <a:schemeClr val="phClr"/>
          </a:solidFill>
          <a:prstDash val="solid"/>
        </a:ln>
        <a:ln w="63500" cap="flat" cmpd="sng" algn="ctr">
          <a:solidFill>
            <a:schemeClr val="phClr"/>
          </a:solidFill>
          <a:prstDash val="solid"/>
        </a:ln>
      </a:lnStyleLst>
      <a:effectStyleLst>
        <a:effectStyle>
          <a:effectLst>
            <a:outerShdw blurRad="95000" rotWithShape="0">
              <a:srgbClr val="000000">
                <a:alpha val="50000"/>
              </a:srgbClr>
            </a:outerShdw>
            <a:softEdge rad="12700"/>
          </a:effectLst>
        </a:effectStyle>
        <a:effectStyle>
          <a:effectLst>
            <a:outerShdw blurRad="95000" rotWithShape="0">
              <a:srgbClr val="000000">
                <a:alpha val="50000"/>
              </a:srgbClr>
            </a:outerShdw>
            <a:softEdge rad="12700"/>
          </a:effectLst>
        </a:effectStyle>
        <a:effectStyle>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a:effectStyle>
      </a:effectStyleLst>
      <a:bgFillStyleLst>
        <a:solidFill>
          <a:schemeClr val="phClr"/>
        </a:solidFill>
        <a:blipFill>
          <a:blip xmlns:r="http://schemas.openxmlformats.org/officeDocument/2006/relationships" r:embed="rId1">
            <a:duotone>
              <a:schemeClr val="phClr">
                <a:shade val="55000"/>
                <a:alpha val="20000"/>
              </a:schemeClr>
              <a:schemeClr val="phClr">
                <a:tint val="40000"/>
                <a:shade val="90000"/>
                <a:satMod val="60000"/>
                <a:alpha val="20000"/>
              </a:schemeClr>
            </a:duotone>
          </a:blip>
          <a:tile tx="0" ty="0" sx="58000" sy="38000" flip="none" algn="tl"/>
        </a:blipFill>
        <a:blipFill>
          <a:blip xmlns:r="http://schemas.openxmlformats.org/officeDocument/2006/relationships" r:embed="rId2">
            <a:duotone>
              <a:schemeClr val="phClr">
                <a:shade val="12000"/>
                <a:satMod val="240000"/>
              </a:schemeClr>
              <a:schemeClr val="phClr">
                <a:tint val="6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Paper</Template>
  <TotalTime>66</TotalTime>
  <Words>426</Words>
  <Application>Microsoft Office PowerPoint</Application>
  <PresentationFormat>On-screen Show (4:3)</PresentationFormat>
  <Paragraphs>19</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Paper</vt:lpstr>
      <vt:lpstr>PRESENTATION ON MOBILE ISSUES AND CYBER THREATS IN NIGERIA</vt:lpstr>
      <vt:lpstr>Evolution of GSM In Nigeria</vt:lpstr>
      <vt:lpstr>Evolution of GSM Contd</vt:lpstr>
      <vt:lpstr>Cyber Threat</vt:lpstr>
      <vt:lpstr>Slide 5</vt:lpstr>
      <vt:lpstr>Slide 6</vt:lpstr>
      <vt:lpstr>Conclusion</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ON MOBILE ISSUES AND CYBER THREATS IN NIGERIA</dc:title>
  <dc:creator>mistura</dc:creator>
  <cp:lastModifiedBy>fatoyebi</cp:lastModifiedBy>
  <cp:revision>7</cp:revision>
  <dcterms:created xsi:type="dcterms:W3CDTF">2013-08-01T15:11:08Z</dcterms:created>
  <dcterms:modified xsi:type="dcterms:W3CDTF">2013-08-03T09:45:06Z</dcterms:modified>
</cp:coreProperties>
</file>