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1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117FDA-BEA0-430F-9DA3-F38A6FFE87BC}" type="datetimeFigureOut">
              <a:rPr lang="en-US" smtClean="0"/>
              <a:t>8/9/2013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7112B8-7C36-42FA-B65C-0F2C1585FA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17FDA-BEA0-430F-9DA3-F38A6FFE87BC}" type="datetimeFigureOut">
              <a:rPr lang="en-US" smtClean="0"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112B8-7C36-42FA-B65C-0F2C1585FA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17FDA-BEA0-430F-9DA3-F38A6FFE87BC}" type="datetimeFigureOut">
              <a:rPr lang="en-US" smtClean="0"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112B8-7C36-42FA-B65C-0F2C1585FA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17FDA-BEA0-430F-9DA3-F38A6FFE87BC}" type="datetimeFigureOut">
              <a:rPr lang="en-US" smtClean="0"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112B8-7C36-42FA-B65C-0F2C1585FA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17FDA-BEA0-430F-9DA3-F38A6FFE87BC}" type="datetimeFigureOut">
              <a:rPr lang="en-US" smtClean="0"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112B8-7C36-42FA-B65C-0F2C1585FA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17FDA-BEA0-430F-9DA3-F38A6FFE87BC}" type="datetimeFigureOut">
              <a:rPr lang="en-US" smtClean="0"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112B8-7C36-42FA-B65C-0F2C1585FA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17FDA-BEA0-430F-9DA3-F38A6FFE87BC}" type="datetimeFigureOut">
              <a:rPr lang="en-US" smtClean="0"/>
              <a:t>8/9/2013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112B8-7C36-42FA-B65C-0F2C1585FAF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17FDA-BEA0-430F-9DA3-F38A6FFE87BC}" type="datetimeFigureOut">
              <a:rPr lang="en-US" smtClean="0"/>
              <a:t>8/9/2013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112B8-7C36-42FA-B65C-0F2C1585FAF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17FDA-BEA0-430F-9DA3-F38A6FFE87BC}" type="datetimeFigureOut">
              <a:rPr lang="en-US" smtClean="0"/>
              <a:t>8/9/2013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112B8-7C36-42FA-B65C-0F2C1585FA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117FDA-BEA0-430F-9DA3-F38A6FFE87BC}" type="datetimeFigureOut">
              <a:rPr lang="en-US" smtClean="0"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112B8-7C36-42FA-B65C-0F2C1585FAF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117FDA-BEA0-430F-9DA3-F38A6FFE87BC}" type="datetimeFigureOut">
              <a:rPr lang="en-US" smtClean="0"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7112B8-7C36-42FA-B65C-0F2C1585FAF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117FDA-BEA0-430F-9DA3-F38A6FFE87BC}" type="datetimeFigureOut">
              <a:rPr lang="en-US" smtClean="0"/>
              <a:t>8/9/2013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7112B8-7C36-42FA-B65C-0F2C1585FA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FIFTH ANNUAL AFRICA DIALOGUE CONSUMER PROTECTION  CONFERENCE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10- 12 2013</a:t>
            </a:r>
          </a:p>
          <a:p>
            <a:r>
              <a:rPr lang="en-US" dirty="0" smtClean="0"/>
              <a:t>LIVINGSTONE , ZAMBIA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92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Consumer Protection Act (CPA)  has been in  existence for fifteen </a:t>
            </a:r>
            <a:r>
              <a:rPr lang="en-US" dirty="0"/>
              <a:t>(15) </a:t>
            </a:r>
            <a:r>
              <a:rPr lang="en-US" dirty="0" smtClean="0"/>
              <a:t>years</a:t>
            </a:r>
          </a:p>
          <a:p>
            <a:r>
              <a:rPr lang="en-US" dirty="0" smtClean="0"/>
              <a:t>The </a:t>
            </a:r>
            <a:r>
              <a:rPr lang="en-US" dirty="0"/>
              <a:t>CPA is being administered by Department of Trade and Consumer Affairs under the Ministry of Trade and Industry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CONSUMER PROTECTION AND COMPETITION HIGHLIGHTS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17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The Act   provides for the protection of the interests of consumers by </a:t>
            </a:r>
            <a:r>
              <a:rPr lang="en-US" dirty="0" smtClean="0"/>
              <a:t>means: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/>
              <a:t> investigation;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Prohibition; 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control of unfair business practice;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disseminate consumer-related information;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provide for matters connected with and incidental to the </a:t>
            </a:r>
            <a:r>
              <a:rPr lang="en-US" dirty="0" smtClean="0"/>
              <a:t>forgoing.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PROVISION OF THE 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1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CPA is being reviewed to match  the international best practices;  the new issues to be introduced include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Introduction of the National  Consumer Tribunal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Enhance functions of the office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Accreditation of Consumer </a:t>
            </a:r>
            <a:r>
              <a:rPr lang="en-US" dirty="0" smtClean="0"/>
              <a:t>Organizations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Industry Code of Conduct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THE CPA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471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Misleading advertising particularly on shelf price vs. till price</a:t>
            </a:r>
          </a:p>
          <a:p>
            <a:r>
              <a:rPr lang="en-US" dirty="0" smtClean="0"/>
              <a:t>Selling of expired/tainted food products</a:t>
            </a:r>
          </a:p>
          <a:p>
            <a:r>
              <a:rPr lang="en-US" dirty="0" smtClean="0"/>
              <a:t>No warrantee on imported vehicles</a:t>
            </a:r>
          </a:p>
          <a:p>
            <a:r>
              <a:rPr lang="en-US" dirty="0" smtClean="0"/>
              <a:t>Selling of poor merchantable cellphones</a:t>
            </a:r>
          </a:p>
          <a:p>
            <a:r>
              <a:rPr lang="en-US" dirty="0" smtClean="0"/>
              <a:t>Garages failing to repair customer vehicles</a:t>
            </a:r>
          </a:p>
          <a:p>
            <a:r>
              <a:rPr lang="en-US" dirty="0" smtClean="0"/>
              <a:t>Selling of electronics with no guarantees</a:t>
            </a:r>
          </a:p>
          <a:p>
            <a:r>
              <a:rPr lang="en-US" dirty="0" smtClean="0"/>
              <a:t>Limiting guarantee on cellphones</a:t>
            </a:r>
          </a:p>
          <a:p>
            <a:r>
              <a:rPr lang="en-US" dirty="0" smtClean="0"/>
              <a:t>Due to lack of Type Approval of cellphones, we get all sorts of cellphones being sold in the country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CASES/ HOT TOPICS  FACED BY THE OFFICE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17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The Act doesn’t provide for cross border cases</a:t>
            </a:r>
          </a:p>
          <a:p>
            <a:r>
              <a:rPr lang="en-US" dirty="0" smtClean="0"/>
              <a:t>Botswana is signatory to declaration on regional cooperation on Competition and Consumer laws and policies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border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4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Competition Act was enacted in 2009, </a:t>
            </a:r>
          </a:p>
          <a:p>
            <a:r>
              <a:rPr lang="en-US" dirty="0" smtClean="0"/>
              <a:t>The Act is implemented by the Competition Authority .</a:t>
            </a:r>
          </a:p>
          <a:p>
            <a:r>
              <a:rPr lang="en-US" dirty="0" smtClean="0"/>
              <a:t>The Act provides for cross border </a:t>
            </a:r>
          </a:p>
          <a:p>
            <a:r>
              <a:rPr lang="en-US" dirty="0" smtClean="0"/>
              <a:t>Currently the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Highlights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057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1008</TotalTime>
  <Words>265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FIFTH ANNUAL AFRICA DIALOGUE CONSUMER PROTECTION  CONFERENCE</vt:lpstr>
      <vt:lpstr>CONSUMER PROTECTION AND COMPETITION HIGHLIGHTS</vt:lpstr>
      <vt:lpstr> PROVISION OF THE ACT</vt:lpstr>
      <vt:lpstr>REVIEW OF THE CPA</vt:lpstr>
      <vt:lpstr>EXAMPLES OF CASES/ HOT TOPICS  FACED BY THE OFFICE </vt:lpstr>
      <vt:lpstr>Cross border Issues</vt:lpstr>
      <vt:lpstr>Competition 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FIFTH ANNUAL AFRICA DIALOGUE CONSUMER PROTECTION  CONFERENCE</dc:title>
  <dc:creator>Zibo Albert</dc:creator>
  <cp:lastModifiedBy>Gorata Moloise</cp:lastModifiedBy>
  <cp:revision>12</cp:revision>
  <dcterms:created xsi:type="dcterms:W3CDTF">2013-07-30T06:35:10Z</dcterms:created>
  <dcterms:modified xsi:type="dcterms:W3CDTF">2013-08-09T12:32:29Z</dcterms:modified>
</cp:coreProperties>
</file>