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 id="2147483802" r:id="rId2"/>
    <p:sldMasterId id="2147483864" r:id="rId3"/>
  </p:sldMasterIdLst>
  <p:notesMasterIdLst>
    <p:notesMasterId r:id="rId25"/>
  </p:notesMasterIdLst>
  <p:handoutMasterIdLst>
    <p:handoutMasterId r:id="rId26"/>
  </p:handoutMasterIdLst>
  <p:sldIdLst>
    <p:sldId id="759" r:id="rId4"/>
    <p:sldId id="768" r:id="rId5"/>
    <p:sldId id="805" r:id="rId6"/>
    <p:sldId id="835" r:id="rId7"/>
    <p:sldId id="847" r:id="rId8"/>
    <p:sldId id="856" r:id="rId9"/>
    <p:sldId id="865" r:id="rId10"/>
    <p:sldId id="883" r:id="rId11"/>
    <p:sldId id="887" r:id="rId12"/>
    <p:sldId id="808" r:id="rId13"/>
    <p:sldId id="877" r:id="rId14"/>
    <p:sldId id="896" r:id="rId15"/>
    <p:sldId id="893" r:id="rId16"/>
    <p:sldId id="897" r:id="rId17"/>
    <p:sldId id="879" r:id="rId18"/>
    <p:sldId id="882" r:id="rId19"/>
    <p:sldId id="891" r:id="rId20"/>
    <p:sldId id="888" r:id="rId21"/>
    <p:sldId id="900" r:id="rId22"/>
    <p:sldId id="902" r:id="rId23"/>
    <p:sldId id="889" r:id="rId24"/>
  </p:sldIdLst>
  <p:sldSz cx="9144000" cy="6858000" type="screen4x3"/>
  <p:notesSz cx="6662738" cy="9906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9900"/>
    <a:srgbClr val="33CC33"/>
    <a:srgbClr val="FF9900"/>
    <a:srgbClr val="FF7C80"/>
    <a:srgbClr val="BBAA96"/>
    <a:srgbClr val="40A8EE"/>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144" autoAdjust="0"/>
    <p:restoredTop sz="98765" autoAdjust="0"/>
  </p:normalViewPr>
  <p:slideViewPr>
    <p:cSldViewPr>
      <p:cViewPr>
        <p:scale>
          <a:sx n="75" d="100"/>
          <a:sy n="75" d="100"/>
        </p:scale>
        <p:origin x="-1530"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15B1E-CA0D-44DF-9EE9-22BD8B8A265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4B232056-A9A7-472D-A6DA-EA0E03EFFCD8}">
      <dgm:prSet phldrT="[Texte]" custT="1"/>
      <dgm:spPr>
        <a:solidFill>
          <a:schemeClr val="accent1">
            <a:lumMod val="50000"/>
          </a:schemeClr>
        </a:solidFill>
        <a:ln>
          <a:solidFill>
            <a:schemeClr val="tx2">
              <a:lumMod val="50000"/>
            </a:schemeClr>
          </a:solidFill>
        </a:ln>
      </dgm:spPr>
      <dgm:t>
        <a:bodyPr/>
        <a:lstStyle/>
        <a:p>
          <a:r>
            <a:rPr lang="fr-FR" sz="2600" b="1" dirty="0" smtClean="0">
              <a:solidFill>
                <a:schemeClr val="bg1"/>
              </a:solidFill>
            </a:rPr>
            <a:t>GFSI</a:t>
          </a:r>
          <a:endParaRPr lang="fr-FR" sz="2600" b="1" dirty="0">
            <a:solidFill>
              <a:schemeClr val="bg1"/>
            </a:solidFill>
          </a:endParaRPr>
        </a:p>
      </dgm:t>
    </dgm:pt>
    <dgm:pt modelId="{E8CAA1D2-1FAA-4DE5-8D9B-AC88A8E4F452}" type="parTrans" cxnId="{D56102C7-7D3B-4761-96BA-1E5B93CF102C}">
      <dgm:prSet/>
      <dgm:spPr/>
      <dgm:t>
        <a:bodyPr/>
        <a:lstStyle/>
        <a:p>
          <a:endParaRPr lang="fr-FR"/>
        </a:p>
      </dgm:t>
    </dgm:pt>
    <dgm:pt modelId="{88C2EACD-92D2-4BE5-8EED-827B67C7BD5E}" type="sibTrans" cxnId="{D56102C7-7D3B-4761-96BA-1E5B93CF102C}">
      <dgm:prSet/>
      <dgm:spPr/>
      <dgm:t>
        <a:bodyPr/>
        <a:lstStyle/>
        <a:p>
          <a:endParaRPr lang="fr-FR"/>
        </a:p>
      </dgm:t>
    </dgm:pt>
    <dgm:pt modelId="{49A5F349-02AC-4D22-9A6D-0F3AA7BF8748}">
      <dgm:prSet phldrT="[Texte]"/>
      <dgm:spPr>
        <a:solidFill>
          <a:schemeClr val="tx2">
            <a:lumMod val="65000"/>
          </a:schemeClr>
        </a:solidFill>
        <a:scene3d>
          <a:camera prst="orthographicFront"/>
          <a:lightRig rig="threePt" dir="t"/>
        </a:scene3d>
        <a:sp3d contourW="12700">
          <a:contourClr>
            <a:srgbClr val="0070C0"/>
          </a:contourClr>
        </a:sp3d>
      </dgm:spPr>
      <dgm:t>
        <a:bodyPr/>
        <a:lstStyle/>
        <a:p>
          <a:r>
            <a:rPr lang="en-US" b="1" dirty="0" smtClean="0">
              <a:solidFill>
                <a:schemeClr val="accent1">
                  <a:lumMod val="50000"/>
                </a:schemeClr>
              </a:solidFill>
            </a:rPr>
            <a:t>Reduce food safety risks</a:t>
          </a:r>
          <a:endParaRPr lang="fr-FR" dirty="0"/>
        </a:p>
      </dgm:t>
    </dgm:pt>
    <dgm:pt modelId="{3919BCEE-D4E6-48B8-94BE-AA126D2486D1}" type="parTrans" cxnId="{F63392B9-EC32-4FC9-B91A-338739937E7B}">
      <dgm:prSet/>
      <dgm:spPr/>
      <dgm:t>
        <a:bodyPr/>
        <a:lstStyle/>
        <a:p>
          <a:endParaRPr lang="fr-FR"/>
        </a:p>
      </dgm:t>
    </dgm:pt>
    <dgm:pt modelId="{A4FC239A-CE0D-4FC8-A3C3-CC12B5282785}" type="sibTrans" cxnId="{F63392B9-EC32-4FC9-B91A-338739937E7B}">
      <dgm:prSet/>
      <dgm:spPr/>
      <dgm:t>
        <a:bodyPr/>
        <a:lstStyle/>
        <a:p>
          <a:endParaRPr lang="fr-FR"/>
        </a:p>
      </dgm:t>
    </dgm:pt>
    <dgm:pt modelId="{697F7EA1-F241-4016-B991-5C05A13CC782}">
      <dgm:prSet phldrT="[Texte]"/>
      <dgm:spPr>
        <a:solidFill>
          <a:schemeClr val="tx2">
            <a:lumMod val="65000"/>
          </a:schemeClr>
        </a:solidFill>
        <a:scene3d>
          <a:camera prst="orthographicFront"/>
          <a:lightRig rig="threePt" dir="t"/>
        </a:scene3d>
        <a:sp3d contourW="12700">
          <a:contourClr>
            <a:srgbClr val="0070C0"/>
          </a:contourClr>
        </a:sp3d>
      </dgm:spPr>
      <dgm:t>
        <a:bodyPr/>
        <a:lstStyle/>
        <a:p>
          <a:r>
            <a:rPr lang="en-US" b="1" dirty="0" smtClean="0">
              <a:solidFill>
                <a:schemeClr val="accent1">
                  <a:lumMod val="50000"/>
                </a:schemeClr>
              </a:solidFill>
            </a:rPr>
            <a:t>Manage cost </a:t>
          </a:r>
          <a:endParaRPr lang="fr-FR" dirty="0"/>
        </a:p>
      </dgm:t>
    </dgm:pt>
    <dgm:pt modelId="{243DA373-BE8C-4A60-817F-FDFC9D53AF9A}" type="parTrans" cxnId="{7564EA2A-1D7E-430D-9A9F-12BCB6AE419A}">
      <dgm:prSet/>
      <dgm:spPr/>
      <dgm:t>
        <a:bodyPr/>
        <a:lstStyle/>
        <a:p>
          <a:endParaRPr lang="fr-FR"/>
        </a:p>
      </dgm:t>
    </dgm:pt>
    <dgm:pt modelId="{8EF20232-AD7C-4CBD-AA57-F1971F5B096E}" type="sibTrans" cxnId="{7564EA2A-1D7E-430D-9A9F-12BCB6AE419A}">
      <dgm:prSet/>
      <dgm:spPr/>
      <dgm:t>
        <a:bodyPr/>
        <a:lstStyle/>
        <a:p>
          <a:endParaRPr lang="fr-FR"/>
        </a:p>
      </dgm:t>
    </dgm:pt>
    <dgm:pt modelId="{6ED192DE-C3E3-4E8B-B181-8717A24669F8}">
      <dgm:prSet phldrT="[Texte]"/>
      <dgm:spPr>
        <a:solidFill>
          <a:schemeClr val="tx2">
            <a:lumMod val="65000"/>
          </a:schemeClr>
        </a:solidFill>
        <a:scene3d>
          <a:camera prst="orthographicFront"/>
          <a:lightRig rig="threePt" dir="t"/>
        </a:scene3d>
        <a:sp3d contourW="12700">
          <a:contourClr>
            <a:srgbClr val="0070C0"/>
          </a:contourClr>
        </a:sp3d>
      </dgm:spPr>
      <dgm:t>
        <a:bodyPr/>
        <a:lstStyle/>
        <a:p>
          <a:r>
            <a:rPr lang="en-US" b="1" dirty="0" smtClean="0">
              <a:solidFill>
                <a:schemeClr val="accent1">
                  <a:lumMod val="50000"/>
                </a:schemeClr>
              </a:solidFill>
            </a:rPr>
            <a:t>Develop competencies and capacity building</a:t>
          </a:r>
          <a:endParaRPr lang="fr-FR" dirty="0"/>
        </a:p>
      </dgm:t>
    </dgm:pt>
    <dgm:pt modelId="{A6AF97F8-93B1-4A36-9CB2-2C8786710525}" type="parTrans" cxnId="{95CC8378-2AAD-4160-925C-2F6930A3D341}">
      <dgm:prSet/>
      <dgm:spPr/>
      <dgm:t>
        <a:bodyPr/>
        <a:lstStyle/>
        <a:p>
          <a:endParaRPr lang="fr-FR"/>
        </a:p>
      </dgm:t>
    </dgm:pt>
    <dgm:pt modelId="{D6692F49-EE3C-4975-9236-360B237746A7}" type="sibTrans" cxnId="{95CC8378-2AAD-4160-925C-2F6930A3D341}">
      <dgm:prSet/>
      <dgm:spPr/>
      <dgm:t>
        <a:bodyPr/>
        <a:lstStyle/>
        <a:p>
          <a:endParaRPr lang="fr-FR"/>
        </a:p>
      </dgm:t>
    </dgm:pt>
    <dgm:pt modelId="{6114F611-8A12-4708-9756-9FABC40F9D3C}">
      <dgm:prSet phldrT="[Texte]"/>
      <dgm:spPr>
        <a:solidFill>
          <a:schemeClr val="tx2">
            <a:lumMod val="65000"/>
          </a:schemeClr>
        </a:solidFill>
        <a:scene3d>
          <a:camera prst="orthographicFront"/>
          <a:lightRig rig="threePt" dir="t"/>
        </a:scene3d>
        <a:sp3d contourW="12700">
          <a:contourClr>
            <a:srgbClr val="0070C0"/>
          </a:contourClr>
        </a:sp3d>
      </dgm:spPr>
      <dgm:t>
        <a:bodyPr/>
        <a:lstStyle/>
        <a:p>
          <a:r>
            <a:rPr lang="en-US" b="1" dirty="0" smtClean="0">
              <a:solidFill>
                <a:schemeClr val="accent1">
                  <a:lumMod val="50000"/>
                </a:schemeClr>
              </a:solidFill>
            </a:rPr>
            <a:t>Knowledge exchange and networking</a:t>
          </a:r>
          <a:endParaRPr lang="fr-FR" dirty="0"/>
        </a:p>
      </dgm:t>
    </dgm:pt>
    <dgm:pt modelId="{24AA4395-CC1C-4750-BE03-63C41EE8C823}" type="parTrans" cxnId="{0FA254D4-F294-4B5F-8105-2C35A0577153}">
      <dgm:prSet/>
      <dgm:spPr/>
      <dgm:t>
        <a:bodyPr/>
        <a:lstStyle/>
        <a:p>
          <a:endParaRPr lang="fr-FR"/>
        </a:p>
      </dgm:t>
    </dgm:pt>
    <dgm:pt modelId="{4AA5186F-A0F6-464D-9C00-7001D8C6F158}" type="sibTrans" cxnId="{0FA254D4-F294-4B5F-8105-2C35A0577153}">
      <dgm:prSet/>
      <dgm:spPr/>
      <dgm:t>
        <a:bodyPr/>
        <a:lstStyle/>
        <a:p>
          <a:endParaRPr lang="fr-FR"/>
        </a:p>
      </dgm:t>
    </dgm:pt>
    <dgm:pt modelId="{F7B0B90F-4F32-480A-AC1D-D532286DD744}" type="pres">
      <dgm:prSet presAssocID="{0D615B1E-CA0D-44DF-9EE9-22BD8B8A265E}" presName="diagram" presStyleCnt="0">
        <dgm:presLayoutVars>
          <dgm:chMax val="1"/>
          <dgm:dir/>
          <dgm:animLvl val="ctr"/>
          <dgm:resizeHandles val="exact"/>
        </dgm:presLayoutVars>
      </dgm:prSet>
      <dgm:spPr/>
      <dgm:t>
        <a:bodyPr/>
        <a:lstStyle/>
        <a:p>
          <a:endParaRPr lang="fr-FR"/>
        </a:p>
      </dgm:t>
    </dgm:pt>
    <dgm:pt modelId="{D89B28DE-FFA9-411A-9750-FC2A1BA2E0A8}" type="pres">
      <dgm:prSet presAssocID="{0D615B1E-CA0D-44DF-9EE9-22BD8B8A265E}" presName="matrix" presStyleCnt="0"/>
      <dgm:spPr>
        <a:scene3d>
          <a:camera prst="orthographicFront"/>
          <a:lightRig rig="threePt" dir="t"/>
        </a:scene3d>
        <a:sp3d contourW="12700">
          <a:contourClr>
            <a:srgbClr val="0070C0"/>
          </a:contourClr>
        </a:sp3d>
      </dgm:spPr>
    </dgm:pt>
    <dgm:pt modelId="{A8BEA096-8DBF-4D0E-9A7C-D9DA3041C6B9}" type="pres">
      <dgm:prSet presAssocID="{0D615B1E-CA0D-44DF-9EE9-22BD8B8A265E}" presName="tile1" presStyleLbl="node1" presStyleIdx="0" presStyleCnt="4"/>
      <dgm:spPr/>
      <dgm:t>
        <a:bodyPr/>
        <a:lstStyle/>
        <a:p>
          <a:endParaRPr lang="fr-FR"/>
        </a:p>
      </dgm:t>
    </dgm:pt>
    <dgm:pt modelId="{6DFFD41B-DA00-4B08-BC5D-9F594996F59C}" type="pres">
      <dgm:prSet presAssocID="{0D615B1E-CA0D-44DF-9EE9-22BD8B8A265E}" presName="tile1text" presStyleLbl="node1" presStyleIdx="0" presStyleCnt="4">
        <dgm:presLayoutVars>
          <dgm:chMax val="0"/>
          <dgm:chPref val="0"/>
          <dgm:bulletEnabled val="1"/>
        </dgm:presLayoutVars>
      </dgm:prSet>
      <dgm:spPr/>
      <dgm:t>
        <a:bodyPr/>
        <a:lstStyle/>
        <a:p>
          <a:endParaRPr lang="fr-FR"/>
        </a:p>
      </dgm:t>
    </dgm:pt>
    <dgm:pt modelId="{B2DFCF9C-944F-4879-A7E3-CE84E1184A68}" type="pres">
      <dgm:prSet presAssocID="{0D615B1E-CA0D-44DF-9EE9-22BD8B8A265E}" presName="tile2" presStyleLbl="node1" presStyleIdx="1" presStyleCnt="4"/>
      <dgm:spPr/>
      <dgm:t>
        <a:bodyPr/>
        <a:lstStyle/>
        <a:p>
          <a:endParaRPr lang="fr-FR"/>
        </a:p>
      </dgm:t>
    </dgm:pt>
    <dgm:pt modelId="{BF212076-56D5-49B6-9CCC-74DDBEC353B3}" type="pres">
      <dgm:prSet presAssocID="{0D615B1E-CA0D-44DF-9EE9-22BD8B8A265E}" presName="tile2text" presStyleLbl="node1" presStyleIdx="1" presStyleCnt="4">
        <dgm:presLayoutVars>
          <dgm:chMax val="0"/>
          <dgm:chPref val="0"/>
          <dgm:bulletEnabled val="1"/>
        </dgm:presLayoutVars>
      </dgm:prSet>
      <dgm:spPr/>
      <dgm:t>
        <a:bodyPr/>
        <a:lstStyle/>
        <a:p>
          <a:endParaRPr lang="fr-FR"/>
        </a:p>
      </dgm:t>
    </dgm:pt>
    <dgm:pt modelId="{312DB719-6410-4353-B9B9-BD8151C27492}" type="pres">
      <dgm:prSet presAssocID="{0D615B1E-CA0D-44DF-9EE9-22BD8B8A265E}" presName="tile3" presStyleLbl="node1" presStyleIdx="2" presStyleCnt="4"/>
      <dgm:spPr/>
      <dgm:t>
        <a:bodyPr/>
        <a:lstStyle/>
        <a:p>
          <a:endParaRPr lang="fr-FR"/>
        </a:p>
      </dgm:t>
    </dgm:pt>
    <dgm:pt modelId="{CE474744-CD29-4F26-8A23-308E3BA44341}" type="pres">
      <dgm:prSet presAssocID="{0D615B1E-CA0D-44DF-9EE9-22BD8B8A265E}" presName="tile3text" presStyleLbl="node1" presStyleIdx="2" presStyleCnt="4">
        <dgm:presLayoutVars>
          <dgm:chMax val="0"/>
          <dgm:chPref val="0"/>
          <dgm:bulletEnabled val="1"/>
        </dgm:presLayoutVars>
      </dgm:prSet>
      <dgm:spPr/>
      <dgm:t>
        <a:bodyPr/>
        <a:lstStyle/>
        <a:p>
          <a:endParaRPr lang="fr-FR"/>
        </a:p>
      </dgm:t>
    </dgm:pt>
    <dgm:pt modelId="{BBA32FE4-0D4A-44BD-B43B-C7D211CFE291}" type="pres">
      <dgm:prSet presAssocID="{0D615B1E-CA0D-44DF-9EE9-22BD8B8A265E}" presName="tile4" presStyleLbl="node1" presStyleIdx="3" presStyleCnt="4"/>
      <dgm:spPr/>
      <dgm:t>
        <a:bodyPr/>
        <a:lstStyle/>
        <a:p>
          <a:endParaRPr lang="fr-FR"/>
        </a:p>
      </dgm:t>
    </dgm:pt>
    <dgm:pt modelId="{A8735DDC-4446-4285-8BA3-44B05D7EE89D}" type="pres">
      <dgm:prSet presAssocID="{0D615B1E-CA0D-44DF-9EE9-22BD8B8A265E}" presName="tile4text" presStyleLbl="node1" presStyleIdx="3" presStyleCnt="4">
        <dgm:presLayoutVars>
          <dgm:chMax val="0"/>
          <dgm:chPref val="0"/>
          <dgm:bulletEnabled val="1"/>
        </dgm:presLayoutVars>
      </dgm:prSet>
      <dgm:spPr/>
      <dgm:t>
        <a:bodyPr/>
        <a:lstStyle/>
        <a:p>
          <a:endParaRPr lang="fr-FR"/>
        </a:p>
      </dgm:t>
    </dgm:pt>
    <dgm:pt modelId="{B9D128DD-1E3E-42A6-B566-95235EA5123F}" type="pres">
      <dgm:prSet presAssocID="{0D615B1E-CA0D-44DF-9EE9-22BD8B8A265E}" presName="centerTile" presStyleLbl="fgShp" presStyleIdx="0" presStyleCnt="1" custLinFactNeighborX="725" custLinFactNeighborY="-5474">
        <dgm:presLayoutVars>
          <dgm:chMax val="0"/>
          <dgm:chPref val="0"/>
        </dgm:presLayoutVars>
      </dgm:prSet>
      <dgm:spPr/>
      <dgm:t>
        <a:bodyPr/>
        <a:lstStyle/>
        <a:p>
          <a:endParaRPr lang="fr-FR"/>
        </a:p>
      </dgm:t>
    </dgm:pt>
  </dgm:ptLst>
  <dgm:cxnLst>
    <dgm:cxn modelId="{7564EA2A-1D7E-430D-9A9F-12BCB6AE419A}" srcId="{4B232056-A9A7-472D-A6DA-EA0E03EFFCD8}" destId="{697F7EA1-F241-4016-B991-5C05A13CC782}" srcOrd="1" destOrd="0" parTransId="{243DA373-BE8C-4A60-817F-FDFC9D53AF9A}" sibTransId="{8EF20232-AD7C-4CBD-AA57-F1971F5B096E}"/>
    <dgm:cxn modelId="{C5042CF0-11CE-4DC0-A6E3-C508BCA2AC7D}" type="presOf" srcId="{6ED192DE-C3E3-4E8B-B181-8717A24669F8}" destId="{312DB719-6410-4353-B9B9-BD8151C27492}" srcOrd="0" destOrd="0" presId="urn:microsoft.com/office/officeart/2005/8/layout/matrix1"/>
    <dgm:cxn modelId="{67348438-5DC2-41A4-BC9B-57F10A350372}" type="presOf" srcId="{0D615B1E-CA0D-44DF-9EE9-22BD8B8A265E}" destId="{F7B0B90F-4F32-480A-AC1D-D532286DD744}" srcOrd="0" destOrd="0" presId="urn:microsoft.com/office/officeart/2005/8/layout/matrix1"/>
    <dgm:cxn modelId="{D56102C7-7D3B-4761-96BA-1E5B93CF102C}" srcId="{0D615B1E-CA0D-44DF-9EE9-22BD8B8A265E}" destId="{4B232056-A9A7-472D-A6DA-EA0E03EFFCD8}" srcOrd="0" destOrd="0" parTransId="{E8CAA1D2-1FAA-4DE5-8D9B-AC88A8E4F452}" sibTransId="{88C2EACD-92D2-4BE5-8EED-827B67C7BD5E}"/>
    <dgm:cxn modelId="{C6D513D1-0777-456C-BCE3-62E7E1DDB4C8}" type="presOf" srcId="{6ED192DE-C3E3-4E8B-B181-8717A24669F8}" destId="{CE474744-CD29-4F26-8A23-308E3BA44341}" srcOrd="1" destOrd="0" presId="urn:microsoft.com/office/officeart/2005/8/layout/matrix1"/>
    <dgm:cxn modelId="{95CC8378-2AAD-4160-925C-2F6930A3D341}" srcId="{4B232056-A9A7-472D-A6DA-EA0E03EFFCD8}" destId="{6ED192DE-C3E3-4E8B-B181-8717A24669F8}" srcOrd="2" destOrd="0" parTransId="{A6AF97F8-93B1-4A36-9CB2-2C8786710525}" sibTransId="{D6692F49-EE3C-4975-9236-360B237746A7}"/>
    <dgm:cxn modelId="{4E7381A0-092C-4A59-B471-DDD3E7ED569D}" type="presOf" srcId="{697F7EA1-F241-4016-B991-5C05A13CC782}" destId="{BF212076-56D5-49B6-9CCC-74DDBEC353B3}" srcOrd="1" destOrd="0" presId="urn:microsoft.com/office/officeart/2005/8/layout/matrix1"/>
    <dgm:cxn modelId="{A80F4440-A798-43C4-B166-05A8188D1BD7}" type="presOf" srcId="{697F7EA1-F241-4016-B991-5C05A13CC782}" destId="{B2DFCF9C-944F-4879-A7E3-CE84E1184A68}" srcOrd="0" destOrd="0" presId="urn:microsoft.com/office/officeart/2005/8/layout/matrix1"/>
    <dgm:cxn modelId="{D07B2D4B-1136-4DFD-94BA-1D3616AC2CFB}" type="presOf" srcId="{49A5F349-02AC-4D22-9A6D-0F3AA7BF8748}" destId="{A8BEA096-8DBF-4D0E-9A7C-D9DA3041C6B9}" srcOrd="0" destOrd="0" presId="urn:microsoft.com/office/officeart/2005/8/layout/matrix1"/>
    <dgm:cxn modelId="{89EF94F4-DE16-4BC2-A453-57A5E9BBF6B6}" type="presOf" srcId="{49A5F349-02AC-4D22-9A6D-0F3AA7BF8748}" destId="{6DFFD41B-DA00-4B08-BC5D-9F594996F59C}" srcOrd="1" destOrd="0" presId="urn:microsoft.com/office/officeart/2005/8/layout/matrix1"/>
    <dgm:cxn modelId="{2B363AD1-8B9A-48BC-9A7F-420769861704}" type="presOf" srcId="{4B232056-A9A7-472D-A6DA-EA0E03EFFCD8}" destId="{B9D128DD-1E3E-42A6-B566-95235EA5123F}" srcOrd="0" destOrd="0" presId="urn:microsoft.com/office/officeart/2005/8/layout/matrix1"/>
    <dgm:cxn modelId="{C1B8F3C4-46A9-4189-94F6-361A50BCB0EB}" type="presOf" srcId="{6114F611-8A12-4708-9756-9FABC40F9D3C}" destId="{BBA32FE4-0D4A-44BD-B43B-C7D211CFE291}" srcOrd="0" destOrd="0" presId="urn:microsoft.com/office/officeart/2005/8/layout/matrix1"/>
    <dgm:cxn modelId="{F63392B9-EC32-4FC9-B91A-338739937E7B}" srcId="{4B232056-A9A7-472D-A6DA-EA0E03EFFCD8}" destId="{49A5F349-02AC-4D22-9A6D-0F3AA7BF8748}" srcOrd="0" destOrd="0" parTransId="{3919BCEE-D4E6-48B8-94BE-AA126D2486D1}" sibTransId="{A4FC239A-CE0D-4FC8-A3C3-CC12B5282785}"/>
    <dgm:cxn modelId="{0FA254D4-F294-4B5F-8105-2C35A0577153}" srcId="{4B232056-A9A7-472D-A6DA-EA0E03EFFCD8}" destId="{6114F611-8A12-4708-9756-9FABC40F9D3C}" srcOrd="3" destOrd="0" parTransId="{24AA4395-CC1C-4750-BE03-63C41EE8C823}" sibTransId="{4AA5186F-A0F6-464D-9C00-7001D8C6F158}"/>
    <dgm:cxn modelId="{0AA5D321-8D58-4E61-9196-C1FCA2A5C3C7}" type="presOf" srcId="{6114F611-8A12-4708-9756-9FABC40F9D3C}" destId="{A8735DDC-4446-4285-8BA3-44B05D7EE89D}" srcOrd="1" destOrd="0" presId="urn:microsoft.com/office/officeart/2005/8/layout/matrix1"/>
    <dgm:cxn modelId="{49BC3A80-FD7C-414E-AA27-0958466A1CA5}" type="presParOf" srcId="{F7B0B90F-4F32-480A-AC1D-D532286DD744}" destId="{D89B28DE-FFA9-411A-9750-FC2A1BA2E0A8}" srcOrd="0" destOrd="0" presId="urn:microsoft.com/office/officeart/2005/8/layout/matrix1"/>
    <dgm:cxn modelId="{B127F7B6-72FB-4476-937E-E4894BE72BBC}" type="presParOf" srcId="{D89B28DE-FFA9-411A-9750-FC2A1BA2E0A8}" destId="{A8BEA096-8DBF-4D0E-9A7C-D9DA3041C6B9}" srcOrd="0" destOrd="0" presId="urn:microsoft.com/office/officeart/2005/8/layout/matrix1"/>
    <dgm:cxn modelId="{53C10BDA-BE7E-4E82-846F-4EBADF7A3AA7}" type="presParOf" srcId="{D89B28DE-FFA9-411A-9750-FC2A1BA2E0A8}" destId="{6DFFD41B-DA00-4B08-BC5D-9F594996F59C}" srcOrd="1" destOrd="0" presId="urn:microsoft.com/office/officeart/2005/8/layout/matrix1"/>
    <dgm:cxn modelId="{E67EE8C2-DBAB-41FA-8026-DFD28045ADB2}" type="presParOf" srcId="{D89B28DE-FFA9-411A-9750-FC2A1BA2E0A8}" destId="{B2DFCF9C-944F-4879-A7E3-CE84E1184A68}" srcOrd="2" destOrd="0" presId="urn:microsoft.com/office/officeart/2005/8/layout/matrix1"/>
    <dgm:cxn modelId="{656ECDA2-F4D3-472D-ABD9-9B0DB2868D92}" type="presParOf" srcId="{D89B28DE-FFA9-411A-9750-FC2A1BA2E0A8}" destId="{BF212076-56D5-49B6-9CCC-74DDBEC353B3}" srcOrd="3" destOrd="0" presId="urn:microsoft.com/office/officeart/2005/8/layout/matrix1"/>
    <dgm:cxn modelId="{653B0D00-6CC0-42F4-90CF-5AA720402E94}" type="presParOf" srcId="{D89B28DE-FFA9-411A-9750-FC2A1BA2E0A8}" destId="{312DB719-6410-4353-B9B9-BD8151C27492}" srcOrd="4" destOrd="0" presId="urn:microsoft.com/office/officeart/2005/8/layout/matrix1"/>
    <dgm:cxn modelId="{3D9C1DD4-7D8D-4939-ADE2-68D71B045ECC}" type="presParOf" srcId="{D89B28DE-FFA9-411A-9750-FC2A1BA2E0A8}" destId="{CE474744-CD29-4F26-8A23-308E3BA44341}" srcOrd="5" destOrd="0" presId="urn:microsoft.com/office/officeart/2005/8/layout/matrix1"/>
    <dgm:cxn modelId="{14EF324F-E717-4981-9A5A-6D494EFBC27D}" type="presParOf" srcId="{D89B28DE-FFA9-411A-9750-FC2A1BA2E0A8}" destId="{BBA32FE4-0D4A-44BD-B43B-C7D211CFE291}" srcOrd="6" destOrd="0" presId="urn:microsoft.com/office/officeart/2005/8/layout/matrix1"/>
    <dgm:cxn modelId="{5B0A3506-B6E8-49D3-A38B-9706E60647F3}" type="presParOf" srcId="{D89B28DE-FFA9-411A-9750-FC2A1BA2E0A8}" destId="{A8735DDC-4446-4285-8BA3-44B05D7EE89D}" srcOrd="7" destOrd="0" presId="urn:microsoft.com/office/officeart/2005/8/layout/matrix1"/>
    <dgm:cxn modelId="{C23BBEE5-BB46-4CD4-87E7-02DC7DA8185D}" type="presParOf" srcId="{F7B0B90F-4F32-480A-AC1D-D532286DD744}" destId="{B9D128DD-1E3E-42A6-B566-95235EA5123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6C4C31-E45E-4D5A-A27B-CE3D425124ED}" type="doc">
      <dgm:prSet loTypeId="urn:microsoft.com/office/officeart/2005/8/layout/chevron2" loCatId="list" qsTypeId="urn:microsoft.com/office/officeart/2005/8/quickstyle/3d1" qsCatId="3D" csTypeId="urn:microsoft.com/office/officeart/2005/8/colors/accent1_4" csCatId="accent1" phldr="1"/>
      <dgm:spPr/>
      <dgm:t>
        <a:bodyPr/>
        <a:lstStyle/>
        <a:p>
          <a:endParaRPr lang="fr-FR"/>
        </a:p>
      </dgm:t>
    </dgm:pt>
    <dgm:pt modelId="{F140265C-DA33-4B27-B057-3C6317F2CE0D}">
      <dgm:prSet phldrT="[Texte]"/>
      <dgm:spPr/>
      <dgm:t>
        <a:bodyPr/>
        <a:lstStyle/>
        <a:p>
          <a:r>
            <a:rPr lang="fr-FR" dirty="0" smtClean="0"/>
            <a:t>2011</a:t>
          </a:r>
          <a:endParaRPr lang="fr-FR" dirty="0"/>
        </a:p>
      </dgm:t>
    </dgm:pt>
    <dgm:pt modelId="{43FF673D-F84C-4D45-99FC-E3787BC5D277}" type="parTrans" cxnId="{2AC5F20C-097C-4969-AFB2-196032E06D62}">
      <dgm:prSet/>
      <dgm:spPr/>
      <dgm:t>
        <a:bodyPr/>
        <a:lstStyle/>
        <a:p>
          <a:endParaRPr lang="fr-FR"/>
        </a:p>
      </dgm:t>
    </dgm:pt>
    <dgm:pt modelId="{86592C37-1F6D-4C05-9B47-A0E6B7F158BD}" type="sibTrans" cxnId="{2AC5F20C-097C-4969-AFB2-196032E06D62}">
      <dgm:prSet/>
      <dgm:spPr/>
      <dgm:t>
        <a:bodyPr/>
        <a:lstStyle/>
        <a:p>
          <a:endParaRPr lang="fr-FR"/>
        </a:p>
      </dgm:t>
    </dgm:pt>
    <dgm:pt modelId="{95E304DB-C778-4B98-94FF-CB12FEF072DB}">
      <dgm:prSet phldrT="[Texte]"/>
      <dgm:spPr/>
      <dgm:t>
        <a:bodyPr/>
        <a:lstStyle/>
        <a:p>
          <a:r>
            <a:rPr lang="fr-FR" kern="1200" dirty="0" smtClean="0">
              <a:solidFill>
                <a:srgbClr val="014A99"/>
              </a:solidFill>
              <a:latin typeface="+mn-lt"/>
              <a:ea typeface="+mn-ea"/>
              <a:cs typeface="+mn-cs"/>
            </a:rPr>
            <a:t>Packaging (scope M)</a:t>
          </a:r>
        </a:p>
      </dgm:t>
    </dgm:pt>
    <dgm:pt modelId="{5FDE35C7-08CA-404E-8116-8EFAA0C69E24}" type="parTrans" cxnId="{662B577A-E084-4EFA-94E7-7E5399595E79}">
      <dgm:prSet/>
      <dgm:spPr/>
      <dgm:t>
        <a:bodyPr/>
        <a:lstStyle/>
        <a:p>
          <a:endParaRPr lang="fr-FR"/>
        </a:p>
      </dgm:t>
    </dgm:pt>
    <dgm:pt modelId="{8FD39872-F5E4-4258-825C-D597DCB4E11E}" type="sibTrans" cxnId="{662B577A-E084-4EFA-94E7-7E5399595E79}">
      <dgm:prSet/>
      <dgm:spPr/>
      <dgm:t>
        <a:bodyPr/>
        <a:lstStyle/>
        <a:p>
          <a:endParaRPr lang="fr-FR"/>
        </a:p>
      </dgm:t>
    </dgm:pt>
    <dgm:pt modelId="{D48D03D5-9E97-46EE-8FF6-64CC9C50C602}">
      <dgm:prSet phldrT="[Texte]"/>
      <dgm:spPr/>
      <dgm:t>
        <a:bodyPr/>
        <a:lstStyle/>
        <a:p>
          <a:r>
            <a:rPr lang="fr-FR" dirty="0" smtClean="0"/>
            <a:t>2012</a:t>
          </a:r>
          <a:endParaRPr lang="fr-FR" dirty="0"/>
        </a:p>
      </dgm:t>
    </dgm:pt>
    <dgm:pt modelId="{7E261558-A008-4588-BBC4-91E3ED6DB795}" type="parTrans" cxnId="{60078309-788B-4EF6-8F5A-40D357EAAF5C}">
      <dgm:prSet/>
      <dgm:spPr/>
      <dgm:t>
        <a:bodyPr/>
        <a:lstStyle/>
        <a:p>
          <a:endParaRPr lang="fr-FR"/>
        </a:p>
      </dgm:t>
    </dgm:pt>
    <dgm:pt modelId="{DB34BFEA-77C4-4A8D-ACAE-89AF632C7578}" type="sibTrans" cxnId="{60078309-788B-4EF6-8F5A-40D357EAAF5C}">
      <dgm:prSet/>
      <dgm:spPr/>
      <dgm:t>
        <a:bodyPr/>
        <a:lstStyle/>
        <a:p>
          <a:endParaRPr lang="fr-FR"/>
        </a:p>
      </dgm:t>
    </dgm:pt>
    <dgm:pt modelId="{9A91E5C1-47CE-473A-BDAB-BE53ECDCC448}">
      <dgm:prSet phldrT="[Texte]"/>
      <dgm:spPr/>
      <dgm:t>
        <a:bodyPr/>
        <a:lstStyle/>
        <a:p>
          <a:r>
            <a:rPr lang="fr-FR" kern="1200" dirty="0" smtClean="0">
              <a:solidFill>
                <a:srgbClr val="014A99"/>
              </a:solidFill>
              <a:latin typeface="+mn-lt"/>
              <a:ea typeface="+mn-ea"/>
              <a:cs typeface="+mn-cs"/>
            </a:rPr>
            <a:t>Transport and Distribution (scope J)</a:t>
          </a:r>
        </a:p>
      </dgm:t>
    </dgm:pt>
    <dgm:pt modelId="{DA479CEB-0A4F-49DB-BF6F-36B2FDB3BE9F}" type="parTrans" cxnId="{1333FC9E-9901-4428-BC8E-E0D7FF929D1F}">
      <dgm:prSet/>
      <dgm:spPr/>
      <dgm:t>
        <a:bodyPr/>
        <a:lstStyle/>
        <a:p>
          <a:endParaRPr lang="fr-FR"/>
        </a:p>
      </dgm:t>
    </dgm:pt>
    <dgm:pt modelId="{44D88C5F-A08D-4818-8CE8-6F1848FF295C}" type="sibTrans" cxnId="{1333FC9E-9901-4428-BC8E-E0D7FF929D1F}">
      <dgm:prSet/>
      <dgm:spPr/>
      <dgm:t>
        <a:bodyPr/>
        <a:lstStyle/>
        <a:p>
          <a:endParaRPr lang="fr-FR"/>
        </a:p>
      </dgm:t>
    </dgm:pt>
    <dgm:pt modelId="{6A196359-A68B-4164-A112-FBD9540F3CAD}">
      <dgm:prSet phldrT="[Texte]"/>
      <dgm:spPr/>
      <dgm:t>
        <a:bodyPr/>
        <a:lstStyle/>
        <a:p>
          <a:r>
            <a:rPr lang="fr-FR" kern="1200" dirty="0" smtClean="0">
              <a:solidFill>
                <a:srgbClr val="014A99"/>
              </a:solidFill>
              <a:latin typeface="+mn-lt"/>
              <a:ea typeface="+mn-ea"/>
              <a:cs typeface="+mn-cs"/>
            </a:rPr>
            <a:t>Equipment </a:t>
          </a:r>
          <a:r>
            <a:rPr lang="fr-FR" kern="1200" dirty="0" err="1" smtClean="0">
              <a:solidFill>
                <a:srgbClr val="014A99"/>
              </a:solidFill>
              <a:latin typeface="+mn-lt"/>
              <a:ea typeface="+mn-ea"/>
              <a:cs typeface="+mn-cs"/>
            </a:rPr>
            <a:t>Manufacturing</a:t>
          </a:r>
          <a:r>
            <a:rPr lang="fr-FR" kern="1200" dirty="0" smtClean="0">
              <a:solidFill>
                <a:srgbClr val="014A99"/>
              </a:solidFill>
              <a:latin typeface="+mn-lt"/>
              <a:ea typeface="+mn-ea"/>
              <a:cs typeface="+mn-cs"/>
            </a:rPr>
            <a:t> (scope K)</a:t>
          </a:r>
        </a:p>
      </dgm:t>
    </dgm:pt>
    <dgm:pt modelId="{86BF397C-63D6-44B0-A6CB-8786D8C43600}" type="parTrans" cxnId="{A7764E64-2C85-419E-8329-1C471AE5CA5A}">
      <dgm:prSet/>
      <dgm:spPr/>
      <dgm:t>
        <a:bodyPr/>
        <a:lstStyle/>
        <a:p>
          <a:endParaRPr lang="fr-FR"/>
        </a:p>
      </dgm:t>
    </dgm:pt>
    <dgm:pt modelId="{684A210E-9A46-4FA4-BA3F-C4EF8EF4DE0A}" type="sibTrans" cxnId="{A7764E64-2C85-419E-8329-1C471AE5CA5A}">
      <dgm:prSet/>
      <dgm:spPr/>
      <dgm:t>
        <a:bodyPr/>
        <a:lstStyle/>
        <a:p>
          <a:endParaRPr lang="fr-FR"/>
        </a:p>
      </dgm:t>
    </dgm:pt>
    <dgm:pt modelId="{2936463F-ABC0-4978-93C5-0EC69A869D67}">
      <dgm:prSet phldrT="[Texte]"/>
      <dgm:spPr/>
      <dgm:t>
        <a:bodyPr/>
        <a:lstStyle/>
        <a:p>
          <a:r>
            <a:rPr lang="fr-FR" dirty="0" smtClean="0"/>
            <a:t>2013</a:t>
          </a:r>
          <a:endParaRPr lang="fr-FR" dirty="0"/>
        </a:p>
      </dgm:t>
    </dgm:pt>
    <dgm:pt modelId="{59429FD0-3689-4014-B643-09B7750EF9FA}" type="parTrans" cxnId="{A5AD1889-8AB5-41E3-BA76-976AC38D0352}">
      <dgm:prSet/>
      <dgm:spPr/>
      <dgm:t>
        <a:bodyPr/>
        <a:lstStyle/>
        <a:p>
          <a:endParaRPr lang="fr-FR"/>
        </a:p>
      </dgm:t>
    </dgm:pt>
    <dgm:pt modelId="{FCF19362-7CC5-4344-8042-BD2BA752E77A}" type="sibTrans" cxnId="{A5AD1889-8AB5-41E3-BA76-976AC38D0352}">
      <dgm:prSet/>
      <dgm:spPr/>
      <dgm:t>
        <a:bodyPr/>
        <a:lstStyle/>
        <a:p>
          <a:endParaRPr lang="fr-FR"/>
        </a:p>
      </dgm:t>
    </dgm:pt>
    <dgm:pt modelId="{B085433C-7041-4B7C-8DE0-3C44EA9F2EB7}">
      <dgm:prSet phldrT="[Texte]"/>
      <dgm:spPr/>
      <dgm:t>
        <a:bodyPr/>
        <a:lstStyle/>
        <a:p>
          <a:r>
            <a:rPr lang="fr-FR" kern="1200" dirty="0" err="1" smtClean="0">
              <a:solidFill>
                <a:srgbClr val="014A99"/>
              </a:solidFill>
              <a:latin typeface="+mn-lt"/>
              <a:ea typeface="+mn-ea"/>
              <a:cs typeface="+mn-cs"/>
            </a:rPr>
            <a:t>Retail</a:t>
          </a:r>
          <a:r>
            <a:rPr lang="fr-FR" kern="1200" dirty="0" smtClean="0">
              <a:solidFill>
                <a:srgbClr val="014A99"/>
              </a:solidFill>
              <a:latin typeface="+mn-lt"/>
              <a:ea typeface="+mn-ea"/>
              <a:cs typeface="+mn-cs"/>
            </a:rPr>
            <a:t>/</a:t>
          </a:r>
          <a:r>
            <a:rPr lang="fr-FR" kern="1200" dirty="0" err="1" smtClean="0">
              <a:solidFill>
                <a:srgbClr val="014A99"/>
              </a:solidFill>
              <a:latin typeface="+mn-lt"/>
              <a:ea typeface="+mn-ea"/>
              <a:cs typeface="+mn-cs"/>
            </a:rPr>
            <a:t>Wholesale</a:t>
          </a:r>
          <a:r>
            <a:rPr lang="fr-FR" kern="1200" dirty="0" smtClean="0">
              <a:solidFill>
                <a:srgbClr val="014A99"/>
              </a:solidFill>
              <a:latin typeface="+mn-lt"/>
              <a:ea typeface="+mn-ea"/>
              <a:cs typeface="+mn-cs"/>
            </a:rPr>
            <a:t> </a:t>
          </a:r>
          <a:r>
            <a:rPr lang="fr-FR" kern="1200" dirty="0" err="1" smtClean="0">
              <a:solidFill>
                <a:srgbClr val="014A99"/>
              </a:solidFill>
              <a:latin typeface="+mn-lt"/>
              <a:ea typeface="+mn-ea"/>
              <a:cs typeface="+mn-cs"/>
            </a:rPr>
            <a:t>Outlets</a:t>
          </a:r>
          <a:r>
            <a:rPr lang="fr-FR" kern="1200" dirty="0" smtClean="0">
              <a:solidFill>
                <a:srgbClr val="014A99"/>
              </a:solidFill>
              <a:latin typeface="+mn-lt"/>
              <a:ea typeface="+mn-ea"/>
              <a:cs typeface="+mn-cs"/>
            </a:rPr>
            <a:t> (scope H) </a:t>
          </a:r>
        </a:p>
      </dgm:t>
    </dgm:pt>
    <dgm:pt modelId="{2ACB6D49-11AD-4CC2-8530-B53FD9A0962D}" type="parTrans" cxnId="{ACFFDB2A-1BEE-41D8-B1E2-AAAD76460153}">
      <dgm:prSet/>
      <dgm:spPr/>
      <dgm:t>
        <a:bodyPr/>
        <a:lstStyle/>
        <a:p>
          <a:endParaRPr lang="fr-FR"/>
        </a:p>
      </dgm:t>
    </dgm:pt>
    <dgm:pt modelId="{16292EE4-B6FA-47ED-BF83-F24904A9AA15}" type="sibTrans" cxnId="{ACFFDB2A-1BEE-41D8-B1E2-AAAD76460153}">
      <dgm:prSet/>
      <dgm:spPr/>
      <dgm:t>
        <a:bodyPr/>
        <a:lstStyle/>
        <a:p>
          <a:endParaRPr lang="fr-FR"/>
        </a:p>
      </dgm:t>
    </dgm:pt>
    <dgm:pt modelId="{41F0EB1C-E8B4-46D9-932B-38DF5B42DB52}">
      <dgm:prSet phldrT="[Texte]"/>
      <dgm:spPr/>
      <dgm:t>
        <a:bodyPr/>
        <a:lstStyle/>
        <a:p>
          <a:r>
            <a:rPr lang="fr-FR" kern="1200" dirty="0" smtClean="0">
              <a:solidFill>
                <a:srgbClr val="014A99"/>
              </a:solidFill>
              <a:latin typeface="+mn-lt"/>
              <a:ea typeface="+mn-ea"/>
              <a:cs typeface="+mn-cs"/>
            </a:rPr>
            <a:t>Animal Conversion (scope C)</a:t>
          </a:r>
        </a:p>
      </dgm:t>
    </dgm:pt>
    <dgm:pt modelId="{FBB84FD3-0259-4F94-BC1A-CFBF39E264C5}" type="parTrans" cxnId="{52904F00-FA1E-46BE-995E-BA9ADD8ABDF5}">
      <dgm:prSet/>
      <dgm:spPr/>
      <dgm:t>
        <a:bodyPr/>
        <a:lstStyle/>
        <a:p>
          <a:endParaRPr lang="fr-FR"/>
        </a:p>
      </dgm:t>
    </dgm:pt>
    <dgm:pt modelId="{4CA42AE4-DC25-43FB-9D54-A210CE52A4E9}" type="sibTrans" cxnId="{52904F00-FA1E-46BE-995E-BA9ADD8ABDF5}">
      <dgm:prSet/>
      <dgm:spPr/>
      <dgm:t>
        <a:bodyPr/>
        <a:lstStyle/>
        <a:p>
          <a:endParaRPr lang="fr-FR"/>
        </a:p>
      </dgm:t>
    </dgm:pt>
    <dgm:pt modelId="{36D16D32-D052-4726-8A98-91BD7B009F9D}">
      <dgm:prSet phldrT="[Texte]"/>
      <dgm:spPr/>
      <dgm:t>
        <a:bodyPr/>
        <a:lstStyle/>
        <a:p>
          <a:r>
            <a:rPr lang="fr-FR" kern="1200" dirty="0" err="1" smtClean="0">
              <a:solidFill>
                <a:srgbClr val="014A99"/>
              </a:solidFill>
              <a:latin typeface="+mn-lt"/>
              <a:ea typeface="+mn-ea"/>
              <a:cs typeface="+mn-cs"/>
            </a:rPr>
            <a:t>Feed</a:t>
          </a:r>
          <a:r>
            <a:rPr lang="fr-FR" kern="1200" dirty="0" smtClean="0">
              <a:solidFill>
                <a:srgbClr val="014A99"/>
              </a:solidFill>
              <a:latin typeface="+mn-lt"/>
              <a:ea typeface="+mn-ea"/>
              <a:cs typeface="+mn-cs"/>
            </a:rPr>
            <a:t> (scope F)</a:t>
          </a:r>
        </a:p>
      </dgm:t>
    </dgm:pt>
    <dgm:pt modelId="{199C337E-09BB-4616-9D68-754A5D05A038}" type="parTrans" cxnId="{08DF923D-F0F1-40AA-8265-209E655953E9}">
      <dgm:prSet/>
      <dgm:spPr/>
      <dgm:t>
        <a:bodyPr/>
        <a:lstStyle/>
        <a:p>
          <a:endParaRPr lang="fr-FR"/>
        </a:p>
      </dgm:t>
    </dgm:pt>
    <dgm:pt modelId="{25350A8C-4D43-45DB-B0C4-5D1DBA605234}" type="sibTrans" cxnId="{08DF923D-F0F1-40AA-8265-209E655953E9}">
      <dgm:prSet/>
      <dgm:spPr/>
      <dgm:t>
        <a:bodyPr/>
        <a:lstStyle/>
        <a:p>
          <a:endParaRPr lang="fr-FR"/>
        </a:p>
      </dgm:t>
    </dgm:pt>
    <dgm:pt modelId="{53D8A173-46DF-44EE-9076-0BC9AC470B98}">
      <dgm:prSet phldrT="[Texte]"/>
      <dgm:spPr/>
      <dgm:t>
        <a:bodyPr/>
        <a:lstStyle/>
        <a:p>
          <a:r>
            <a:rPr lang="fr-FR" kern="1200" dirty="0" err="1" smtClean="0">
              <a:solidFill>
                <a:srgbClr val="014A99"/>
              </a:solidFill>
              <a:latin typeface="+mn-lt"/>
              <a:ea typeface="+mn-ea"/>
              <a:cs typeface="+mn-cs"/>
            </a:rPr>
            <a:t>Catering</a:t>
          </a:r>
          <a:r>
            <a:rPr lang="fr-FR" kern="1200" dirty="0" smtClean="0">
              <a:solidFill>
                <a:srgbClr val="014A99"/>
              </a:solidFill>
              <a:latin typeface="+mn-lt"/>
              <a:ea typeface="+mn-ea"/>
              <a:cs typeface="+mn-cs"/>
            </a:rPr>
            <a:t> (scope G)</a:t>
          </a:r>
        </a:p>
      </dgm:t>
    </dgm:pt>
    <dgm:pt modelId="{AA6F7D67-DB89-4B34-90FC-3E4C4DBA4C31}" type="parTrans" cxnId="{DB5F3C0F-21A9-4413-9601-49FD4F8A988C}">
      <dgm:prSet/>
      <dgm:spPr/>
      <dgm:t>
        <a:bodyPr/>
        <a:lstStyle/>
        <a:p>
          <a:endParaRPr lang="fr-FR"/>
        </a:p>
      </dgm:t>
    </dgm:pt>
    <dgm:pt modelId="{0D688F69-337F-4C02-AE80-9D6389852723}" type="sibTrans" cxnId="{DB5F3C0F-21A9-4413-9601-49FD4F8A988C}">
      <dgm:prSet/>
      <dgm:spPr/>
      <dgm:t>
        <a:bodyPr/>
        <a:lstStyle/>
        <a:p>
          <a:endParaRPr lang="fr-FR"/>
        </a:p>
      </dgm:t>
    </dgm:pt>
    <dgm:pt modelId="{4EABB686-8D24-48E5-A7F5-CBDF07BAC532}">
      <dgm:prSet phldrT="[Texte]"/>
      <dgm:spPr/>
      <dgm:t>
        <a:bodyPr/>
        <a:lstStyle/>
        <a:p>
          <a:r>
            <a:rPr lang="fr-FR" kern="1200" dirty="0" smtClean="0">
              <a:solidFill>
                <a:srgbClr val="014A99"/>
              </a:solidFill>
              <a:latin typeface="+mn-lt"/>
              <a:ea typeface="+mn-ea"/>
              <a:cs typeface="+mn-cs"/>
            </a:rPr>
            <a:t>Food Broker/Agents (scope N)</a:t>
          </a:r>
        </a:p>
      </dgm:t>
    </dgm:pt>
    <dgm:pt modelId="{D34113EB-4B46-45E5-9464-94D962478812}" type="parTrans" cxnId="{9C0C69D0-7A14-4051-AC5C-697861D5C067}">
      <dgm:prSet/>
      <dgm:spPr/>
      <dgm:t>
        <a:bodyPr/>
        <a:lstStyle/>
        <a:p>
          <a:endParaRPr lang="fr-FR"/>
        </a:p>
      </dgm:t>
    </dgm:pt>
    <dgm:pt modelId="{F9E810A7-ACBD-45A6-B922-EDB1F1746BD9}" type="sibTrans" cxnId="{9C0C69D0-7A14-4051-AC5C-697861D5C067}">
      <dgm:prSet/>
      <dgm:spPr/>
      <dgm:t>
        <a:bodyPr/>
        <a:lstStyle/>
        <a:p>
          <a:endParaRPr lang="fr-FR"/>
        </a:p>
      </dgm:t>
    </dgm:pt>
    <dgm:pt modelId="{1F968762-593F-4AF0-96D4-65D071522AE0}">
      <dgm:prSet phldrT="[Texte]"/>
      <dgm:spPr/>
      <dgm:t>
        <a:bodyPr/>
        <a:lstStyle/>
        <a:p>
          <a:r>
            <a:rPr lang="fr-FR" kern="1200" dirty="0" smtClean="0">
              <a:solidFill>
                <a:srgbClr val="014A99"/>
              </a:solidFill>
              <a:latin typeface="+mn-lt"/>
              <a:ea typeface="+mn-ea"/>
              <a:cs typeface="+mn-cs"/>
            </a:rPr>
            <a:t>Food </a:t>
          </a:r>
          <a:r>
            <a:rPr lang="fr-FR" kern="1200" dirty="0" err="1" smtClean="0">
              <a:solidFill>
                <a:srgbClr val="014A99"/>
              </a:solidFill>
              <a:latin typeface="+mn-lt"/>
              <a:ea typeface="+mn-ea"/>
              <a:cs typeface="+mn-cs"/>
            </a:rPr>
            <a:t>Safety</a:t>
          </a:r>
          <a:r>
            <a:rPr lang="fr-FR" kern="1200" dirty="0" smtClean="0">
              <a:solidFill>
                <a:srgbClr val="014A99"/>
              </a:solidFill>
              <a:latin typeface="+mn-lt"/>
              <a:ea typeface="+mn-ea"/>
              <a:cs typeface="+mn-cs"/>
            </a:rPr>
            <a:t> Services (scope I)</a:t>
          </a:r>
        </a:p>
      </dgm:t>
    </dgm:pt>
    <dgm:pt modelId="{2302FB66-2ED2-4C96-8A97-6937CDC78CDE}" type="parTrans" cxnId="{14F8D26E-A769-44A2-9B56-41D86661BB37}">
      <dgm:prSet/>
      <dgm:spPr/>
      <dgm:t>
        <a:bodyPr/>
        <a:lstStyle/>
        <a:p>
          <a:endParaRPr lang="fr-FR"/>
        </a:p>
      </dgm:t>
    </dgm:pt>
    <dgm:pt modelId="{7012F759-1E07-487E-934C-B4310482D372}" type="sibTrans" cxnId="{14F8D26E-A769-44A2-9B56-41D86661BB37}">
      <dgm:prSet/>
      <dgm:spPr/>
      <dgm:t>
        <a:bodyPr/>
        <a:lstStyle/>
        <a:p>
          <a:endParaRPr lang="fr-FR"/>
        </a:p>
      </dgm:t>
    </dgm:pt>
    <dgm:pt modelId="{215FB462-FC39-44FE-9CB8-91882EFBCADF}">
      <dgm:prSet/>
      <dgm:spPr/>
      <dgm:t>
        <a:bodyPr/>
        <a:lstStyle/>
        <a:p>
          <a:r>
            <a:rPr lang="fr-FR" dirty="0" smtClean="0"/>
            <a:t>2014</a:t>
          </a:r>
          <a:endParaRPr lang="fr-FR" dirty="0"/>
        </a:p>
      </dgm:t>
    </dgm:pt>
    <dgm:pt modelId="{8ABB9A10-795E-479D-A086-5AC60CDFA6C6}" type="parTrans" cxnId="{4FC17313-E0AE-4E2E-BD24-A0FC77311731}">
      <dgm:prSet/>
      <dgm:spPr/>
      <dgm:t>
        <a:bodyPr/>
        <a:lstStyle/>
        <a:p>
          <a:endParaRPr lang="fr-FR"/>
        </a:p>
      </dgm:t>
    </dgm:pt>
    <dgm:pt modelId="{564D1C50-D95E-4C89-A46A-9E671C3C4D2D}" type="sibTrans" cxnId="{4FC17313-E0AE-4E2E-BD24-A0FC77311731}">
      <dgm:prSet/>
      <dgm:spPr/>
      <dgm:t>
        <a:bodyPr/>
        <a:lstStyle/>
        <a:p>
          <a:endParaRPr lang="fr-FR"/>
        </a:p>
      </dgm:t>
    </dgm:pt>
    <dgm:pt modelId="{AD86C4A1-A207-4E85-8E65-5EDCCE8F635B}">
      <dgm:prSet/>
      <dgm:spPr/>
      <dgm:t>
        <a:bodyPr/>
        <a:lstStyle/>
        <a:p>
          <a:r>
            <a:rPr lang="fr-FR" dirty="0" smtClean="0"/>
            <a:t>2015</a:t>
          </a:r>
          <a:endParaRPr lang="fr-FR" dirty="0"/>
        </a:p>
      </dgm:t>
    </dgm:pt>
    <dgm:pt modelId="{B8AC5D87-C0C0-4F4E-9ABA-590EA79035AB}" type="parTrans" cxnId="{3C9FA93F-88A7-4A3E-AD83-2417D3BD5CF5}">
      <dgm:prSet/>
      <dgm:spPr/>
      <dgm:t>
        <a:bodyPr/>
        <a:lstStyle/>
        <a:p>
          <a:endParaRPr lang="fr-FR"/>
        </a:p>
      </dgm:t>
    </dgm:pt>
    <dgm:pt modelId="{2E5F716F-5E08-43DE-858B-BC82D3571A42}" type="sibTrans" cxnId="{3C9FA93F-88A7-4A3E-AD83-2417D3BD5CF5}">
      <dgm:prSet/>
      <dgm:spPr/>
      <dgm:t>
        <a:bodyPr/>
        <a:lstStyle/>
        <a:p>
          <a:endParaRPr lang="fr-FR"/>
        </a:p>
      </dgm:t>
    </dgm:pt>
    <dgm:pt modelId="{1365E02B-EB91-4B85-8ACC-CA4C0A9FF2EB}">
      <dgm:prSet/>
      <dgm:spPr/>
      <dgm:t>
        <a:bodyPr/>
        <a:lstStyle/>
        <a:p>
          <a:r>
            <a:rPr lang="fr-FR" kern="1200" dirty="0" err="1" smtClean="0">
              <a:solidFill>
                <a:srgbClr val="014A99"/>
              </a:solidFill>
              <a:latin typeface="+mn-lt"/>
              <a:ea typeface="+mn-ea"/>
              <a:cs typeface="+mn-cs"/>
            </a:rPr>
            <a:t>Revision</a:t>
          </a:r>
          <a:r>
            <a:rPr lang="fr-FR" kern="1200" dirty="0" smtClean="0">
              <a:solidFill>
                <a:srgbClr val="014A99"/>
              </a:solidFill>
              <a:latin typeface="+mn-lt"/>
              <a:ea typeface="+mn-ea"/>
              <a:cs typeface="+mn-cs"/>
            </a:rPr>
            <a:t> of Scopes A, B, C, D, E and L</a:t>
          </a:r>
        </a:p>
      </dgm:t>
    </dgm:pt>
    <dgm:pt modelId="{D28B06CA-BC9C-4390-B5B8-C14EA450FB09}" type="parTrans" cxnId="{38D8D783-20D7-4512-B340-504796F339CF}">
      <dgm:prSet/>
      <dgm:spPr/>
      <dgm:t>
        <a:bodyPr/>
        <a:lstStyle/>
        <a:p>
          <a:endParaRPr lang="fr-FR"/>
        </a:p>
      </dgm:t>
    </dgm:pt>
    <dgm:pt modelId="{23699CFD-83C6-4BD0-AFB0-5803A5E55BD4}" type="sibTrans" cxnId="{38D8D783-20D7-4512-B340-504796F339CF}">
      <dgm:prSet/>
      <dgm:spPr/>
      <dgm:t>
        <a:bodyPr/>
        <a:lstStyle/>
        <a:p>
          <a:endParaRPr lang="fr-FR"/>
        </a:p>
      </dgm:t>
    </dgm:pt>
    <dgm:pt modelId="{1D31EF61-27DD-4FE3-A3F1-BCF64B55F50B}">
      <dgm:prSet/>
      <dgm:spPr/>
      <dgm:t>
        <a:bodyPr/>
        <a:lstStyle/>
        <a:p>
          <a:r>
            <a:rPr lang="fr-FR" kern="1200" dirty="0" smtClean="0">
              <a:solidFill>
                <a:srgbClr val="014A99"/>
              </a:solidFill>
              <a:latin typeface="+mn-lt"/>
              <a:ea typeface="+mn-ea"/>
              <a:cs typeface="+mn-cs"/>
            </a:rPr>
            <a:t>Issue Guidance Document 7th Edition</a:t>
          </a:r>
        </a:p>
      </dgm:t>
    </dgm:pt>
    <dgm:pt modelId="{5707193C-D148-4E33-AFEA-0D6B8A819908}" type="parTrans" cxnId="{BEDF4818-4CA5-4AF9-85E2-F0A3527BE103}">
      <dgm:prSet/>
      <dgm:spPr/>
      <dgm:t>
        <a:bodyPr/>
        <a:lstStyle/>
        <a:p>
          <a:endParaRPr lang="fr-FR"/>
        </a:p>
      </dgm:t>
    </dgm:pt>
    <dgm:pt modelId="{FC459866-E5C6-4795-904E-14788135D56F}" type="sibTrans" cxnId="{BEDF4818-4CA5-4AF9-85E2-F0A3527BE103}">
      <dgm:prSet/>
      <dgm:spPr/>
      <dgm:t>
        <a:bodyPr/>
        <a:lstStyle/>
        <a:p>
          <a:endParaRPr lang="fr-FR"/>
        </a:p>
      </dgm:t>
    </dgm:pt>
    <dgm:pt modelId="{B493DD67-8EA7-45C6-80FD-0DE950381340}" type="pres">
      <dgm:prSet presAssocID="{A26C4C31-E45E-4D5A-A27B-CE3D425124ED}" presName="linearFlow" presStyleCnt="0">
        <dgm:presLayoutVars>
          <dgm:dir/>
          <dgm:animLvl val="lvl"/>
          <dgm:resizeHandles val="exact"/>
        </dgm:presLayoutVars>
      </dgm:prSet>
      <dgm:spPr/>
      <dgm:t>
        <a:bodyPr/>
        <a:lstStyle/>
        <a:p>
          <a:endParaRPr lang="fr-FR"/>
        </a:p>
      </dgm:t>
    </dgm:pt>
    <dgm:pt modelId="{378219C3-4935-4C77-9DC8-888E24C80022}" type="pres">
      <dgm:prSet presAssocID="{F140265C-DA33-4B27-B057-3C6317F2CE0D}" presName="composite" presStyleCnt="0"/>
      <dgm:spPr/>
    </dgm:pt>
    <dgm:pt modelId="{7A673EE3-309A-4105-9D87-7C02AB4D577D}" type="pres">
      <dgm:prSet presAssocID="{F140265C-DA33-4B27-B057-3C6317F2CE0D}" presName="parentText" presStyleLbl="alignNode1" presStyleIdx="0" presStyleCnt="5">
        <dgm:presLayoutVars>
          <dgm:chMax val="1"/>
          <dgm:bulletEnabled val="1"/>
        </dgm:presLayoutVars>
      </dgm:prSet>
      <dgm:spPr/>
      <dgm:t>
        <a:bodyPr/>
        <a:lstStyle/>
        <a:p>
          <a:endParaRPr lang="fr-FR"/>
        </a:p>
      </dgm:t>
    </dgm:pt>
    <dgm:pt modelId="{5A4BC47D-5FD6-4CBE-80FF-A17A4BF9882D}" type="pres">
      <dgm:prSet presAssocID="{F140265C-DA33-4B27-B057-3C6317F2CE0D}" presName="descendantText" presStyleLbl="alignAcc1" presStyleIdx="0" presStyleCnt="5">
        <dgm:presLayoutVars>
          <dgm:bulletEnabled val="1"/>
        </dgm:presLayoutVars>
      </dgm:prSet>
      <dgm:spPr/>
      <dgm:t>
        <a:bodyPr/>
        <a:lstStyle/>
        <a:p>
          <a:endParaRPr lang="fr-FR"/>
        </a:p>
      </dgm:t>
    </dgm:pt>
    <dgm:pt modelId="{81ECEE12-22A0-42CC-96C7-0FE98A49394F}" type="pres">
      <dgm:prSet presAssocID="{86592C37-1F6D-4C05-9B47-A0E6B7F158BD}" presName="sp" presStyleCnt="0"/>
      <dgm:spPr/>
    </dgm:pt>
    <dgm:pt modelId="{C7C450FB-90FA-4041-8505-0F594AEAA10E}" type="pres">
      <dgm:prSet presAssocID="{D48D03D5-9E97-46EE-8FF6-64CC9C50C602}" presName="composite" presStyleCnt="0"/>
      <dgm:spPr/>
    </dgm:pt>
    <dgm:pt modelId="{D7DC8F46-CE09-4B02-8B64-A9B4EF430541}" type="pres">
      <dgm:prSet presAssocID="{D48D03D5-9E97-46EE-8FF6-64CC9C50C602}" presName="parentText" presStyleLbl="alignNode1" presStyleIdx="1" presStyleCnt="5">
        <dgm:presLayoutVars>
          <dgm:chMax val="1"/>
          <dgm:bulletEnabled val="1"/>
        </dgm:presLayoutVars>
      </dgm:prSet>
      <dgm:spPr/>
      <dgm:t>
        <a:bodyPr/>
        <a:lstStyle/>
        <a:p>
          <a:endParaRPr lang="fr-FR"/>
        </a:p>
      </dgm:t>
    </dgm:pt>
    <dgm:pt modelId="{71CDDF0C-B869-4F49-BBA1-4798C667C3E1}" type="pres">
      <dgm:prSet presAssocID="{D48D03D5-9E97-46EE-8FF6-64CC9C50C602}" presName="descendantText" presStyleLbl="alignAcc1" presStyleIdx="1" presStyleCnt="5">
        <dgm:presLayoutVars>
          <dgm:bulletEnabled val="1"/>
        </dgm:presLayoutVars>
      </dgm:prSet>
      <dgm:spPr/>
      <dgm:t>
        <a:bodyPr/>
        <a:lstStyle/>
        <a:p>
          <a:endParaRPr lang="fr-FR"/>
        </a:p>
      </dgm:t>
    </dgm:pt>
    <dgm:pt modelId="{EC517F23-2670-40EC-B1C9-8CD1A79822DD}" type="pres">
      <dgm:prSet presAssocID="{DB34BFEA-77C4-4A8D-ACAE-89AF632C7578}" presName="sp" presStyleCnt="0"/>
      <dgm:spPr/>
    </dgm:pt>
    <dgm:pt modelId="{BA6375D0-3458-4102-BDFE-FBC8EB78B41F}" type="pres">
      <dgm:prSet presAssocID="{2936463F-ABC0-4978-93C5-0EC69A869D67}" presName="composite" presStyleCnt="0"/>
      <dgm:spPr/>
    </dgm:pt>
    <dgm:pt modelId="{2405AAA2-8D4F-405F-9016-762598C00EDE}" type="pres">
      <dgm:prSet presAssocID="{2936463F-ABC0-4978-93C5-0EC69A869D67}" presName="parentText" presStyleLbl="alignNode1" presStyleIdx="2" presStyleCnt="5">
        <dgm:presLayoutVars>
          <dgm:chMax val="1"/>
          <dgm:bulletEnabled val="1"/>
        </dgm:presLayoutVars>
      </dgm:prSet>
      <dgm:spPr/>
      <dgm:t>
        <a:bodyPr/>
        <a:lstStyle/>
        <a:p>
          <a:endParaRPr lang="fr-FR"/>
        </a:p>
      </dgm:t>
    </dgm:pt>
    <dgm:pt modelId="{CFAB9220-F5ED-4326-B8CE-B92E74E4E26B}" type="pres">
      <dgm:prSet presAssocID="{2936463F-ABC0-4978-93C5-0EC69A869D67}" presName="descendantText" presStyleLbl="alignAcc1" presStyleIdx="2" presStyleCnt="5" custLinFactNeighborX="-143" custLinFactNeighborY="4699">
        <dgm:presLayoutVars>
          <dgm:bulletEnabled val="1"/>
        </dgm:presLayoutVars>
      </dgm:prSet>
      <dgm:spPr/>
      <dgm:t>
        <a:bodyPr/>
        <a:lstStyle/>
        <a:p>
          <a:endParaRPr lang="fr-FR"/>
        </a:p>
      </dgm:t>
    </dgm:pt>
    <dgm:pt modelId="{F2F85584-C524-4FAD-94D0-1C557475BB2B}" type="pres">
      <dgm:prSet presAssocID="{FCF19362-7CC5-4344-8042-BD2BA752E77A}" presName="sp" presStyleCnt="0"/>
      <dgm:spPr/>
    </dgm:pt>
    <dgm:pt modelId="{357B6AD2-FF63-486F-86CB-D5ED1C11B2D1}" type="pres">
      <dgm:prSet presAssocID="{215FB462-FC39-44FE-9CB8-91882EFBCADF}" presName="composite" presStyleCnt="0"/>
      <dgm:spPr/>
    </dgm:pt>
    <dgm:pt modelId="{03962A3C-A041-45D9-ADBA-AB1F4C9E04E5}" type="pres">
      <dgm:prSet presAssocID="{215FB462-FC39-44FE-9CB8-91882EFBCADF}" presName="parentText" presStyleLbl="alignNode1" presStyleIdx="3" presStyleCnt="5">
        <dgm:presLayoutVars>
          <dgm:chMax val="1"/>
          <dgm:bulletEnabled val="1"/>
        </dgm:presLayoutVars>
      </dgm:prSet>
      <dgm:spPr/>
      <dgm:t>
        <a:bodyPr/>
        <a:lstStyle/>
        <a:p>
          <a:endParaRPr lang="fr-FR"/>
        </a:p>
      </dgm:t>
    </dgm:pt>
    <dgm:pt modelId="{E9A3591B-AF52-412A-8499-17C7D9D9DF32}" type="pres">
      <dgm:prSet presAssocID="{215FB462-FC39-44FE-9CB8-91882EFBCADF}" presName="descendantText" presStyleLbl="alignAcc1" presStyleIdx="3" presStyleCnt="5">
        <dgm:presLayoutVars>
          <dgm:bulletEnabled val="1"/>
        </dgm:presLayoutVars>
      </dgm:prSet>
      <dgm:spPr/>
      <dgm:t>
        <a:bodyPr/>
        <a:lstStyle/>
        <a:p>
          <a:endParaRPr lang="fr-FR"/>
        </a:p>
      </dgm:t>
    </dgm:pt>
    <dgm:pt modelId="{11DA2EF7-846C-4333-B19A-7D7EC132B701}" type="pres">
      <dgm:prSet presAssocID="{564D1C50-D95E-4C89-A46A-9E671C3C4D2D}" presName="sp" presStyleCnt="0"/>
      <dgm:spPr/>
    </dgm:pt>
    <dgm:pt modelId="{80A6118F-1A44-4FA7-9B8E-29FB1227616C}" type="pres">
      <dgm:prSet presAssocID="{AD86C4A1-A207-4E85-8E65-5EDCCE8F635B}" presName="composite" presStyleCnt="0"/>
      <dgm:spPr/>
    </dgm:pt>
    <dgm:pt modelId="{80D6D750-3825-4582-A312-3183B3F56F44}" type="pres">
      <dgm:prSet presAssocID="{AD86C4A1-A207-4E85-8E65-5EDCCE8F635B}" presName="parentText" presStyleLbl="alignNode1" presStyleIdx="4" presStyleCnt="5">
        <dgm:presLayoutVars>
          <dgm:chMax val="1"/>
          <dgm:bulletEnabled val="1"/>
        </dgm:presLayoutVars>
      </dgm:prSet>
      <dgm:spPr/>
      <dgm:t>
        <a:bodyPr/>
        <a:lstStyle/>
        <a:p>
          <a:endParaRPr lang="fr-FR"/>
        </a:p>
      </dgm:t>
    </dgm:pt>
    <dgm:pt modelId="{E3656508-8DE9-43EE-A63C-4849DB3CC9C1}" type="pres">
      <dgm:prSet presAssocID="{AD86C4A1-A207-4E85-8E65-5EDCCE8F635B}" presName="descendantText" presStyleLbl="alignAcc1" presStyleIdx="4" presStyleCnt="5">
        <dgm:presLayoutVars>
          <dgm:bulletEnabled val="1"/>
        </dgm:presLayoutVars>
      </dgm:prSet>
      <dgm:spPr/>
      <dgm:t>
        <a:bodyPr/>
        <a:lstStyle/>
        <a:p>
          <a:endParaRPr lang="fr-FR"/>
        </a:p>
      </dgm:t>
    </dgm:pt>
  </dgm:ptLst>
  <dgm:cxnLst>
    <dgm:cxn modelId="{033AB3BF-A2A4-462C-8A22-2DC0A99C028D}" type="presOf" srcId="{D48D03D5-9E97-46EE-8FF6-64CC9C50C602}" destId="{D7DC8F46-CE09-4B02-8B64-A9B4EF430541}" srcOrd="0" destOrd="0" presId="urn:microsoft.com/office/officeart/2005/8/layout/chevron2"/>
    <dgm:cxn modelId="{205C1DF6-ACAE-4BCF-B55F-E7AF1EFDB4AE}" type="presOf" srcId="{215FB462-FC39-44FE-9CB8-91882EFBCADF}" destId="{03962A3C-A041-45D9-ADBA-AB1F4C9E04E5}" srcOrd="0" destOrd="0" presId="urn:microsoft.com/office/officeart/2005/8/layout/chevron2"/>
    <dgm:cxn modelId="{A7764E64-2C85-419E-8329-1C471AE5CA5A}" srcId="{D48D03D5-9E97-46EE-8FF6-64CC9C50C602}" destId="{6A196359-A68B-4164-A112-FBD9540F3CAD}" srcOrd="1" destOrd="0" parTransId="{86BF397C-63D6-44B0-A6CB-8786D8C43600}" sibTransId="{684A210E-9A46-4FA4-BA3F-C4EF8EF4DE0A}"/>
    <dgm:cxn modelId="{59FE9A62-0581-416B-9811-38C47BC721AA}" type="presOf" srcId="{1F968762-593F-4AF0-96D4-65D071522AE0}" destId="{CFAB9220-F5ED-4326-B8CE-B92E74E4E26B}" srcOrd="0" destOrd="2" presId="urn:microsoft.com/office/officeart/2005/8/layout/chevron2"/>
    <dgm:cxn modelId="{AB011883-29FA-4259-9973-D97734E97AB3}" type="presOf" srcId="{AD86C4A1-A207-4E85-8E65-5EDCCE8F635B}" destId="{80D6D750-3825-4582-A312-3183B3F56F44}" srcOrd="0" destOrd="0" presId="urn:microsoft.com/office/officeart/2005/8/layout/chevron2"/>
    <dgm:cxn modelId="{295475E7-0B7A-48C2-B9D4-1FF7A5C49D7D}" type="presOf" srcId="{A26C4C31-E45E-4D5A-A27B-CE3D425124ED}" destId="{B493DD67-8EA7-45C6-80FD-0DE950381340}" srcOrd="0" destOrd="0" presId="urn:microsoft.com/office/officeart/2005/8/layout/chevron2"/>
    <dgm:cxn modelId="{60078309-788B-4EF6-8F5A-40D357EAAF5C}" srcId="{A26C4C31-E45E-4D5A-A27B-CE3D425124ED}" destId="{D48D03D5-9E97-46EE-8FF6-64CC9C50C602}" srcOrd="1" destOrd="0" parTransId="{7E261558-A008-4588-BBC4-91E3ED6DB795}" sibTransId="{DB34BFEA-77C4-4A8D-ACAE-89AF632C7578}"/>
    <dgm:cxn modelId="{D0255132-4EA0-4042-B9B7-67BC401B312E}" type="presOf" srcId="{4EABB686-8D24-48E5-A7F5-CBDF07BAC532}" destId="{71CDDF0C-B869-4F49-BBA1-4798C667C3E1}" srcOrd="0" destOrd="2" presId="urn:microsoft.com/office/officeart/2005/8/layout/chevron2"/>
    <dgm:cxn modelId="{08DF923D-F0F1-40AA-8265-209E655953E9}" srcId="{F140265C-DA33-4B27-B057-3C6317F2CE0D}" destId="{36D16D32-D052-4726-8A98-91BD7B009F9D}" srcOrd="2" destOrd="0" parTransId="{199C337E-09BB-4616-9D68-754A5D05A038}" sibTransId="{25350A8C-4D43-45DB-B0C4-5D1DBA605234}"/>
    <dgm:cxn modelId="{270E7B19-AE9E-4C6A-B414-07903BE45527}" type="presOf" srcId="{2936463F-ABC0-4978-93C5-0EC69A869D67}" destId="{2405AAA2-8D4F-405F-9016-762598C00EDE}" srcOrd="0" destOrd="0" presId="urn:microsoft.com/office/officeart/2005/8/layout/chevron2"/>
    <dgm:cxn modelId="{029E9699-DFFF-4398-B9E3-09A48BE78D0A}" type="presOf" srcId="{9A91E5C1-47CE-473A-BDAB-BE53ECDCC448}" destId="{71CDDF0C-B869-4F49-BBA1-4798C667C3E1}" srcOrd="0" destOrd="0" presId="urn:microsoft.com/office/officeart/2005/8/layout/chevron2"/>
    <dgm:cxn modelId="{947B1CEA-98D6-4884-BC54-FDD511B01D9A}" type="presOf" srcId="{41F0EB1C-E8B4-46D9-932B-38DF5B42DB52}" destId="{5A4BC47D-5FD6-4CBE-80FF-A17A4BF9882D}" srcOrd="0" destOrd="1" presId="urn:microsoft.com/office/officeart/2005/8/layout/chevron2"/>
    <dgm:cxn modelId="{2AC5F20C-097C-4969-AFB2-196032E06D62}" srcId="{A26C4C31-E45E-4D5A-A27B-CE3D425124ED}" destId="{F140265C-DA33-4B27-B057-3C6317F2CE0D}" srcOrd="0" destOrd="0" parTransId="{43FF673D-F84C-4D45-99FC-E3787BC5D277}" sibTransId="{86592C37-1F6D-4C05-9B47-A0E6B7F158BD}"/>
    <dgm:cxn modelId="{180DC896-6535-4617-A5EC-16FA17B6E642}" type="presOf" srcId="{B085433C-7041-4B7C-8DE0-3C44EA9F2EB7}" destId="{CFAB9220-F5ED-4326-B8CE-B92E74E4E26B}" srcOrd="0" destOrd="0" presId="urn:microsoft.com/office/officeart/2005/8/layout/chevron2"/>
    <dgm:cxn modelId="{20D6B71C-2A2A-46E8-A78F-03C688631CC9}" type="presOf" srcId="{6A196359-A68B-4164-A112-FBD9540F3CAD}" destId="{71CDDF0C-B869-4F49-BBA1-4798C667C3E1}" srcOrd="0" destOrd="1" presId="urn:microsoft.com/office/officeart/2005/8/layout/chevron2"/>
    <dgm:cxn modelId="{9C0C69D0-7A14-4051-AC5C-697861D5C067}" srcId="{D48D03D5-9E97-46EE-8FF6-64CC9C50C602}" destId="{4EABB686-8D24-48E5-A7F5-CBDF07BAC532}" srcOrd="2" destOrd="0" parTransId="{D34113EB-4B46-45E5-9464-94D962478812}" sibTransId="{F9E810A7-ACBD-45A6-B922-EDB1F1746BD9}"/>
    <dgm:cxn modelId="{DB5F3C0F-21A9-4413-9601-49FD4F8A988C}" srcId="{2936463F-ABC0-4978-93C5-0EC69A869D67}" destId="{53D8A173-46DF-44EE-9076-0BC9AC470B98}" srcOrd="1" destOrd="0" parTransId="{AA6F7D67-DB89-4B34-90FC-3E4C4DBA4C31}" sibTransId="{0D688F69-337F-4C02-AE80-9D6389852723}"/>
    <dgm:cxn modelId="{ACFFDB2A-1BEE-41D8-B1E2-AAAD76460153}" srcId="{2936463F-ABC0-4978-93C5-0EC69A869D67}" destId="{B085433C-7041-4B7C-8DE0-3C44EA9F2EB7}" srcOrd="0" destOrd="0" parTransId="{2ACB6D49-11AD-4CC2-8530-B53FD9A0962D}" sibTransId="{16292EE4-B6FA-47ED-BF83-F24904A9AA15}"/>
    <dgm:cxn modelId="{1333FC9E-9901-4428-BC8E-E0D7FF929D1F}" srcId="{D48D03D5-9E97-46EE-8FF6-64CC9C50C602}" destId="{9A91E5C1-47CE-473A-BDAB-BE53ECDCC448}" srcOrd="0" destOrd="0" parTransId="{DA479CEB-0A4F-49DB-BF6F-36B2FDB3BE9F}" sibTransId="{44D88C5F-A08D-4818-8CE8-6F1848FF295C}"/>
    <dgm:cxn modelId="{14F8D26E-A769-44A2-9B56-41D86661BB37}" srcId="{2936463F-ABC0-4978-93C5-0EC69A869D67}" destId="{1F968762-593F-4AF0-96D4-65D071522AE0}" srcOrd="2" destOrd="0" parTransId="{2302FB66-2ED2-4C96-8A97-6937CDC78CDE}" sibTransId="{7012F759-1E07-487E-934C-B4310482D372}"/>
    <dgm:cxn modelId="{662B577A-E084-4EFA-94E7-7E5399595E79}" srcId="{F140265C-DA33-4B27-B057-3C6317F2CE0D}" destId="{95E304DB-C778-4B98-94FF-CB12FEF072DB}" srcOrd="0" destOrd="0" parTransId="{5FDE35C7-08CA-404E-8116-8EFAA0C69E24}" sibTransId="{8FD39872-F5E4-4258-825C-D597DCB4E11E}"/>
    <dgm:cxn modelId="{5F55B697-2A50-4C56-892B-830DF4C7EA1C}" type="presOf" srcId="{F140265C-DA33-4B27-B057-3C6317F2CE0D}" destId="{7A673EE3-309A-4105-9D87-7C02AB4D577D}" srcOrd="0" destOrd="0" presId="urn:microsoft.com/office/officeart/2005/8/layout/chevron2"/>
    <dgm:cxn modelId="{A5AD1889-8AB5-41E3-BA76-976AC38D0352}" srcId="{A26C4C31-E45E-4D5A-A27B-CE3D425124ED}" destId="{2936463F-ABC0-4978-93C5-0EC69A869D67}" srcOrd="2" destOrd="0" parTransId="{59429FD0-3689-4014-B643-09B7750EF9FA}" sibTransId="{FCF19362-7CC5-4344-8042-BD2BA752E77A}"/>
    <dgm:cxn modelId="{BEDF4818-4CA5-4AF9-85E2-F0A3527BE103}" srcId="{AD86C4A1-A207-4E85-8E65-5EDCCE8F635B}" destId="{1D31EF61-27DD-4FE3-A3F1-BCF64B55F50B}" srcOrd="0" destOrd="0" parTransId="{5707193C-D148-4E33-AFEA-0D6B8A819908}" sibTransId="{FC459866-E5C6-4795-904E-14788135D56F}"/>
    <dgm:cxn modelId="{4FC17313-E0AE-4E2E-BD24-A0FC77311731}" srcId="{A26C4C31-E45E-4D5A-A27B-CE3D425124ED}" destId="{215FB462-FC39-44FE-9CB8-91882EFBCADF}" srcOrd="3" destOrd="0" parTransId="{8ABB9A10-795E-479D-A086-5AC60CDFA6C6}" sibTransId="{564D1C50-D95E-4C89-A46A-9E671C3C4D2D}"/>
    <dgm:cxn modelId="{239ABA3E-E300-41DC-9F34-9A963142DEE1}" type="presOf" srcId="{95E304DB-C778-4B98-94FF-CB12FEF072DB}" destId="{5A4BC47D-5FD6-4CBE-80FF-A17A4BF9882D}" srcOrd="0" destOrd="0" presId="urn:microsoft.com/office/officeart/2005/8/layout/chevron2"/>
    <dgm:cxn modelId="{83F7BD7B-4796-4E5F-A05B-99CE156FBC60}" type="presOf" srcId="{36D16D32-D052-4726-8A98-91BD7B009F9D}" destId="{5A4BC47D-5FD6-4CBE-80FF-A17A4BF9882D}" srcOrd="0" destOrd="2" presId="urn:microsoft.com/office/officeart/2005/8/layout/chevron2"/>
    <dgm:cxn modelId="{6E8AA28F-A432-4A19-BE68-88C113A6C01B}" type="presOf" srcId="{1365E02B-EB91-4B85-8ACC-CA4C0A9FF2EB}" destId="{E9A3591B-AF52-412A-8499-17C7D9D9DF32}" srcOrd="0" destOrd="0" presId="urn:microsoft.com/office/officeart/2005/8/layout/chevron2"/>
    <dgm:cxn modelId="{325032A8-C3EB-4DD5-B73C-573217CBBB4C}" type="presOf" srcId="{1D31EF61-27DD-4FE3-A3F1-BCF64B55F50B}" destId="{E3656508-8DE9-43EE-A63C-4849DB3CC9C1}" srcOrd="0" destOrd="0" presId="urn:microsoft.com/office/officeart/2005/8/layout/chevron2"/>
    <dgm:cxn modelId="{25AA4913-4695-4C7F-BA46-02ED8198CFC9}" type="presOf" srcId="{53D8A173-46DF-44EE-9076-0BC9AC470B98}" destId="{CFAB9220-F5ED-4326-B8CE-B92E74E4E26B}" srcOrd="0" destOrd="1" presId="urn:microsoft.com/office/officeart/2005/8/layout/chevron2"/>
    <dgm:cxn modelId="{52904F00-FA1E-46BE-995E-BA9ADD8ABDF5}" srcId="{F140265C-DA33-4B27-B057-3C6317F2CE0D}" destId="{41F0EB1C-E8B4-46D9-932B-38DF5B42DB52}" srcOrd="1" destOrd="0" parTransId="{FBB84FD3-0259-4F94-BC1A-CFBF39E264C5}" sibTransId="{4CA42AE4-DC25-43FB-9D54-A210CE52A4E9}"/>
    <dgm:cxn modelId="{38D8D783-20D7-4512-B340-504796F339CF}" srcId="{215FB462-FC39-44FE-9CB8-91882EFBCADF}" destId="{1365E02B-EB91-4B85-8ACC-CA4C0A9FF2EB}" srcOrd="0" destOrd="0" parTransId="{D28B06CA-BC9C-4390-B5B8-C14EA450FB09}" sibTransId="{23699CFD-83C6-4BD0-AFB0-5803A5E55BD4}"/>
    <dgm:cxn modelId="{3C9FA93F-88A7-4A3E-AD83-2417D3BD5CF5}" srcId="{A26C4C31-E45E-4D5A-A27B-CE3D425124ED}" destId="{AD86C4A1-A207-4E85-8E65-5EDCCE8F635B}" srcOrd="4" destOrd="0" parTransId="{B8AC5D87-C0C0-4F4E-9ABA-590EA79035AB}" sibTransId="{2E5F716F-5E08-43DE-858B-BC82D3571A42}"/>
    <dgm:cxn modelId="{4C3C4D19-E0C0-42FB-A702-E4AAF26C5DE4}" type="presParOf" srcId="{B493DD67-8EA7-45C6-80FD-0DE950381340}" destId="{378219C3-4935-4C77-9DC8-888E24C80022}" srcOrd="0" destOrd="0" presId="urn:microsoft.com/office/officeart/2005/8/layout/chevron2"/>
    <dgm:cxn modelId="{5559FB4E-C554-4091-84F8-3CCB588F85C2}" type="presParOf" srcId="{378219C3-4935-4C77-9DC8-888E24C80022}" destId="{7A673EE3-309A-4105-9D87-7C02AB4D577D}" srcOrd="0" destOrd="0" presId="urn:microsoft.com/office/officeart/2005/8/layout/chevron2"/>
    <dgm:cxn modelId="{A22E6437-0C73-448E-9576-7A59E9E98720}" type="presParOf" srcId="{378219C3-4935-4C77-9DC8-888E24C80022}" destId="{5A4BC47D-5FD6-4CBE-80FF-A17A4BF9882D}" srcOrd="1" destOrd="0" presId="urn:microsoft.com/office/officeart/2005/8/layout/chevron2"/>
    <dgm:cxn modelId="{3723C3B5-0087-45D5-B872-EC9D8D7FDE71}" type="presParOf" srcId="{B493DD67-8EA7-45C6-80FD-0DE950381340}" destId="{81ECEE12-22A0-42CC-96C7-0FE98A49394F}" srcOrd="1" destOrd="0" presId="urn:microsoft.com/office/officeart/2005/8/layout/chevron2"/>
    <dgm:cxn modelId="{5D3E3D0A-B8AE-4D80-9350-0D66F6BF63C4}" type="presParOf" srcId="{B493DD67-8EA7-45C6-80FD-0DE950381340}" destId="{C7C450FB-90FA-4041-8505-0F594AEAA10E}" srcOrd="2" destOrd="0" presId="urn:microsoft.com/office/officeart/2005/8/layout/chevron2"/>
    <dgm:cxn modelId="{636D4543-D525-45B2-AE3F-71B3C6390E29}" type="presParOf" srcId="{C7C450FB-90FA-4041-8505-0F594AEAA10E}" destId="{D7DC8F46-CE09-4B02-8B64-A9B4EF430541}" srcOrd="0" destOrd="0" presId="urn:microsoft.com/office/officeart/2005/8/layout/chevron2"/>
    <dgm:cxn modelId="{30E70A98-A23E-414B-8384-7D9451BC3946}" type="presParOf" srcId="{C7C450FB-90FA-4041-8505-0F594AEAA10E}" destId="{71CDDF0C-B869-4F49-BBA1-4798C667C3E1}" srcOrd="1" destOrd="0" presId="urn:microsoft.com/office/officeart/2005/8/layout/chevron2"/>
    <dgm:cxn modelId="{805DCE4E-420C-4F02-8493-6C09F358DAB9}" type="presParOf" srcId="{B493DD67-8EA7-45C6-80FD-0DE950381340}" destId="{EC517F23-2670-40EC-B1C9-8CD1A79822DD}" srcOrd="3" destOrd="0" presId="urn:microsoft.com/office/officeart/2005/8/layout/chevron2"/>
    <dgm:cxn modelId="{9450E717-7051-4164-84D9-0734544384E9}" type="presParOf" srcId="{B493DD67-8EA7-45C6-80FD-0DE950381340}" destId="{BA6375D0-3458-4102-BDFE-FBC8EB78B41F}" srcOrd="4" destOrd="0" presId="urn:microsoft.com/office/officeart/2005/8/layout/chevron2"/>
    <dgm:cxn modelId="{3596AF46-5DB6-4FD9-BE7B-9582F02D73C4}" type="presParOf" srcId="{BA6375D0-3458-4102-BDFE-FBC8EB78B41F}" destId="{2405AAA2-8D4F-405F-9016-762598C00EDE}" srcOrd="0" destOrd="0" presId="urn:microsoft.com/office/officeart/2005/8/layout/chevron2"/>
    <dgm:cxn modelId="{D1F0C2ED-99D9-405B-A7DA-6C94AF363474}" type="presParOf" srcId="{BA6375D0-3458-4102-BDFE-FBC8EB78B41F}" destId="{CFAB9220-F5ED-4326-B8CE-B92E74E4E26B}" srcOrd="1" destOrd="0" presId="urn:microsoft.com/office/officeart/2005/8/layout/chevron2"/>
    <dgm:cxn modelId="{49E705AF-39AA-40F2-B755-FE1E3A33CC91}" type="presParOf" srcId="{B493DD67-8EA7-45C6-80FD-0DE950381340}" destId="{F2F85584-C524-4FAD-94D0-1C557475BB2B}" srcOrd="5" destOrd="0" presId="urn:microsoft.com/office/officeart/2005/8/layout/chevron2"/>
    <dgm:cxn modelId="{16F303B2-4ADD-4B53-B95C-10204BA861FA}" type="presParOf" srcId="{B493DD67-8EA7-45C6-80FD-0DE950381340}" destId="{357B6AD2-FF63-486F-86CB-D5ED1C11B2D1}" srcOrd="6" destOrd="0" presId="urn:microsoft.com/office/officeart/2005/8/layout/chevron2"/>
    <dgm:cxn modelId="{00657413-24BD-47FF-9ECF-3D597811D5E5}" type="presParOf" srcId="{357B6AD2-FF63-486F-86CB-D5ED1C11B2D1}" destId="{03962A3C-A041-45D9-ADBA-AB1F4C9E04E5}" srcOrd="0" destOrd="0" presId="urn:microsoft.com/office/officeart/2005/8/layout/chevron2"/>
    <dgm:cxn modelId="{A840BCD6-31FB-49A0-9399-7CF80F003B99}" type="presParOf" srcId="{357B6AD2-FF63-486F-86CB-D5ED1C11B2D1}" destId="{E9A3591B-AF52-412A-8499-17C7D9D9DF32}" srcOrd="1" destOrd="0" presId="urn:microsoft.com/office/officeart/2005/8/layout/chevron2"/>
    <dgm:cxn modelId="{472D7D8D-22F1-443F-B648-ACFF124C6518}" type="presParOf" srcId="{B493DD67-8EA7-45C6-80FD-0DE950381340}" destId="{11DA2EF7-846C-4333-B19A-7D7EC132B701}" srcOrd="7" destOrd="0" presId="urn:microsoft.com/office/officeart/2005/8/layout/chevron2"/>
    <dgm:cxn modelId="{6909BAF2-4C01-4AA9-B4F3-A0438784FF01}" type="presParOf" srcId="{B493DD67-8EA7-45C6-80FD-0DE950381340}" destId="{80A6118F-1A44-4FA7-9B8E-29FB1227616C}" srcOrd="8" destOrd="0" presId="urn:microsoft.com/office/officeart/2005/8/layout/chevron2"/>
    <dgm:cxn modelId="{6391BD3F-7138-4968-9C1D-CE1EB7BCFC47}" type="presParOf" srcId="{80A6118F-1A44-4FA7-9B8E-29FB1227616C}" destId="{80D6D750-3825-4582-A312-3183B3F56F44}" srcOrd="0" destOrd="0" presId="urn:microsoft.com/office/officeart/2005/8/layout/chevron2"/>
    <dgm:cxn modelId="{787A0267-3AB6-45CD-8EE3-A11C8753DAA9}" type="presParOf" srcId="{80A6118F-1A44-4FA7-9B8E-29FB1227616C}" destId="{E3656508-8DE9-43EE-A63C-4849DB3CC9C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04A49F-DD37-4C96-9F54-22569DE4D659}"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fr-FR"/>
        </a:p>
      </dgm:t>
    </dgm:pt>
    <dgm:pt modelId="{94A64F3C-DB50-434B-8946-01A49F288542}">
      <dgm:prSet/>
      <dgm:spPr/>
      <dgm:t>
        <a:bodyPr/>
        <a:lstStyle/>
        <a:p>
          <a:pPr rtl="0"/>
          <a:r>
            <a:rPr lang="en-US" b="1" dirty="0" smtClean="0"/>
            <a:t>Task analysis</a:t>
          </a:r>
          <a:endParaRPr lang="fr-FR" b="1" dirty="0"/>
        </a:p>
      </dgm:t>
    </dgm:pt>
    <dgm:pt modelId="{6DA3886F-C971-46AD-BF2B-4E4EBD8F32B8}" type="parTrans" cxnId="{E59851F8-0B06-4F4D-AF58-4265966C8319}">
      <dgm:prSet/>
      <dgm:spPr/>
      <dgm:t>
        <a:bodyPr/>
        <a:lstStyle/>
        <a:p>
          <a:endParaRPr lang="fr-FR"/>
        </a:p>
      </dgm:t>
    </dgm:pt>
    <dgm:pt modelId="{B2B3D02F-1350-47B5-85F6-9CBF48C6755E}" type="sibTrans" cxnId="{E59851F8-0B06-4F4D-AF58-4265966C8319}">
      <dgm:prSet/>
      <dgm:spPr/>
      <dgm:t>
        <a:bodyPr/>
        <a:lstStyle/>
        <a:p>
          <a:endParaRPr lang="fr-FR"/>
        </a:p>
      </dgm:t>
    </dgm:pt>
    <dgm:pt modelId="{76B1EEFE-2796-4D7B-A2E2-39243241F1A4}">
      <dgm:prSet/>
      <dgm:spPr/>
      <dgm:t>
        <a:bodyPr/>
        <a:lstStyle/>
        <a:p>
          <a:pPr rtl="0"/>
          <a:r>
            <a:rPr lang="en-US" b="1" dirty="0" smtClean="0"/>
            <a:t>Define competencies</a:t>
          </a:r>
          <a:endParaRPr lang="fr-FR" b="1" dirty="0"/>
        </a:p>
      </dgm:t>
    </dgm:pt>
    <dgm:pt modelId="{C726E46E-0F4A-4C1D-B3D3-217A3E1F0649}" type="parTrans" cxnId="{919DEB68-71A6-4630-92A7-0B26ACA1A0EB}">
      <dgm:prSet/>
      <dgm:spPr/>
      <dgm:t>
        <a:bodyPr/>
        <a:lstStyle/>
        <a:p>
          <a:endParaRPr lang="fr-FR"/>
        </a:p>
      </dgm:t>
    </dgm:pt>
    <dgm:pt modelId="{2542C548-FAA1-4B76-A16F-8214882237F2}" type="sibTrans" cxnId="{919DEB68-71A6-4630-92A7-0B26ACA1A0EB}">
      <dgm:prSet/>
      <dgm:spPr/>
      <dgm:t>
        <a:bodyPr/>
        <a:lstStyle/>
        <a:p>
          <a:endParaRPr lang="fr-FR"/>
        </a:p>
      </dgm:t>
    </dgm:pt>
    <dgm:pt modelId="{5AD4E243-C6A8-4B08-BF6D-C455B22628D1}">
      <dgm:prSet/>
      <dgm:spPr/>
      <dgm:t>
        <a:bodyPr/>
        <a:lstStyle/>
        <a:p>
          <a:pPr rtl="0"/>
          <a:r>
            <a:rPr lang="en-US" b="1" dirty="0" smtClean="0"/>
            <a:t>Acquisition and assessment</a:t>
          </a:r>
          <a:endParaRPr lang="fr-FR" b="1" dirty="0"/>
        </a:p>
      </dgm:t>
    </dgm:pt>
    <dgm:pt modelId="{8C879F5B-BB9F-460F-909C-B5E6B716BC65}" type="parTrans" cxnId="{532DA2C2-56D2-47DF-B7BF-42E48105F4D3}">
      <dgm:prSet/>
      <dgm:spPr/>
      <dgm:t>
        <a:bodyPr/>
        <a:lstStyle/>
        <a:p>
          <a:endParaRPr lang="fr-FR"/>
        </a:p>
      </dgm:t>
    </dgm:pt>
    <dgm:pt modelId="{69C47133-4AD4-4AC6-AE4B-591E89214A50}" type="sibTrans" cxnId="{532DA2C2-56D2-47DF-B7BF-42E48105F4D3}">
      <dgm:prSet/>
      <dgm:spPr/>
      <dgm:t>
        <a:bodyPr/>
        <a:lstStyle/>
        <a:p>
          <a:endParaRPr lang="fr-FR"/>
        </a:p>
      </dgm:t>
    </dgm:pt>
    <dgm:pt modelId="{DB8E82BF-0D2A-441D-A0AD-B28BB5776DBA}">
      <dgm:prSet/>
      <dgm:spPr/>
      <dgm:t>
        <a:bodyPr/>
        <a:lstStyle/>
        <a:p>
          <a:pPr rtl="0"/>
          <a:r>
            <a:rPr lang="en-US" b="1" dirty="0" smtClean="0"/>
            <a:t>Competency maintenance</a:t>
          </a:r>
          <a:endParaRPr lang="fr-FR" b="1" dirty="0"/>
        </a:p>
      </dgm:t>
    </dgm:pt>
    <dgm:pt modelId="{02359150-159E-4C8E-A0A3-B82B581B2495}" type="parTrans" cxnId="{80805A8E-B68A-461D-B3D2-E8C36BA22035}">
      <dgm:prSet/>
      <dgm:spPr/>
      <dgm:t>
        <a:bodyPr/>
        <a:lstStyle/>
        <a:p>
          <a:endParaRPr lang="fr-FR"/>
        </a:p>
      </dgm:t>
    </dgm:pt>
    <dgm:pt modelId="{3D9F1779-6A50-4129-9911-1827FE9A967B}" type="sibTrans" cxnId="{80805A8E-B68A-461D-B3D2-E8C36BA22035}">
      <dgm:prSet/>
      <dgm:spPr/>
      <dgm:t>
        <a:bodyPr/>
        <a:lstStyle/>
        <a:p>
          <a:endParaRPr lang="fr-FR"/>
        </a:p>
      </dgm:t>
    </dgm:pt>
    <dgm:pt modelId="{6F236129-869B-49F7-BDCE-DE4BCF4B0F91}">
      <dgm:prSet/>
      <dgm:spPr/>
      <dgm:t>
        <a:bodyPr/>
        <a:lstStyle/>
        <a:p>
          <a:pPr rtl="0"/>
          <a:r>
            <a:rPr lang="en-US" b="1" dirty="0" smtClean="0"/>
            <a:t>Management of auditor competence</a:t>
          </a:r>
          <a:endParaRPr lang="fr-FR" b="1" dirty="0"/>
        </a:p>
      </dgm:t>
    </dgm:pt>
    <dgm:pt modelId="{23468D1F-DDB1-46A3-9FDB-1BE2F167C53A}" type="parTrans" cxnId="{BEAA912C-E97D-4619-82AD-F828EF34CE98}">
      <dgm:prSet/>
      <dgm:spPr/>
      <dgm:t>
        <a:bodyPr/>
        <a:lstStyle/>
        <a:p>
          <a:endParaRPr lang="fr-FR"/>
        </a:p>
      </dgm:t>
    </dgm:pt>
    <dgm:pt modelId="{72D40478-738D-4207-B9EE-EFE827EAC057}" type="sibTrans" cxnId="{BEAA912C-E97D-4619-82AD-F828EF34CE98}">
      <dgm:prSet/>
      <dgm:spPr/>
      <dgm:t>
        <a:bodyPr/>
        <a:lstStyle/>
        <a:p>
          <a:endParaRPr lang="fr-FR"/>
        </a:p>
      </dgm:t>
    </dgm:pt>
    <dgm:pt modelId="{CE6AE4D1-F1F5-4ABF-B5AE-CD065EFA7D30}">
      <dgm:prSet custT="1"/>
      <dgm:spPr/>
      <dgm:t>
        <a:bodyPr/>
        <a:lstStyle/>
        <a:p>
          <a:pPr rtl="0"/>
          <a:r>
            <a:rPr lang="en-US" sz="1000" b="1" dirty="0" smtClean="0"/>
            <a:t>Integrate requirements into Guidance Document 6</a:t>
          </a:r>
          <a:endParaRPr lang="fr-FR" sz="1000" b="1" dirty="0"/>
        </a:p>
      </dgm:t>
    </dgm:pt>
    <dgm:pt modelId="{C91617DA-E7F7-49B0-A83C-3E4D2D6DDEB1}" type="parTrans" cxnId="{756F0082-1B19-4BE7-85CA-80E01EDC6AF4}">
      <dgm:prSet/>
      <dgm:spPr/>
      <dgm:t>
        <a:bodyPr/>
        <a:lstStyle/>
        <a:p>
          <a:endParaRPr lang="fr-FR"/>
        </a:p>
      </dgm:t>
    </dgm:pt>
    <dgm:pt modelId="{8B752835-B746-4E66-BAB2-931B963B5E2E}" type="sibTrans" cxnId="{756F0082-1B19-4BE7-85CA-80E01EDC6AF4}">
      <dgm:prSet/>
      <dgm:spPr/>
      <dgm:t>
        <a:bodyPr/>
        <a:lstStyle/>
        <a:p>
          <a:endParaRPr lang="fr-FR"/>
        </a:p>
      </dgm:t>
    </dgm:pt>
    <dgm:pt modelId="{9A890192-F81A-47F8-B12D-28D26703BACA}" type="pres">
      <dgm:prSet presAssocID="{8304A49F-DD37-4C96-9F54-22569DE4D659}" presName="CompostProcess" presStyleCnt="0">
        <dgm:presLayoutVars>
          <dgm:dir/>
          <dgm:resizeHandles val="exact"/>
        </dgm:presLayoutVars>
      </dgm:prSet>
      <dgm:spPr/>
      <dgm:t>
        <a:bodyPr/>
        <a:lstStyle/>
        <a:p>
          <a:endParaRPr lang="en-GB"/>
        </a:p>
      </dgm:t>
    </dgm:pt>
    <dgm:pt modelId="{BCBB1728-FD90-4314-ADCF-05F1457721E5}" type="pres">
      <dgm:prSet presAssocID="{8304A49F-DD37-4C96-9F54-22569DE4D659}" presName="arrow" presStyleLbl="bgShp" presStyleIdx="0" presStyleCnt="1"/>
      <dgm:spPr>
        <a:blipFill rotWithShape="0">
          <a:blip xmlns:r="http://schemas.openxmlformats.org/officeDocument/2006/relationships" r:embed="rId1"/>
          <a:stretch>
            <a:fillRect/>
          </a:stretch>
        </a:blipFill>
      </dgm:spPr>
      <dgm:t>
        <a:bodyPr/>
        <a:lstStyle/>
        <a:p>
          <a:endParaRPr lang="fr-FR"/>
        </a:p>
      </dgm:t>
    </dgm:pt>
    <dgm:pt modelId="{997D2F54-FE96-492F-AE7A-ED44F8824FB4}" type="pres">
      <dgm:prSet presAssocID="{8304A49F-DD37-4C96-9F54-22569DE4D659}" presName="linearProcess" presStyleCnt="0"/>
      <dgm:spPr/>
      <dgm:t>
        <a:bodyPr/>
        <a:lstStyle/>
        <a:p>
          <a:endParaRPr lang="fr-FR"/>
        </a:p>
      </dgm:t>
    </dgm:pt>
    <dgm:pt modelId="{6720607E-DB1C-4724-8EB9-C90DCE3E3C85}" type="pres">
      <dgm:prSet presAssocID="{94A64F3C-DB50-434B-8946-01A49F288542}" presName="textNode" presStyleLbl="node1" presStyleIdx="0" presStyleCnt="6" custLinFactNeighborX="-1755" custLinFactNeighborY="-5000">
        <dgm:presLayoutVars>
          <dgm:bulletEnabled val="1"/>
        </dgm:presLayoutVars>
      </dgm:prSet>
      <dgm:spPr/>
      <dgm:t>
        <a:bodyPr/>
        <a:lstStyle/>
        <a:p>
          <a:endParaRPr lang="en-GB"/>
        </a:p>
      </dgm:t>
    </dgm:pt>
    <dgm:pt modelId="{6D10F4E2-3E0F-4E92-A514-4F461C56E062}" type="pres">
      <dgm:prSet presAssocID="{B2B3D02F-1350-47B5-85F6-9CBF48C6755E}" presName="sibTrans" presStyleCnt="0"/>
      <dgm:spPr/>
      <dgm:t>
        <a:bodyPr/>
        <a:lstStyle/>
        <a:p>
          <a:endParaRPr lang="fr-FR"/>
        </a:p>
      </dgm:t>
    </dgm:pt>
    <dgm:pt modelId="{9CCB4DBF-C21D-47A9-986E-736B07664B04}" type="pres">
      <dgm:prSet presAssocID="{76B1EEFE-2796-4D7B-A2E2-39243241F1A4}" presName="textNode" presStyleLbl="node1" presStyleIdx="1" presStyleCnt="6" custLinFactNeighborX="-1755" custLinFactNeighborY="-5000">
        <dgm:presLayoutVars>
          <dgm:bulletEnabled val="1"/>
        </dgm:presLayoutVars>
      </dgm:prSet>
      <dgm:spPr/>
      <dgm:t>
        <a:bodyPr/>
        <a:lstStyle/>
        <a:p>
          <a:endParaRPr lang="en-GB"/>
        </a:p>
      </dgm:t>
    </dgm:pt>
    <dgm:pt modelId="{92D926E7-3245-414E-A426-4056E66AAC7A}" type="pres">
      <dgm:prSet presAssocID="{2542C548-FAA1-4B76-A16F-8214882237F2}" presName="sibTrans" presStyleCnt="0"/>
      <dgm:spPr/>
      <dgm:t>
        <a:bodyPr/>
        <a:lstStyle/>
        <a:p>
          <a:endParaRPr lang="fr-FR"/>
        </a:p>
      </dgm:t>
    </dgm:pt>
    <dgm:pt modelId="{FFED356E-01D2-4C8D-9DC6-71464192824B}" type="pres">
      <dgm:prSet presAssocID="{5AD4E243-C6A8-4B08-BF6D-C455B22628D1}" presName="textNode" presStyleLbl="node1" presStyleIdx="2" presStyleCnt="6" custLinFactNeighborX="-1755" custLinFactNeighborY="-5000">
        <dgm:presLayoutVars>
          <dgm:bulletEnabled val="1"/>
        </dgm:presLayoutVars>
      </dgm:prSet>
      <dgm:spPr/>
      <dgm:t>
        <a:bodyPr/>
        <a:lstStyle/>
        <a:p>
          <a:endParaRPr lang="en-GB"/>
        </a:p>
      </dgm:t>
    </dgm:pt>
    <dgm:pt modelId="{D82C5560-34A2-46FF-A565-B4E9A3E378D0}" type="pres">
      <dgm:prSet presAssocID="{69C47133-4AD4-4AC6-AE4B-591E89214A50}" presName="sibTrans" presStyleCnt="0"/>
      <dgm:spPr/>
      <dgm:t>
        <a:bodyPr/>
        <a:lstStyle/>
        <a:p>
          <a:endParaRPr lang="fr-FR"/>
        </a:p>
      </dgm:t>
    </dgm:pt>
    <dgm:pt modelId="{5921BBDA-F470-4C35-97D6-B2D063F65787}" type="pres">
      <dgm:prSet presAssocID="{DB8E82BF-0D2A-441D-A0AD-B28BB5776DBA}" presName="textNode" presStyleLbl="node1" presStyleIdx="3" presStyleCnt="6" custLinFactNeighborX="-1755" custLinFactNeighborY="-5000">
        <dgm:presLayoutVars>
          <dgm:bulletEnabled val="1"/>
        </dgm:presLayoutVars>
      </dgm:prSet>
      <dgm:spPr/>
      <dgm:t>
        <a:bodyPr/>
        <a:lstStyle/>
        <a:p>
          <a:endParaRPr lang="en-GB"/>
        </a:p>
      </dgm:t>
    </dgm:pt>
    <dgm:pt modelId="{6856462A-FBB9-4F4B-B034-0A47CA0BF8CE}" type="pres">
      <dgm:prSet presAssocID="{3D9F1779-6A50-4129-9911-1827FE9A967B}" presName="sibTrans" presStyleCnt="0"/>
      <dgm:spPr/>
      <dgm:t>
        <a:bodyPr/>
        <a:lstStyle/>
        <a:p>
          <a:endParaRPr lang="fr-FR"/>
        </a:p>
      </dgm:t>
    </dgm:pt>
    <dgm:pt modelId="{F0317C8C-F2CD-4B71-9584-76956A9C5D7D}" type="pres">
      <dgm:prSet presAssocID="{6F236129-869B-49F7-BDCE-DE4BCF4B0F91}" presName="textNode" presStyleLbl="node1" presStyleIdx="4" presStyleCnt="6">
        <dgm:presLayoutVars>
          <dgm:bulletEnabled val="1"/>
        </dgm:presLayoutVars>
      </dgm:prSet>
      <dgm:spPr/>
      <dgm:t>
        <a:bodyPr/>
        <a:lstStyle/>
        <a:p>
          <a:endParaRPr lang="en-GB"/>
        </a:p>
      </dgm:t>
    </dgm:pt>
    <dgm:pt modelId="{4B502144-C945-4B39-AF12-7FB05603CC0F}" type="pres">
      <dgm:prSet presAssocID="{72D40478-738D-4207-B9EE-EFE827EAC057}" presName="sibTrans" presStyleCnt="0"/>
      <dgm:spPr/>
      <dgm:t>
        <a:bodyPr/>
        <a:lstStyle/>
        <a:p>
          <a:endParaRPr lang="fr-FR"/>
        </a:p>
      </dgm:t>
    </dgm:pt>
    <dgm:pt modelId="{A3FB9215-030C-40B9-9735-6F4876F47F0C}" type="pres">
      <dgm:prSet presAssocID="{CE6AE4D1-F1F5-4ABF-B5AE-CD065EFA7D30}" presName="textNode" presStyleLbl="node1" presStyleIdx="5" presStyleCnt="6">
        <dgm:presLayoutVars>
          <dgm:bulletEnabled val="1"/>
        </dgm:presLayoutVars>
      </dgm:prSet>
      <dgm:spPr/>
      <dgm:t>
        <a:bodyPr/>
        <a:lstStyle/>
        <a:p>
          <a:endParaRPr lang="fr-FR"/>
        </a:p>
      </dgm:t>
    </dgm:pt>
  </dgm:ptLst>
  <dgm:cxnLst>
    <dgm:cxn modelId="{7FF4E36C-E3CA-4428-8627-244C33B4F19A}" type="presOf" srcId="{76B1EEFE-2796-4D7B-A2E2-39243241F1A4}" destId="{9CCB4DBF-C21D-47A9-986E-736B07664B04}" srcOrd="0" destOrd="0" presId="urn:microsoft.com/office/officeart/2005/8/layout/hProcess9"/>
    <dgm:cxn modelId="{9428CFEC-AD86-4368-8040-3203ED9A1DF4}" type="presOf" srcId="{94A64F3C-DB50-434B-8946-01A49F288542}" destId="{6720607E-DB1C-4724-8EB9-C90DCE3E3C85}" srcOrd="0" destOrd="0" presId="urn:microsoft.com/office/officeart/2005/8/layout/hProcess9"/>
    <dgm:cxn modelId="{919DEB68-71A6-4630-92A7-0B26ACA1A0EB}" srcId="{8304A49F-DD37-4C96-9F54-22569DE4D659}" destId="{76B1EEFE-2796-4D7B-A2E2-39243241F1A4}" srcOrd="1" destOrd="0" parTransId="{C726E46E-0F4A-4C1D-B3D3-217A3E1F0649}" sibTransId="{2542C548-FAA1-4B76-A16F-8214882237F2}"/>
    <dgm:cxn modelId="{80805A8E-B68A-461D-B3D2-E8C36BA22035}" srcId="{8304A49F-DD37-4C96-9F54-22569DE4D659}" destId="{DB8E82BF-0D2A-441D-A0AD-B28BB5776DBA}" srcOrd="3" destOrd="0" parTransId="{02359150-159E-4C8E-A0A3-B82B581B2495}" sibTransId="{3D9F1779-6A50-4129-9911-1827FE9A967B}"/>
    <dgm:cxn modelId="{FC5A1E90-5B1B-40AE-B58E-9CCB2D8C7840}" type="presOf" srcId="{CE6AE4D1-F1F5-4ABF-B5AE-CD065EFA7D30}" destId="{A3FB9215-030C-40B9-9735-6F4876F47F0C}" srcOrd="0" destOrd="0" presId="urn:microsoft.com/office/officeart/2005/8/layout/hProcess9"/>
    <dgm:cxn modelId="{E59851F8-0B06-4F4D-AF58-4265966C8319}" srcId="{8304A49F-DD37-4C96-9F54-22569DE4D659}" destId="{94A64F3C-DB50-434B-8946-01A49F288542}" srcOrd="0" destOrd="0" parTransId="{6DA3886F-C971-46AD-BF2B-4E4EBD8F32B8}" sibTransId="{B2B3D02F-1350-47B5-85F6-9CBF48C6755E}"/>
    <dgm:cxn modelId="{77338302-80C0-4551-964B-04E5EA4D6E1C}" type="presOf" srcId="{6F236129-869B-49F7-BDCE-DE4BCF4B0F91}" destId="{F0317C8C-F2CD-4B71-9584-76956A9C5D7D}" srcOrd="0" destOrd="0" presId="urn:microsoft.com/office/officeart/2005/8/layout/hProcess9"/>
    <dgm:cxn modelId="{C7727AF3-D0C5-4147-A554-3CA54DE23698}" type="presOf" srcId="{5AD4E243-C6A8-4B08-BF6D-C455B22628D1}" destId="{FFED356E-01D2-4C8D-9DC6-71464192824B}" srcOrd="0" destOrd="0" presId="urn:microsoft.com/office/officeart/2005/8/layout/hProcess9"/>
    <dgm:cxn modelId="{756F0082-1B19-4BE7-85CA-80E01EDC6AF4}" srcId="{8304A49F-DD37-4C96-9F54-22569DE4D659}" destId="{CE6AE4D1-F1F5-4ABF-B5AE-CD065EFA7D30}" srcOrd="5" destOrd="0" parTransId="{C91617DA-E7F7-49B0-A83C-3E4D2D6DDEB1}" sibTransId="{8B752835-B746-4E66-BAB2-931B963B5E2E}"/>
    <dgm:cxn modelId="{532DA2C2-56D2-47DF-B7BF-42E48105F4D3}" srcId="{8304A49F-DD37-4C96-9F54-22569DE4D659}" destId="{5AD4E243-C6A8-4B08-BF6D-C455B22628D1}" srcOrd="2" destOrd="0" parTransId="{8C879F5B-BB9F-460F-909C-B5E6B716BC65}" sibTransId="{69C47133-4AD4-4AC6-AE4B-591E89214A50}"/>
    <dgm:cxn modelId="{BEAA912C-E97D-4619-82AD-F828EF34CE98}" srcId="{8304A49F-DD37-4C96-9F54-22569DE4D659}" destId="{6F236129-869B-49F7-BDCE-DE4BCF4B0F91}" srcOrd="4" destOrd="0" parTransId="{23468D1F-DDB1-46A3-9FDB-1BE2F167C53A}" sibTransId="{72D40478-738D-4207-B9EE-EFE827EAC057}"/>
    <dgm:cxn modelId="{A1E5BD8C-716E-42BB-8A94-7242482B371F}" type="presOf" srcId="{DB8E82BF-0D2A-441D-A0AD-B28BB5776DBA}" destId="{5921BBDA-F470-4C35-97D6-B2D063F65787}" srcOrd="0" destOrd="0" presId="urn:microsoft.com/office/officeart/2005/8/layout/hProcess9"/>
    <dgm:cxn modelId="{F7612673-E92E-4FB7-9EDD-28C1A61165D7}" type="presOf" srcId="{8304A49F-DD37-4C96-9F54-22569DE4D659}" destId="{9A890192-F81A-47F8-B12D-28D26703BACA}" srcOrd="0" destOrd="0" presId="urn:microsoft.com/office/officeart/2005/8/layout/hProcess9"/>
    <dgm:cxn modelId="{F02AC143-FFAC-4C33-B0DE-FB7B1E9DAE8F}" type="presParOf" srcId="{9A890192-F81A-47F8-B12D-28D26703BACA}" destId="{BCBB1728-FD90-4314-ADCF-05F1457721E5}" srcOrd="0" destOrd="0" presId="urn:microsoft.com/office/officeart/2005/8/layout/hProcess9"/>
    <dgm:cxn modelId="{A77747F8-368F-4979-8D4F-F447ADA61499}" type="presParOf" srcId="{9A890192-F81A-47F8-B12D-28D26703BACA}" destId="{997D2F54-FE96-492F-AE7A-ED44F8824FB4}" srcOrd="1" destOrd="0" presId="urn:microsoft.com/office/officeart/2005/8/layout/hProcess9"/>
    <dgm:cxn modelId="{2ED8162E-EDDC-4813-9A50-04F5133CCD74}" type="presParOf" srcId="{997D2F54-FE96-492F-AE7A-ED44F8824FB4}" destId="{6720607E-DB1C-4724-8EB9-C90DCE3E3C85}" srcOrd="0" destOrd="0" presId="urn:microsoft.com/office/officeart/2005/8/layout/hProcess9"/>
    <dgm:cxn modelId="{07DC779E-41AE-4B76-8E01-824F63B546C4}" type="presParOf" srcId="{997D2F54-FE96-492F-AE7A-ED44F8824FB4}" destId="{6D10F4E2-3E0F-4E92-A514-4F461C56E062}" srcOrd="1" destOrd="0" presId="urn:microsoft.com/office/officeart/2005/8/layout/hProcess9"/>
    <dgm:cxn modelId="{81B84957-0A14-4FB6-AE19-5E13657D811D}" type="presParOf" srcId="{997D2F54-FE96-492F-AE7A-ED44F8824FB4}" destId="{9CCB4DBF-C21D-47A9-986E-736B07664B04}" srcOrd="2" destOrd="0" presId="urn:microsoft.com/office/officeart/2005/8/layout/hProcess9"/>
    <dgm:cxn modelId="{A71767DC-C524-443E-B536-BD8E4F614060}" type="presParOf" srcId="{997D2F54-FE96-492F-AE7A-ED44F8824FB4}" destId="{92D926E7-3245-414E-A426-4056E66AAC7A}" srcOrd="3" destOrd="0" presId="urn:microsoft.com/office/officeart/2005/8/layout/hProcess9"/>
    <dgm:cxn modelId="{40EDE79D-1C21-4F3B-84D9-ED7C600BA72F}" type="presParOf" srcId="{997D2F54-FE96-492F-AE7A-ED44F8824FB4}" destId="{FFED356E-01D2-4C8D-9DC6-71464192824B}" srcOrd="4" destOrd="0" presId="urn:microsoft.com/office/officeart/2005/8/layout/hProcess9"/>
    <dgm:cxn modelId="{8F6370A6-1FDE-4418-8BB6-A5611D8D0AB2}" type="presParOf" srcId="{997D2F54-FE96-492F-AE7A-ED44F8824FB4}" destId="{D82C5560-34A2-46FF-A565-B4E9A3E378D0}" srcOrd="5" destOrd="0" presId="urn:microsoft.com/office/officeart/2005/8/layout/hProcess9"/>
    <dgm:cxn modelId="{884473BD-D64F-452F-854B-F1D56DE74E5D}" type="presParOf" srcId="{997D2F54-FE96-492F-AE7A-ED44F8824FB4}" destId="{5921BBDA-F470-4C35-97D6-B2D063F65787}" srcOrd="6" destOrd="0" presId="urn:microsoft.com/office/officeart/2005/8/layout/hProcess9"/>
    <dgm:cxn modelId="{5C5E9EA9-5C4D-4C06-ADF3-06FFA23172A2}" type="presParOf" srcId="{997D2F54-FE96-492F-AE7A-ED44F8824FB4}" destId="{6856462A-FBB9-4F4B-B034-0A47CA0BF8CE}" srcOrd="7" destOrd="0" presId="urn:microsoft.com/office/officeart/2005/8/layout/hProcess9"/>
    <dgm:cxn modelId="{567B5380-B611-4FE8-93E4-5C0D716AD58D}" type="presParOf" srcId="{997D2F54-FE96-492F-AE7A-ED44F8824FB4}" destId="{F0317C8C-F2CD-4B71-9584-76956A9C5D7D}" srcOrd="8" destOrd="0" presId="urn:microsoft.com/office/officeart/2005/8/layout/hProcess9"/>
    <dgm:cxn modelId="{72787693-7151-4F90-96A1-7C30D5217E2E}" type="presParOf" srcId="{997D2F54-FE96-492F-AE7A-ED44F8824FB4}" destId="{4B502144-C945-4B39-AF12-7FB05603CC0F}" srcOrd="9" destOrd="0" presId="urn:microsoft.com/office/officeart/2005/8/layout/hProcess9"/>
    <dgm:cxn modelId="{F0DA5132-D707-43C4-BA49-5E60CAB63D8F}" type="presParOf" srcId="{997D2F54-FE96-492F-AE7A-ED44F8824FB4}" destId="{A3FB9215-030C-40B9-9735-6F4876F47F0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EA096-8DBF-4D0E-9A7C-D9DA3041C6B9}">
      <dsp:nvSpPr>
        <dsp:cNvPr id="0" name=""/>
        <dsp:cNvSpPr/>
      </dsp:nvSpPr>
      <dsp:spPr>
        <a:xfrm rot="16200000">
          <a:off x="810625" y="-810625"/>
          <a:ext cx="1476164" cy="3097415"/>
        </a:xfrm>
        <a:prstGeom prst="round1Rect">
          <a:avLst/>
        </a:prstGeom>
        <a:solidFill>
          <a:schemeClr val="tx2">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contourW="12700">
          <a:contourClr>
            <a:srgbClr val="0070C0"/>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1">
                  <a:lumMod val="50000"/>
                </a:schemeClr>
              </a:solidFill>
            </a:rPr>
            <a:t>Reduce food safety risks</a:t>
          </a:r>
          <a:endParaRPr lang="fr-FR" sz="2000" kern="1200" dirty="0"/>
        </a:p>
      </dsp:txBody>
      <dsp:txXfrm rot="5400000">
        <a:off x="0" y="0"/>
        <a:ext cx="3097415" cy="1107123"/>
      </dsp:txXfrm>
    </dsp:sp>
    <dsp:sp modelId="{B2DFCF9C-944F-4879-A7E3-CE84E1184A68}">
      <dsp:nvSpPr>
        <dsp:cNvPr id="0" name=""/>
        <dsp:cNvSpPr/>
      </dsp:nvSpPr>
      <dsp:spPr>
        <a:xfrm>
          <a:off x="3097415" y="0"/>
          <a:ext cx="3097415" cy="1476164"/>
        </a:xfrm>
        <a:prstGeom prst="round1Rect">
          <a:avLst/>
        </a:prstGeom>
        <a:solidFill>
          <a:schemeClr val="tx2">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contourW="12700">
          <a:contourClr>
            <a:srgbClr val="0070C0"/>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1">
                  <a:lumMod val="50000"/>
                </a:schemeClr>
              </a:solidFill>
            </a:rPr>
            <a:t>Manage cost </a:t>
          </a:r>
          <a:endParaRPr lang="fr-FR" sz="2000" kern="1200" dirty="0"/>
        </a:p>
      </dsp:txBody>
      <dsp:txXfrm>
        <a:off x="3097415" y="0"/>
        <a:ext cx="3097415" cy="1107123"/>
      </dsp:txXfrm>
    </dsp:sp>
    <dsp:sp modelId="{312DB719-6410-4353-B9B9-BD8151C27492}">
      <dsp:nvSpPr>
        <dsp:cNvPr id="0" name=""/>
        <dsp:cNvSpPr/>
      </dsp:nvSpPr>
      <dsp:spPr>
        <a:xfrm rot="10800000">
          <a:off x="0" y="1476164"/>
          <a:ext cx="3097415" cy="1476164"/>
        </a:xfrm>
        <a:prstGeom prst="round1Rect">
          <a:avLst/>
        </a:prstGeom>
        <a:solidFill>
          <a:schemeClr val="tx2">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contourW="12700">
          <a:contourClr>
            <a:srgbClr val="0070C0"/>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1">
                  <a:lumMod val="50000"/>
                </a:schemeClr>
              </a:solidFill>
            </a:rPr>
            <a:t>Develop competencies and capacity building</a:t>
          </a:r>
          <a:endParaRPr lang="fr-FR" sz="2000" kern="1200" dirty="0"/>
        </a:p>
      </dsp:txBody>
      <dsp:txXfrm rot="10800000">
        <a:off x="0" y="1845205"/>
        <a:ext cx="3097415" cy="1107123"/>
      </dsp:txXfrm>
    </dsp:sp>
    <dsp:sp modelId="{BBA32FE4-0D4A-44BD-B43B-C7D211CFE291}">
      <dsp:nvSpPr>
        <dsp:cNvPr id="0" name=""/>
        <dsp:cNvSpPr/>
      </dsp:nvSpPr>
      <dsp:spPr>
        <a:xfrm rot="5400000">
          <a:off x="3908040" y="665538"/>
          <a:ext cx="1476164" cy="3097415"/>
        </a:xfrm>
        <a:prstGeom prst="round1Rect">
          <a:avLst/>
        </a:prstGeom>
        <a:solidFill>
          <a:schemeClr val="tx2">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contourW="12700">
          <a:contourClr>
            <a:srgbClr val="0070C0"/>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1">
                  <a:lumMod val="50000"/>
                </a:schemeClr>
              </a:solidFill>
            </a:rPr>
            <a:t>Knowledge exchange and networking</a:t>
          </a:r>
          <a:endParaRPr lang="fr-FR" sz="2000" kern="1200" dirty="0"/>
        </a:p>
      </dsp:txBody>
      <dsp:txXfrm rot="-5400000">
        <a:off x="3097415" y="1845205"/>
        <a:ext cx="3097415" cy="1107123"/>
      </dsp:txXfrm>
    </dsp:sp>
    <dsp:sp modelId="{B9D128DD-1E3E-42A6-B566-95235EA5123F}">
      <dsp:nvSpPr>
        <dsp:cNvPr id="0" name=""/>
        <dsp:cNvSpPr/>
      </dsp:nvSpPr>
      <dsp:spPr>
        <a:xfrm>
          <a:off x="2181664" y="1066720"/>
          <a:ext cx="1858449" cy="738082"/>
        </a:xfrm>
        <a:prstGeom prst="roundRect">
          <a:avLst/>
        </a:prstGeom>
        <a:solidFill>
          <a:schemeClr val="accent1">
            <a:lumMod val="50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b="1" kern="1200" dirty="0" smtClean="0">
              <a:solidFill>
                <a:schemeClr val="bg1"/>
              </a:solidFill>
            </a:rPr>
            <a:t>GFSI</a:t>
          </a:r>
          <a:endParaRPr lang="fr-FR" sz="2600" b="1" kern="1200" dirty="0">
            <a:solidFill>
              <a:schemeClr val="bg1"/>
            </a:solidFill>
          </a:endParaRPr>
        </a:p>
      </dsp:txBody>
      <dsp:txXfrm>
        <a:off x="2217694" y="1102750"/>
        <a:ext cx="1786389" cy="666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73EE3-309A-4105-9D87-7C02AB4D577D}">
      <dsp:nvSpPr>
        <dsp:cNvPr id="0" name=""/>
        <dsp:cNvSpPr/>
      </dsp:nvSpPr>
      <dsp:spPr>
        <a:xfrm rot="5400000">
          <a:off x="-150183" y="151836"/>
          <a:ext cx="1001220" cy="700854"/>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2011</a:t>
          </a:r>
          <a:endParaRPr lang="fr-FR" sz="2000" kern="1200" dirty="0"/>
        </a:p>
      </dsp:txBody>
      <dsp:txXfrm rot="-5400000">
        <a:off x="0" y="352080"/>
        <a:ext cx="700854" cy="300366"/>
      </dsp:txXfrm>
    </dsp:sp>
    <dsp:sp modelId="{5A4BC47D-5FD6-4CBE-80FF-A17A4BF9882D}">
      <dsp:nvSpPr>
        <dsp:cNvPr id="0" name=""/>
        <dsp:cNvSpPr/>
      </dsp:nvSpPr>
      <dsp:spPr>
        <a:xfrm rot="5400000">
          <a:off x="3205214" y="-2502707"/>
          <a:ext cx="650793" cy="5659513"/>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solidFill>
                <a:srgbClr val="014A99"/>
              </a:solidFill>
              <a:latin typeface="+mn-lt"/>
              <a:ea typeface="+mn-ea"/>
              <a:cs typeface="+mn-cs"/>
            </a:rPr>
            <a:t>Packaging (scope M)</a:t>
          </a:r>
        </a:p>
        <a:p>
          <a:pPr marL="114300" lvl="1" indent="-114300" algn="l" defTabSz="577850">
            <a:lnSpc>
              <a:spcPct val="90000"/>
            </a:lnSpc>
            <a:spcBef>
              <a:spcPct val="0"/>
            </a:spcBef>
            <a:spcAft>
              <a:spcPct val="15000"/>
            </a:spcAft>
            <a:buChar char="••"/>
          </a:pPr>
          <a:r>
            <a:rPr lang="fr-FR" sz="1300" kern="1200" dirty="0" smtClean="0">
              <a:solidFill>
                <a:srgbClr val="014A99"/>
              </a:solidFill>
              <a:latin typeface="+mn-lt"/>
              <a:ea typeface="+mn-ea"/>
              <a:cs typeface="+mn-cs"/>
            </a:rPr>
            <a:t>Animal Conversion (scope C)</a:t>
          </a:r>
        </a:p>
        <a:p>
          <a:pPr marL="114300" lvl="1" indent="-114300" algn="l" defTabSz="577850">
            <a:lnSpc>
              <a:spcPct val="90000"/>
            </a:lnSpc>
            <a:spcBef>
              <a:spcPct val="0"/>
            </a:spcBef>
            <a:spcAft>
              <a:spcPct val="15000"/>
            </a:spcAft>
            <a:buChar char="••"/>
          </a:pPr>
          <a:r>
            <a:rPr lang="fr-FR" sz="1300" kern="1200" dirty="0" err="1" smtClean="0">
              <a:solidFill>
                <a:srgbClr val="014A99"/>
              </a:solidFill>
              <a:latin typeface="+mn-lt"/>
              <a:ea typeface="+mn-ea"/>
              <a:cs typeface="+mn-cs"/>
            </a:rPr>
            <a:t>Feed</a:t>
          </a:r>
          <a:r>
            <a:rPr lang="fr-FR" sz="1300" kern="1200" dirty="0" smtClean="0">
              <a:solidFill>
                <a:srgbClr val="014A99"/>
              </a:solidFill>
              <a:latin typeface="+mn-lt"/>
              <a:ea typeface="+mn-ea"/>
              <a:cs typeface="+mn-cs"/>
            </a:rPr>
            <a:t> (scope F)</a:t>
          </a:r>
        </a:p>
      </dsp:txBody>
      <dsp:txXfrm rot="-5400000">
        <a:off x="700855" y="33421"/>
        <a:ext cx="5627744" cy="587255"/>
      </dsp:txXfrm>
    </dsp:sp>
    <dsp:sp modelId="{D7DC8F46-CE09-4B02-8B64-A9B4EF430541}">
      <dsp:nvSpPr>
        <dsp:cNvPr id="0" name=""/>
        <dsp:cNvSpPr/>
      </dsp:nvSpPr>
      <dsp:spPr>
        <a:xfrm rot="5400000">
          <a:off x="-150183" y="1034830"/>
          <a:ext cx="1001220" cy="700854"/>
        </a:xfrm>
        <a:prstGeom prst="chevron">
          <a:avLst/>
        </a:prstGeom>
        <a:gradFill rotWithShape="0">
          <a:gsLst>
            <a:gs pos="0">
              <a:schemeClr val="accent1">
                <a:shade val="50000"/>
                <a:hueOff val="68537"/>
                <a:satOff val="25540"/>
                <a:lumOff val="12829"/>
                <a:alphaOff val="0"/>
                <a:shade val="51000"/>
                <a:satMod val="130000"/>
              </a:schemeClr>
            </a:gs>
            <a:gs pos="80000">
              <a:schemeClr val="accent1">
                <a:shade val="50000"/>
                <a:hueOff val="68537"/>
                <a:satOff val="25540"/>
                <a:lumOff val="12829"/>
                <a:alphaOff val="0"/>
                <a:shade val="93000"/>
                <a:satMod val="130000"/>
              </a:schemeClr>
            </a:gs>
            <a:gs pos="100000">
              <a:schemeClr val="accent1">
                <a:shade val="50000"/>
                <a:hueOff val="68537"/>
                <a:satOff val="25540"/>
                <a:lumOff val="12829"/>
                <a:alphaOff val="0"/>
                <a:shade val="94000"/>
                <a:satMod val="135000"/>
              </a:schemeClr>
            </a:gs>
          </a:gsLst>
          <a:lin ang="16200000" scaled="0"/>
        </a:gradFill>
        <a:ln w="9525" cap="flat" cmpd="sng" algn="ctr">
          <a:solidFill>
            <a:schemeClr val="accent1">
              <a:shade val="50000"/>
              <a:hueOff val="68537"/>
              <a:satOff val="25540"/>
              <a:lumOff val="1282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2012</a:t>
          </a:r>
          <a:endParaRPr lang="fr-FR" sz="2000" kern="1200" dirty="0"/>
        </a:p>
      </dsp:txBody>
      <dsp:txXfrm rot="-5400000">
        <a:off x="0" y="1235074"/>
        <a:ext cx="700854" cy="300366"/>
      </dsp:txXfrm>
    </dsp:sp>
    <dsp:sp modelId="{71CDDF0C-B869-4F49-BBA1-4798C667C3E1}">
      <dsp:nvSpPr>
        <dsp:cNvPr id="0" name=""/>
        <dsp:cNvSpPr/>
      </dsp:nvSpPr>
      <dsp:spPr>
        <a:xfrm rot="5400000">
          <a:off x="3205214" y="-1619712"/>
          <a:ext cx="650793" cy="5659513"/>
        </a:xfrm>
        <a:prstGeom prst="round2SameRect">
          <a:avLst/>
        </a:prstGeom>
        <a:solidFill>
          <a:schemeClr val="lt1">
            <a:alpha val="90000"/>
            <a:hueOff val="0"/>
            <a:satOff val="0"/>
            <a:lumOff val="0"/>
            <a:alphaOff val="0"/>
          </a:schemeClr>
        </a:solidFill>
        <a:ln w="9525" cap="flat" cmpd="sng" algn="ctr">
          <a:solidFill>
            <a:schemeClr val="accent1">
              <a:shade val="50000"/>
              <a:hueOff val="68537"/>
              <a:satOff val="25540"/>
              <a:lumOff val="1282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solidFill>
                <a:srgbClr val="014A99"/>
              </a:solidFill>
              <a:latin typeface="+mn-lt"/>
              <a:ea typeface="+mn-ea"/>
              <a:cs typeface="+mn-cs"/>
            </a:rPr>
            <a:t>Transport and Distribution (scope J)</a:t>
          </a:r>
        </a:p>
        <a:p>
          <a:pPr marL="114300" lvl="1" indent="-114300" algn="l" defTabSz="577850">
            <a:lnSpc>
              <a:spcPct val="90000"/>
            </a:lnSpc>
            <a:spcBef>
              <a:spcPct val="0"/>
            </a:spcBef>
            <a:spcAft>
              <a:spcPct val="15000"/>
            </a:spcAft>
            <a:buChar char="••"/>
          </a:pPr>
          <a:r>
            <a:rPr lang="fr-FR" sz="1300" kern="1200" dirty="0" smtClean="0">
              <a:solidFill>
                <a:srgbClr val="014A99"/>
              </a:solidFill>
              <a:latin typeface="+mn-lt"/>
              <a:ea typeface="+mn-ea"/>
              <a:cs typeface="+mn-cs"/>
            </a:rPr>
            <a:t>Equipment </a:t>
          </a:r>
          <a:r>
            <a:rPr lang="fr-FR" sz="1300" kern="1200" dirty="0" err="1" smtClean="0">
              <a:solidFill>
                <a:srgbClr val="014A99"/>
              </a:solidFill>
              <a:latin typeface="+mn-lt"/>
              <a:ea typeface="+mn-ea"/>
              <a:cs typeface="+mn-cs"/>
            </a:rPr>
            <a:t>Manufacturing</a:t>
          </a:r>
          <a:r>
            <a:rPr lang="fr-FR" sz="1300" kern="1200" dirty="0" smtClean="0">
              <a:solidFill>
                <a:srgbClr val="014A99"/>
              </a:solidFill>
              <a:latin typeface="+mn-lt"/>
              <a:ea typeface="+mn-ea"/>
              <a:cs typeface="+mn-cs"/>
            </a:rPr>
            <a:t> (scope K)</a:t>
          </a:r>
        </a:p>
        <a:p>
          <a:pPr marL="114300" lvl="1" indent="-114300" algn="l" defTabSz="577850">
            <a:lnSpc>
              <a:spcPct val="90000"/>
            </a:lnSpc>
            <a:spcBef>
              <a:spcPct val="0"/>
            </a:spcBef>
            <a:spcAft>
              <a:spcPct val="15000"/>
            </a:spcAft>
            <a:buChar char="••"/>
          </a:pPr>
          <a:r>
            <a:rPr lang="fr-FR" sz="1300" kern="1200" dirty="0" smtClean="0">
              <a:solidFill>
                <a:srgbClr val="014A99"/>
              </a:solidFill>
              <a:latin typeface="+mn-lt"/>
              <a:ea typeface="+mn-ea"/>
              <a:cs typeface="+mn-cs"/>
            </a:rPr>
            <a:t>Food Broker/Agents (scope N)</a:t>
          </a:r>
        </a:p>
      </dsp:txBody>
      <dsp:txXfrm rot="-5400000">
        <a:off x="700855" y="916416"/>
        <a:ext cx="5627744" cy="587255"/>
      </dsp:txXfrm>
    </dsp:sp>
    <dsp:sp modelId="{2405AAA2-8D4F-405F-9016-762598C00EDE}">
      <dsp:nvSpPr>
        <dsp:cNvPr id="0" name=""/>
        <dsp:cNvSpPr/>
      </dsp:nvSpPr>
      <dsp:spPr>
        <a:xfrm rot="5400000">
          <a:off x="-150183" y="1917824"/>
          <a:ext cx="1001220" cy="700854"/>
        </a:xfrm>
        <a:prstGeom prst="chevron">
          <a:avLst/>
        </a:prstGeom>
        <a:gradFill rotWithShape="0">
          <a:gsLst>
            <a:gs pos="0">
              <a:schemeClr val="accent1">
                <a:shade val="50000"/>
                <a:hueOff val="137075"/>
                <a:satOff val="51080"/>
                <a:lumOff val="25658"/>
                <a:alphaOff val="0"/>
                <a:shade val="51000"/>
                <a:satMod val="130000"/>
              </a:schemeClr>
            </a:gs>
            <a:gs pos="80000">
              <a:schemeClr val="accent1">
                <a:shade val="50000"/>
                <a:hueOff val="137075"/>
                <a:satOff val="51080"/>
                <a:lumOff val="25658"/>
                <a:alphaOff val="0"/>
                <a:shade val="93000"/>
                <a:satMod val="130000"/>
              </a:schemeClr>
            </a:gs>
            <a:gs pos="100000">
              <a:schemeClr val="accent1">
                <a:shade val="50000"/>
                <a:hueOff val="137075"/>
                <a:satOff val="51080"/>
                <a:lumOff val="25658"/>
                <a:alphaOff val="0"/>
                <a:shade val="94000"/>
                <a:satMod val="135000"/>
              </a:schemeClr>
            </a:gs>
          </a:gsLst>
          <a:lin ang="16200000" scaled="0"/>
        </a:gradFill>
        <a:ln w="9525" cap="flat" cmpd="sng" algn="ctr">
          <a:solidFill>
            <a:schemeClr val="accent1">
              <a:shade val="50000"/>
              <a:hueOff val="137075"/>
              <a:satOff val="51080"/>
              <a:lumOff val="2565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2013</a:t>
          </a:r>
          <a:endParaRPr lang="fr-FR" sz="2000" kern="1200" dirty="0"/>
        </a:p>
      </dsp:txBody>
      <dsp:txXfrm rot="-5400000">
        <a:off x="0" y="2118068"/>
        <a:ext cx="700854" cy="300366"/>
      </dsp:txXfrm>
    </dsp:sp>
    <dsp:sp modelId="{CFAB9220-F5ED-4326-B8CE-B92E74E4E26B}">
      <dsp:nvSpPr>
        <dsp:cNvPr id="0" name=""/>
        <dsp:cNvSpPr/>
      </dsp:nvSpPr>
      <dsp:spPr>
        <a:xfrm rot="5400000">
          <a:off x="3197121" y="-706137"/>
          <a:ext cx="650793" cy="5659513"/>
        </a:xfrm>
        <a:prstGeom prst="round2SameRect">
          <a:avLst/>
        </a:prstGeom>
        <a:solidFill>
          <a:schemeClr val="lt1">
            <a:alpha val="90000"/>
            <a:hueOff val="0"/>
            <a:satOff val="0"/>
            <a:lumOff val="0"/>
            <a:alphaOff val="0"/>
          </a:schemeClr>
        </a:solidFill>
        <a:ln w="9525" cap="flat" cmpd="sng" algn="ctr">
          <a:solidFill>
            <a:schemeClr val="accent1">
              <a:shade val="50000"/>
              <a:hueOff val="137075"/>
              <a:satOff val="51080"/>
              <a:lumOff val="256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err="1" smtClean="0">
              <a:solidFill>
                <a:srgbClr val="014A99"/>
              </a:solidFill>
              <a:latin typeface="+mn-lt"/>
              <a:ea typeface="+mn-ea"/>
              <a:cs typeface="+mn-cs"/>
            </a:rPr>
            <a:t>Retail</a:t>
          </a:r>
          <a:r>
            <a:rPr lang="fr-FR" sz="1300" kern="1200" dirty="0" smtClean="0">
              <a:solidFill>
                <a:srgbClr val="014A99"/>
              </a:solidFill>
              <a:latin typeface="+mn-lt"/>
              <a:ea typeface="+mn-ea"/>
              <a:cs typeface="+mn-cs"/>
            </a:rPr>
            <a:t>/</a:t>
          </a:r>
          <a:r>
            <a:rPr lang="fr-FR" sz="1300" kern="1200" dirty="0" err="1" smtClean="0">
              <a:solidFill>
                <a:srgbClr val="014A99"/>
              </a:solidFill>
              <a:latin typeface="+mn-lt"/>
              <a:ea typeface="+mn-ea"/>
              <a:cs typeface="+mn-cs"/>
            </a:rPr>
            <a:t>Wholesale</a:t>
          </a:r>
          <a:r>
            <a:rPr lang="fr-FR" sz="1300" kern="1200" dirty="0" smtClean="0">
              <a:solidFill>
                <a:srgbClr val="014A99"/>
              </a:solidFill>
              <a:latin typeface="+mn-lt"/>
              <a:ea typeface="+mn-ea"/>
              <a:cs typeface="+mn-cs"/>
            </a:rPr>
            <a:t> </a:t>
          </a:r>
          <a:r>
            <a:rPr lang="fr-FR" sz="1300" kern="1200" dirty="0" err="1" smtClean="0">
              <a:solidFill>
                <a:srgbClr val="014A99"/>
              </a:solidFill>
              <a:latin typeface="+mn-lt"/>
              <a:ea typeface="+mn-ea"/>
              <a:cs typeface="+mn-cs"/>
            </a:rPr>
            <a:t>Outlets</a:t>
          </a:r>
          <a:r>
            <a:rPr lang="fr-FR" sz="1300" kern="1200" dirty="0" smtClean="0">
              <a:solidFill>
                <a:srgbClr val="014A99"/>
              </a:solidFill>
              <a:latin typeface="+mn-lt"/>
              <a:ea typeface="+mn-ea"/>
              <a:cs typeface="+mn-cs"/>
            </a:rPr>
            <a:t> (scope H) </a:t>
          </a:r>
        </a:p>
        <a:p>
          <a:pPr marL="114300" lvl="1" indent="-114300" algn="l" defTabSz="577850">
            <a:lnSpc>
              <a:spcPct val="90000"/>
            </a:lnSpc>
            <a:spcBef>
              <a:spcPct val="0"/>
            </a:spcBef>
            <a:spcAft>
              <a:spcPct val="15000"/>
            </a:spcAft>
            <a:buChar char="••"/>
          </a:pPr>
          <a:r>
            <a:rPr lang="fr-FR" sz="1300" kern="1200" dirty="0" err="1" smtClean="0">
              <a:solidFill>
                <a:srgbClr val="014A99"/>
              </a:solidFill>
              <a:latin typeface="+mn-lt"/>
              <a:ea typeface="+mn-ea"/>
              <a:cs typeface="+mn-cs"/>
            </a:rPr>
            <a:t>Catering</a:t>
          </a:r>
          <a:r>
            <a:rPr lang="fr-FR" sz="1300" kern="1200" dirty="0" smtClean="0">
              <a:solidFill>
                <a:srgbClr val="014A99"/>
              </a:solidFill>
              <a:latin typeface="+mn-lt"/>
              <a:ea typeface="+mn-ea"/>
              <a:cs typeface="+mn-cs"/>
            </a:rPr>
            <a:t> (scope G)</a:t>
          </a:r>
        </a:p>
        <a:p>
          <a:pPr marL="114300" lvl="1" indent="-114300" algn="l" defTabSz="577850">
            <a:lnSpc>
              <a:spcPct val="90000"/>
            </a:lnSpc>
            <a:spcBef>
              <a:spcPct val="0"/>
            </a:spcBef>
            <a:spcAft>
              <a:spcPct val="15000"/>
            </a:spcAft>
            <a:buChar char="••"/>
          </a:pPr>
          <a:r>
            <a:rPr lang="fr-FR" sz="1300" kern="1200" dirty="0" smtClean="0">
              <a:solidFill>
                <a:srgbClr val="014A99"/>
              </a:solidFill>
              <a:latin typeface="+mn-lt"/>
              <a:ea typeface="+mn-ea"/>
              <a:cs typeface="+mn-cs"/>
            </a:rPr>
            <a:t>Food </a:t>
          </a:r>
          <a:r>
            <a:rPr lang="fr-FR" sz="1300" kern="1200" dirty="0" err="1" smtClean="0">
              <a:solidFill>
                <a:srgbClr val="014A99"/>
              </a:solidFill>
              <a:latin typeface="+mn-lt"/>
              <a:ea typeface="+mn-ea"/>
              <a:cs typeface="+mn-cs"/>
            </a:rPr>
            <a:t>Safety</a:t>
          </a:r>
          <a:r>
            <a:rPr lang="fr-FR" sz="1300" kern="1200" dirty="0" smtClean="0">
              <a:solidFill>
                <a:srgbClr val="014A99"/>
              </a:solidFill>
              <a:latin typeface="+mn-lt"/>
              <a:ea typeface="+mn-ea"/>
              <a:cs typeface="+mn-cs"/>
            </a:rPr>
            <a:t> Services (scope I)</a:t>
          </a:r>
        </a:p>
      </dsp:txBody>
      <dsp:txXfrm rot="-5400000">
        <a:off x="692762" y="1829991"/>
        <a:ext cx="5627744" cy="587255"/>
      </dsp:txXfrm>
    </dsp:sp>
    <dsp:sp modelId="{03962A3C-A041-45D9-ADBA-AB1F4C9E04E5}">
      <dsp:nvSpPr>
        <dsp:cNvPr id="0" name=""/>
        <dsp:cNvSpPr/>
      </dsp:nvSpPr>
      <dsp:spPr>
        <a:xfrm rot="5400000">
          <a:off x="-150183" y="2800819"/>
          <a:ext cx="1001220" cy="700854"/>
        </a:xfrm>
        <a:prstGeom prst="chevron">
          <a:avLst/>
        </a:prstGeom>
        <a:gradFill rotWithShape="0">
          <a:gsLst>
            <a:gs pos="0">
              <a:schemeClr val="accent1">
                <a:shade val="50000"/>
                <a:hueOff val="137075"/>
                <a:satOff val="51080"/>
                <a:lumOff val="25658"/>
                <a:alphaOff val="0"/>
                <a:shade val="51000"/>
                <a:satMod val="130000"/>
              </a:schemeClr>
            </a:gs>
            <a:gs pos="80000">
              <a:schemeClr val="accent1">
                <a:shade val="50000"/>
                <a:hueOff val="137075"/>
                <a:satOff val="51080"/>
                <a:lumOff val="25658"/>
                <a:alphaOff val="0"/>
                <a:shade val="93000"/>
                <a:satMod val="130000"/>
              </a:schemeClr>
            </a:gs>
            <a:gs pos="100000">
              <a:schemeClr val="accent1">
                <a:shade val="50000"/>
                <a:hueOff val="137075"/>
                <a:satOff val="51080"/>
                <a:lumOff val="25658"/>
                <a:alphaOff val="0"/>
                <a:shade val="94000"/>
                <a:satMod val="135000"/>
              </a:schemeClr>
            </a:gs>
          </a:gsLst>
          <a:lin ang="16200000" scaled="0"/>
        </a:gradFill>
        <a:ln w="9525" cap="flat" cmpd="sng" algn="ctr">
          <a:solidFill>
            <a:schemeClr val="accent1">
              <a:shade val="50000"/>
              <a:hueOff val="137075"/>
              <a:satOff val="51080"/>
              <a:lumOff val="2565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2014</a:t>
          </a:r>
          <a:endParaRPr lang="fr-FR" sz="2000" kern="1200" dirty="0"/>
        </a:p>
      </dsp:txBody>
      <dsp:txXfrm rot="-5400000">
        <a:off x="0" y="3001063"/>
        <a:ext cx="700854" cy="300366"/>
      </dsp:txXfrm>
    </dsp:sp>
    <dsp:sp modelId="{E9A3591B-AF52-412A-8499-17C7D9D9DF32}">
      <dsp:nvSpPr>
        <dsp:cNvPr id="0" name=""/>
        <dsp:cNvSpPr/>
      </dsp:nvSpPr>
      <dsp:spPr>
        <a:xfrm rot="5400000">
          <a:off x="3205214" y="146275"/>
          <a:ext cx="650793" cy="5659513"/>
        </a:xfrm>
        <a:prstGeom prst="round2SameRect">
          <a:avLst/>
        </a:prstGeom>
        <a:solidFill>
          <a:schemeClr val="lt1">
            <a:alpha val="90000"/>
            <a:hueOff val="0"/>
            <a:satOff val="0"/>
            <a:lumOff val="0"/>
            <a:alphaOff val="0"/>
          </a:schemeClr>
        </a:solidFill>
        <a:ln w="9525" cap="flat" cmpd="sng" algn="ctr">
          <a:solidFill>
            <a:schemeClr val="accent1">
              <a:shade val="50000"/>
              <a:hueOff val="137075"/>
              <a:satOff val="51080"/>
              <a:lumOff val="256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err="1" smtClean="0">
              <a:solidFill>
                <a:srgbClr val="014A99"/>
              </a:solidFill>
              <a:latin typeface="+mn-lt"/>
              <a:ea typeface="+mn-ea"/>
              <a:cs typeface="+mn-cs"/>
            </a:rPr>
            <a:t>Revision</a:t>
          </a:r>
          <a:r>
            <a:rPr lang="fr-FR" sz="1300" kern="1200" dirty="0" smtClean="0">
              <a:solidFill>
                <a:srgbClr val="014A99"/>
              </a:solidFill>
              <a:latin typeface="+mn-lt"/>
              <a:ea typeface="+mn-ea"/>
              <a:cs typeface="+mn-cs"/>
            </a:rPr>
            <a:t> of Scopes A, B, C, D, E and L</a:t>
          </a:r>
        </a:p>
      </dsp:txBody>
      <dsp:txXfrm rot="-5400000">
        <a:off x="700855" y="2682404"/>
        <a:ext cx="5627744" cy="587255"/>
      </dsp:txXfrm>
    </dsp:sp>
    <dsp:sp modelId="{80D6D750-3825-4582-A312-3183B3F56F44}">
      <dsp:nvSpPr>
        <dsp:cNvPr id="0" name=""/>
        <dsp:cNvSpPr/>
      </dsp:nvSpPr>
      <dsp:spPr>
        <a:xfrm rot="5400000">
          <a:off x="-150183" y="3683813"/>
          <a:ext cx="1001220" cy="700854"/>
        </a:xfrm>
        <a:prstGeom prst="chevron">
          <a:avLst/>
        </a:prstGeom>
        <a:gradFill rotWithShape="0">
          <a:gsLst>
            <a:gs pos="0">
              <a:schemeClr val="accent1">
                <a:shade val="50000"/>
                <a:hueOff val="68537"/>
                <a:satOff val="25540"/>
                <a:lumOff val="12829"/>
                <a:alphaOff val="0"/>
                <a:shade val="51000"/>
                <a:satMod val="130000"/>
              </a:schemeClr>
            </a:gs>
            <a:gs pos="80000">
              <a:schemeClr val="accent1">
                <a:shade val="50000"/>
                <a:hueOff val="68537"/>
                <a:satOff val="25540"/>
                <a:lumOff val="12829"/>
                <a:alphaOff val="0"/>
                <a:shade val="93000"/>
                <a:satMod val="130000"/>
              </a:schemeClr>
            </a:gs>
            <a:gs pos="100000">
              <a:schemeClr val="accent1">
                <a:shade val="50000"/>
                <a:hueOff val="68537"/>
                <a:satOff val="25540"/>
                <a:lumOff val="12829"/>
                <a:alphaOff val="0"/>
                <a:shade val="94000"/>
                <a:satMod val="135000"/>
              </a:schemeClr>
            </a:gs>
          </a:gsLst>
          <a:lin ang="16200000" scaled="0"/>
        </a:gradFill>
        <a:ln w="9525" cap="flat" cmpd="sng" algn="ctr">
          <a:solidFill>
            <a:schemeClr val="accent1">
              <a:shade val="50000"/>
              <a:hueOff val="68537"/>
              <a:satOff val="25540"/>
              <a:lumOff val="1282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2015</a:t>
          </a:r>
          <a:endParaRPr lang="fr-FR" sz="2000" kern="1200" dirty="0"/>
        </a:p>
      </dsp:txBody>
      <dsp:txXfrm rot="-5400000">
        <a:off x="0" y="3884057"/>
        <a:ext cx="700854" cy="300366"/>
      </dsp:txXfrm>
    </dsp:sp>
    <dsp:sp modelId="{E3656508-8DE9-43EE-A63C-4849DB3CC9C1}">
      <dsp:nvSpPr>
        <dsp:cNvPr id="0" name=""/>
        <dsp:cNvSpPr/>
      </dsp:nvSpPr>
      <dsp:spPr>
        <a:xfrm rot="5400000">
          <a:off x="3205214" y="1029270"/>
          <a:ext cx="650793" cy="5659513"/>
        </a:xfrm>
        <a:prstGeom prst="round2SameRect">
          <a:avLst/>
        </a:prstGeom>
        <a:solidFill>
          <a:schemeClr val="lt1">
            <a:alpha val="90000"/>
            <a:hueOff val="0"/>
            <a:satOff val="0"/>
            <a:lumOff val="0"/>
            <a:alphaOff val="0"/>
          </a:schemeClr>
        </a:solidFill>
        <a:ln w="9525" cap="flat" cmpd="sng" algn="ctr">
          <a:solidFill>
            <a:schemeClr val="accent1">
              <a:shade val="50000"/>
              <a:hueOff val="68537"/>
              <a:satOff val="25540"/>
              <a:lumOff val="1282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solidFill>
                <a:srgbClr val="014A99"/>
              </a:solidFill>
              <a:latin typeface="+mn-lt"/>
              <a:ea typeface="+mn-ea"/>
              <a:cs typeface="+mn-cs"/>
            </a:rPr>
            <a:t>Issue Guidance Document 7th Edition</a:t>
          </a:r>
        </a:p>
      </dsp:txBody>
      <dsp:txXfrm rot="-5400000">
        <a:off x="700855" y="3565399"/>
        <a:ext cx="5627744" cy="587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B1728-FD90-4314-ADCF-05F1457721E5}">
      <dsp:nvSpPr>
        <dsp:cNvPr id="0" name=""/>
        <dsp:cNvSpPr/>
      </dsp:nvSpPr>
      <dsp:spPr>
        <a:xfrm>
          <a:off x="591327" y="0"/>
          <a:ext cx="6701712" cy="1800200"/>
        </a:xfrm>
        <a:prstGeom prst="rightArrow">
          <a:avLst/>
        </a:prstGeom>
        <a:blipFill rotWithShape="0">
          <a:blip xmlns:r="http://schemas.openxmlformats.org/officeDocument/2006/relationships" r:embed="rId1"/>
          <a:stretch>
            <a:fillRect/>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720607E-DB1C-4724-8EB9-C90DCE3E3C85}">
      <dsp:nvSpPr>
        <dsp:cNvPr id="0" name=""/>
        <dsp:cNvSpPr/>
      </dsp:nvSpPr>
      <dsp:spPr>
        <a:xfrm>
          <a:off x="0" y="504055"/>
          <a:ext cx="1255523" cy="720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Task analysis</a:t>
          </a:r>
          <a:endParaRPr lang="fr-FR" sz="1200" b="1" kern="1200" dirty="0"/>
        </a:p>
      </dsp:txBody>
      <dsp:txXfrm>
        <a:off x="35151" y="539206"/>
        <a:ext cx="1185221" cy="649778"/>
      </dsp:txXfrm>
    </dsp:sp>
    <dsp:sp modelId="{9CCB4DBF-C21D-47A9-986E-736B07664B04}">
      <dsp:nvSpPr>
        <dsp:cNvPr id="0" name=""/>
        <dsp:cNvSpPr/>
      </dsp:nvSpPr>
      <dsp:spPr>
        <a:xfrm>
          <a:off x="1324662" y="504055"/>
          <a:ext cx="1255523" cy="720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Define competencies</a:t>
          </a:r>
          <a:endParaRPr lang="fr-FR" sz="1200" b="1" kern="1200" dirty="0"/>
        </a:p>
      </dsp:txBody>
      <dsp:txXfrm>
        <a:off x="1359813" y="539206"/>
        <a:ext cx="1185221" cy="649778"/>
      </dsp:txXfrm>
    </dsp:sp>
    <dsp:sp modelId="{FFED356E-01D2-4C8D-9DC6-71464192824B}">
      <dsp:nvSpPr>
        <dsp:cNvPr id="0" name=""/>
        <dsp:cNvSpPr/>
      </dsp:nvSpPr>
      <dsp:spPr>
        <a:xfrm>
          <a:off x="2650348" y="504055"/>
          <a:ext cx="1255523" cy="720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Acquisition and assessment</a:t>
          </a:r>
          <a:endParaRPr lang="fr-FR" sz="1200" b="1" kern="1200" dirty="0"/>
        </a:p>
      </dsp:txBody>
      <dsp:txXfrm>
        <a:off x="2685499" y="539206"/>
        <a:ext cx="1185221" cy="649778"/>
      </dsp:txXfrm>
    </dsp:sp>
    <dsp:sp modelId="{5921BBDA-F470-4C35-97D6-B2D063F65787}">
      <dsp:nvSpPr>
        <dsp:cNvPr id="0" name=""/>
        <dsp:cNvSpPr/>
      </dsp:nvSpPr>
      <dsp:spPr>
        <a:xfrm>
          <a:off x="3976033" y="504055"/>
          <a:ext cx="1255523" cy="720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Competency maintenance</a:t>
          </a:r>
          <a:endParaRPr lang="fr-FR" sz="1200" b="1" kern="1200" dirty="0"/>
        </a:p>
      </dsp:txBody>
      <dsp:txXfrm>
        <a:off x="4011184" y="539206"/>
        <a:ext cx="1185221" cy="649778"/>
      </dsp:txXfrm>
    </dsp:sp>
    <dsp:sp modelId="{F0317C8C-F2CD-4B71-9584-76956A9C5D7D}">
      <dsp:nvSpPr>
        <dsp:cNvPr id="0" name=""/>
        <dsp:cNvSpPr/>
      </dsp:nvSpPr>
      <dsp:spPr>
        <a:xfrm>
          <a:off x="5302950" y="540059"/>
          <a:ext cx="1255523" cy="720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Management of auditor competence</a:t>
          </a:r>
          <a:endParaRPr lang="fr-FR" sz="1200" b="1" kern="1200" dirty="0"/>
        </a:p>
      </dsp:txBody>
      <dsp:txXfrm>
        <a:off x="5338101" y="575210"/>
        <a:ext cx="1185221" cy="649778"/>
      </dsp:txXfrm>
    </dsp:sp>
    <dsp:sp modelId="{A3FB9215-030C-40B9-9735-6F4876F47F0C}">
      <dsp:nvSpPr>
        <dsp:cNvPr id="0" name=""/>
        <dsp:cNvSpPr/>
      </dsp:nvSpPr>
      <dsp:spPr>
        <a:xfrm>
          <a:off x="6628636" y="540059"/>
          <a:ext cx="1255523" cy="720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b="1" kern="1200" dirty="0" smtClean="0"/>
            <a:t>Integrate requirements into Guidance Document 6</a:t>
          </a:r>
          <a:endParaRPr lang="fr-FR" sz="1000" b="1" kern="1200" dirty="0"/>
        </a:p>
      </dsp:txBody>
      <dsp:txXfrm>
        <a:off x="6663787" y="575210"/>
        <a:ext cx="1185221" cy="64977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886075" cy="496888"/>
          </a:xfrm>
          <a:prstGeom prst="rect">
            <a:avLst/>
          </a:prstGeom>
          <a:noFill/>
          <a:ln w="9525">
            <a:noFill/>
            <a:miter lim="800000"/>
            <a:headEnd/>
            <a:tailEnd/>
          </a:ln>
          <a:effectLst/>
        </p:spPr>
        <p:txBody>
          <a:bodyPr vert="horz" wrap="square" lIns="91279" tIns="45639" rIns="91279" bIns="45639" numCol="1" anchor="t" anchorCtr="0" compatLnSpc="1">
            <a:prstTxWarp prst="textNoShape">
              <a:avLst/>
            </a:prstTxWarp>
          </a:bodyPr>
          <a:lstStyle>
            <a:lvl1pPr defTabSz="912813">
              <a:defRPr sz="1200">
                <a:latin typeface="Arial" pitchFamily="34" charset="0"/>
                <a:cs typeface="+mn-cs"/>
              </a:defRPr>
            </a:lvl1pPr>
          </a:lstStyle>
          <a:p>
            <a:pPr>
              <a:defRPr/>
            </a:pPr>
            <a:endParaRPr lang="zh-CN" altLang="zh-CN"/>
          </a:p>
        </p:txBody>
      </p:sp>
      <p:sp>
        <p:nvSpPr>
          <p:cNvPr id="76803" name="Rectangle 3"/>
          <p:cNvSpPr>
            <a:spLocks noGrp="1" noChangeArrowheads="1"/>
          </p:cNvSpPr>
          <p:nvPr>
            <p:ph type="dt" sz="quarter" idx="1"/>
          </p:nvPr>
        </p:nvSpPr>
        <p:spPr bwMode="auto">
          <a:xfrm>
            <a:off x="3775075" y="0"/>
            <a:ext cx="2886075" cy="496888"/>
          </a:xfrm>
          <a:prstGeom prst="rect">
            <a:avLst/>
          </a:prstGeom>
          <a:noFill/>
          <a:ln w="9525">
            <a:noFill/>
            <a:miter lim="800000"/>
            <a:headEnd/>
            <a:tailEnd/>
          </a:ln>
          <a:effectLst/>
        </p:spPr>
        <p:txBody>
          <a:bodyPr vert="horz" wrap="square" lIns="91279" tIns="45639" rIns="91279" bIns="45639" numCol="1" anchor="t" anchorCtr="0" compatLnSpc="1">
            <a:prstTxWarp prst="textNoShape">
              <a:avLst/>
            </a:prstTxWarp>
          </a:bodyPr>
          <a:lstStyle>
            <a:lvl1pPr algn="r" defTabSz="912813">
              <a:defRPr sz="1200">
                <a:latin typeface="Arial" pitchFamily="34" charset="0"/>
                <a:cs typeface="+mn-cs"/>
              </a:defRPr>
            </a:lvl1pPr>
          </a:lstStyle>
          <a:p>
            <a:pPr>
              <a:defRPr/>
            </a:pPr>
            <a:endParaRPr lang="zh-CN" altLang="zh-CN"/>
          </a:p>
        </p:txBody>
      </p:sp>
      <p:sp>
        <p:nvSpPr>
          <p:cNvPr id="76804" name="Rectangle 4"/>
          <p:cNvSpPr>
            <a:spLocks noGrp="1" noChangeArrowheads="1"/>
          </p:cNvSpPr>
          <p:nvPr>
            <p:ph type="ftr" sz="quarter" idx="2"/>
          </p:nvPr>
        </p:nvSpPr>
        <p:spPr bwMode="auto">
          <a:xfrm>
            <a:off x="0" y="9407525"/>
            <a:ext cx="2886075" cy="496888"/>
          </a:xfrm>
          <a:prstGeom prst="rect">
            <a:avLst/>
          </a:prstGeom>
          <a:noFill/>
          <a:ln w="9525">
            <a:noFill/>
            <a:miter lim="800000"/>
            <a:headEnd/>
            <a:tailEnd/>
          </a:ln>
          <a:effectLst/>
        </p:spPr>
        <p:txBody>
          <a:bodyPr vert="horz" wrap="square" lIns="91279" tIns="45639" rIns="91279" bIns="45639" numCol="1" anchor="b" anchorCtr="0" compatLnSpc="1">
            <a:prstTxWarp prst="textNoShape">
              <a:avLst/>
            </a:prstTxWarp>
          </a:bodyPr>
          <a:lstStyle>
            <a:lvl1pPr defTabSz="912813">
              <a:defRPr sz="1200">
                <a:latin typeface="Arial" pitchFamily="34" charset="0"/>
                <a:cs typeface="+mn-cs"/>
              </a:defRPr>
            </a:lvl1pPr>
          </a:lstStyle>
          <a:p>
            <a:pPr>
              <a:defRPr/>
            </a:pPr>
            <a:endParaRPr lang="zh-CN" altLang="zh-CN"/>
          </a:p>
        </p:txBody>
      </p:sp>
      <p:sp>
        <p:nvSpPr>
          <p:cNvPr id="76805" name="Rectangle 5"/>
          <p:cNvSpPr>
            <a:spLocks noGrp="1" noChangeArrowheads="1"/>
          </p:cNvSpPr>
          <p:nvPr>
            <p:ph type="sldNum" sz="quarter" idx="3"/>
          </p:nvPr>
        </p:nvSpPr>
        <p:spPr bwMode="auto">
          <a:xfrm>
            <a:off x="3775075" y="9407525"/>
            <a:ext cx="2886075" cy="496888"/>
          </a:xfrm>
          <a:prstGeom prst="rect">
            <a:avLst/>
          </a:prstGeom>
          <a:noFill/>
          <a:ln w="9525">
            <a:noFill/>
            <a:miter lim="800000"/>
            <a:headEnd/>
            <a:tailEnd/>
          </a:ln>
          <a:effectLst/>
        </p:spPr>
        <p:txBody>
          <a:bodyPr vert="horz" wrap="square" lIns="91279" tIns="45639" rIns="91279" bIns="45639" numCol="1" anchor="b" anchorCtr="0" compatLnSpc="1">
            <a:prstTxWarp prst="textNoShape">
              <a:avLst/>
            </a:prstTxWarp>
          </a:bodyPr>
          <a:lstStyle>
            <a:lvl1pPr algn="r" defTabSz="912813">
              <a:defRPr sz="1200">
                <a:latin typeface="Arial" pitchFamily="34" charset="0"/>
                <a:cs typeface="+mn-cs"/>
              </a:defRPr>
            </a:lvl1pPr>
          </a:lstStyle>
          <a:p>
            <a:pPr>
              <a:defRPr/>
            </a:pPr>
            <a:fld id="{30521AA3-ECF4-493B-BAA3-6DDB618AAC28}" type="slidenum">
              <a:rPr lang="fr-FR" altLang="zh-CN"/>
              <a:pPr>
                <a:defRPr/>
              </a:pPr>
              <a:t>‹#›</a:t>
            </a:fld>
            <a:endParaRPr lang="fr-FR" altLang="zh-CN"/>
          </a:p>
        </p:txBody>
      </p:sp>
    </p:spTree>
    <p:extLst>
      <p:ext uri="{BB962C8B-B14F-4D97-AF65-F5344CB8AC3E}">
        <p14:creationId xmlns:p14="http://schemas.microsoft.com/office/powerpoint/2010/main" val="1269660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87398" tIns="43699" rIns="87398" bIns="43699" numCol="1" anchor="t" anchorCtr="0" compatLnSpc="1">
            <a:prstTxWarp prst="textNoShape">
              <a:avLst/>
            </a:prstTxWarp>
          </a:bodyPr>
          <a:lstStyle>
            <a:lvl1pPr defTabSz="874713">
              <a:defRPr sz="1100">
                <a:latin typeface="Arial" pitchFamily="34" charset="0"/>
                <a:cs typeface="+mn-cs"/>
              </a:defRPr>
            </a:lvl1pPr>
          </a:lstStyle>
          <a:p>
            <a:pPr>
              <a:defRPr/>
            </a:pPr>
            <a:endParaRPr lang="en-GB"/>
          </a:p>
        </p:txBody>
      </p:sp>
      <p:sp>
        <p:nvSpPr>
          <p:cNvPr id="236547" name="Rectangle 3"/>
          <p:cNvSpPr>
            <a:spLocks noGrp="1" noChangeArrowheads="1"/>
          </p:cNvSpPr>
          <p:nvPr>
            <p:ph type="dt" idx="1"/>
          </p:nvPr>
        </p:nvSpPr>
        <p:spPr bwMode="auto">
          <a:xfrm>
            <a:off x="3773488" y="0"/>
            <a:ext cx="2887662" cy="495300"/>
          </a:xfrm>
          <a:prstGeom prst="rect">
            <a:avLst/>
          </a:prstGeom>
          <a:noFill/>
          <a:ln w="9525">
            <a:noFill/>
            <a:miter lim="800000"/>
            <a:headEnd/>
            <a:tailEnd/>
          </a:ln>
          <a:effectLst/>
        </p:spPr>
        <p:txBody>
          <a:bodyPr vert="horz" wrap="square" lIns="87398" tIns="43699" rIns="87398" bIns="43699" numCol="1" anchor="t" anchorCtr="0" compatLnSpc="1">
            <a:prstTxWarp prst="textNoShape">
              <a:avLst/>
            </a:prstTxWarp>
          </a:bodyPr>
          <a:lstStyle>
            <a:lvl1pPr algn="r" defTabSz="874713">
              <a:defRPr sz="1100">
                <a:latin typeface="Arial" pitchFamily="34" charset="0"/>
                <a:cs typeface="+mn-cs"/>
              </a:defRPr>
            </a:lvl1pPr>
          </a:lstStyle>
          <a:p>
            <a:pPr>
              <a:defRPr/>
            </a:pPr>
            <a:endParaRPr lang="en-GB"/>
          </a:p>
        </p:txBody>
      </p:sp>
      <p:sp>
        <p:nvSpPr>
          <p:cNvPr id="95236" name="Rectangle 4"/>
          <p:cNvSpPr>
            <a:spLocks noGrp="1" noRot="1" noChangeAspect="1" noChangeArrowheads="1" noTextEdit="1"/>
          </p:cNvSpPr>
          <p:nvPr>
            <p:ph type="sldImg" idx="2"/>
          </p:nvPr>
        </p:nvSpPr>
        <p:spPr bwMode="auto">
          <a:xfrm>
            <a:off x="855663" y="742950"/>
            <a:ext cx="4953000" cy="3714750"/>
          </a:xfrm>
          <a:prstGeom prst="rect">
            <a:avLst/>
          </a:prstGeom>
          <a:noFill/>
          <a:ln w="9525">
            <a:solidFill>
              <a:srgbClr val="000000"/>
            </a:solidFill>
            <a:miter lim="800000"/>
            <a:headEnd/>
            <a:tailEnd/>
          </a:ln>
        </p:spPr>
      </p:sp>
      <p:sp>
        <p:nvSpPr>
          <p:cNvPr id="236549" name="Rectangle 5"/>
          <p:cNvSpPr>
            <a:spLocks noGrp="1" noChangeArrowheads="1"/>
          </p:cNvSpPr>
          <p:nvPr>
            <p:ph type="body" sz="quarter" idx="3"/>
          </p:nvPr>
        </p:nvSpPr>
        <p:spPr bwMode="auto">
          <a:xfrm>
            <a:off x="666750" y="4705350"/>
            <a:ext cx="5329238" cy="4457700"/>
          </a:xfrm>
          <a:prstGeom prst="rect">
            <a:avLst/>
          </a:prstGeom>
          <a:noFill/>
          <a:ln w="9525">
            <a:noFill/>
            <a:miter lim="800000"/>
            <a:headEnd/>
            <a:tailEnd/>
          </a:ln>
          <a:effectLst/>
        </p:spPr>
        <p:txBody>
          <a:bodyPr vert="horz" wrap="square" lIns="87398" tIns="43699" rIns="87398" bIns="43699"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236550" name="Rectangle 6"/>
          <p:cNvSpPr>
            <a:spLocks noGrp="1" noChangeArrowheads="1"/>
          </p:cNvSpPr>
          <p:nvPr>
            <p:ph type="ftr" sz="quarter" idx="4"/>
          </p:nvPr>
        </p:nvSpPr>
        <p:spPr bwMode="auto">
          <a:xfrm>
            <a:off x="0" y="9409113"/>
            <a:ext cx="2887663" cy="495300"/>
          </a:xfrm>
          <a:prstGeom prst="rect">
            <a:avLst/>
          </a:prstGeom>
          <a:noFill/>
          <a:ln w="9525">
            <a:noFill/>
            <a:miter lim="800000"/>
            <a:headEnd/>
            <a:tailEnd/>
          </a:ln>
          <a:effectLst/>
        </p:spPr>
        <p:txBody>
          <a:bodyPr vert="horz" wrap="square" lIns="87398" tIns="43699" rIns="87398" bIns="43699" numCol="1" anchor="b" anchorCtr="0" compatLnSpc="1">
            <a:prstTxWarp prst="textNoShape">
              <a:avLst/>
            </a:prstTxWarp>
          </a:bodyPr>
          <a:lstStyle>
            <a:lvl1pPr defTabSz="874713">
              <a:defRPr sz="1100">
                <a:latin typeface="Arial" pitchFamily="34" charset="0"/>
                <a:cs typeface="+mn-cs"/>
              </a:defRPr>
            </a:lvl1pPr>
          </a:lstStyle>
          <a:p>
            <a:pPr>
              <a:defRPr/>
            </a:pPr>
            <a:endParaRPr lang="en-GB"/>
          </a:p>
        </p:txBody>
      </p:sp>
      <p:sp>
        <p:nvSpPr>
          <p:cNvPr id="236551" name="Rectangle 7"/>
          <p:cNvSpPr>
            <a:spLocks noGrp="1" noChangeArrowheads="1"/>
          </p:cNvSpPr>
          <p:nvPr>
            <p:ph type="sldNum" sz="quarter" idx="5"/>
          </p:nvPr>
        </p:nvSpPr>
        <p:spPr bwMode="auto">
          <a:xfrm>
            <a:off x="3773488" y="9409113"/>
            <a:ext cx="2887662" cy="495300"/>
          </a:xfrm>
          <a:prstGeom prst="rect">
            <a:avLst/>
          </a:prstGeom>
          <a:noFill/>
          <a:ln w="9525">
            <a:noFill/>
            <a:miter lim="800000"/>
            <a:headEnd/>
            <a:tailEnd/>
          </a:ln>
          <a:effectLst/>
        </p:spPr>
        <p:txBody>
          <a:bodyPr vert="horz" wrap="square" lIns="87398" tIns="43699" rIns="87398" bIns="43699" numCol="1" anchor="b" anchorCtr="0" compatLnSpc="1">
            <a:prstTxWarp prst="textNoShape">
              <a:avLst/>
            </a:prstTxWarp>
          </a:bodyPr>
          <a:lstStyle>
            <a:lvl1pPr algn="r" defTabSz="874713">
              <a:defRPr sz="1100">
                <a:latin typeface="Arial" pitchFamily="34" charset="0"/>
                <a:cs typeface="+mn-cs"/>
              </a:defRPr>
            </a:lvl1pPr>
          </a:lstStyle>
          <a:p>
            <a:pPr>
              <a:defRPr/>
            </a:pPr>
            <a:fld id="{BD630771-4BC0-4BA0-9146-1208776AFA2A}" type="slidenum">
              <a:rPr lang="en-GB"/>
              <a:pPr>
                <a:defRPr/>
              </a:pPr>
              <a:t>‹#›</a:t>
            </a:fld>
            <a:endParaRPr lang="en-GB"/>
          </a:p>
        </p:txBody>
      </p:sp>
    </p:spTree>
    <p:extLst>
      <p:ext uri="{BB962C8B-B14F-4D97-AF65-F5344CB8AC3E}">
        <p14:creationId xmlns:p14="http://schemas.microsoft.com/office/powerpoint/2010/main" val="2205235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p:spPr>
        <p:txBody>
          <a:bodyPr/>
          <a:lstStyle/>
          <a:p>
            <a:endParaRPr lang="en-US" dirty="0" smtClean="0">
              <a:latin typeface="Arial" pitchFamily="34" charset="0"/>
            </a:endParaRPr>
          </a:p>
        </p:txBody>
      </p:sp>
      <p:sp>
        <p:nvSpPr>
          <p:cNvPr id="96260" name="Espace réservé du numéro de diapositive 3"/>
          <p:cNvSpPr>
            <a:spLocks noGrp="1"/>
          </p:cNvSpPr>
          <p:nvPr>
            <p:ph type="sldNum" sz="quarter" idx="5"/>
          </p:nvPr>
        </p:nvSpPr>
        <p:spPr>
          <a:noFill/>
        </p:spPr>
        <p:txBody>
          <a:bodyPr/>
          <a:lstStyle/>
          <a:p>
            <a:fld id="{BB946F4F-0D50-4074-A125-DDD4DEF4F3B9}" type="slidenum">
              <a:rPr lang="de-DE" smtClean="0">
                <a:solidFill>
                  <a:srgbClr val="000000"/>
                </a:solidFill>
              </a:rPr>
              <a:pPr/>
              <a:t>1</a:t>
            </a:fld>
            <a:endParaRPr lang="de-DE"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smtClean="0">
                <a:latin typeface="Arial" pitchFamily="34" charset="0"/>
              </a:rPr>
              <a:t>Four key strategic priorities and critical action plans have been identified to support the delivery of GFSI’s key objectives:</a:t>
            </a:r>
          </a:p>
        </p:txBody>
      </p:sp>
      <p:sp>
        <p:nvSpPr>
          <p:cNvPr id="122884" name="Slide Number Placeholder 3"/>
          <p:cNvSpPr>
            <a:spLocks noGrp="1"/>
          </p:cNvSpPr>
          <p:nvPr>
            <p:ph type="sldNum" sz="quarter" idx="5"/>
          </p:nvPr>
        </p:nvSpPr>
        <p:spPr>
          <a:noFill/>
        </p:spPr>
        <p:txBody>
          <a:bodyPr/>
          <a:lstStyle/>
          <a:p>
            <a:fld id="{1D60BEEF-19B0-4668-9E57-CC8CF336D292}" type="slidenum">
              <a:rPr lang="de-DE" smtClean="0">
                <a:solidFill>
                  <a:srgbClr val="000000"/>
                </a:solidFill>
              </a:rPr>
              <a:pPr/>
              <a:t>10</a:t>
            </a:fld>
            <a:endParaRPr lang="de-DE"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GB" b="1" smtClean="0">
                <a:latin typeface="Arial" pitchFamily="34" charset="0"/>
              </a:rPr>
              <a:t>Create Strategic Alliances with Appropriate Public and Private Sector Organisations </a:t>
            </a:r>
            <a:endParaRPr lang="fr-FR" altLang="ja-JP" smtClean="0">
              <a:latin typeface="Arial" pitchFamily="34" charset="0"/>
            </a:endParaRPr>
          </a:p>
          <a:p>
            <a:pPr lvl="1"/>
            <a:r>
              <a:rPr lang="en-GB" smtClean="0">
                <a:latin typeface="Arial" pitchFamily="34" charset="0"/>
              </a:rPr>
              <a:t>Continue to build and develop collaborative relationships with governments, international governmental organisations such as World Health Organisation, World Trade Organisation and the International standards Organisation</a:t>
            </a:r>
            <a:endParaRPr lang="fr-FR" altLang="ja-JP" sz="1800" smtClean="0">
              <a:latin typeface="Arial" pitchFamily="34" charset="0"/>
            </a:endParaRPr>
          </a:p>
          <a:p>
            <a:pPr lvl="1"/>
            <a:r>
              <a:rPr lang="en-GB" smtClean="0">
                <a:latin typeface="Arial" pitchFamily="34" charset="0"/>
              </a:rPr>
              <a:t>Support the roll out of the Global Markets Programme for less developed businesses in partnership with the United Nations and the World Bank</a:t>
            </a:r>
            <a:endParaRPr lang="en-US" smtClean="0">
              <a:latin typeface="Arial" pitchFamily="34" charset="0"/>
            </a:endParaRPr>
          </a:p>
        </p:txBody>
      </p:sp>
      <p:sp>
        <p:nvSpPr>
          <p:cNvPr id="123908" name="Slide Number Placeholder 3"/>
          <p:cNvSpPr>
            <a:spLocks noGrp="1"/>
          </p:cNvSpPr>
          <p:nvPr>
            <p:ph type="sldNum" sz="quarter" idx="5"/>
          </p:nvPr>
        </p:nvSpPr>
        <p:spPr>
          <a:noFill/>
        </p:spPr>
        <p:txBody>
          <a:bodyPr/>
          <a:lstStyle/>
          <a:p>
            <a:fld id="{787C443E-347B-4BAB-941A-303FD40D1619}" type="slidenum">
              <a:rPr lang="de-DE" smtClean="0">
                <a:solidFill>
                  <a:srgbClr val="000000"/>
                </a:solidFill>
              </a:rPr>
              <a:pPr/>
              <a:t>11</a:t>
            </a:fld>
            <a:endParaRPr lang="de-DE"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defRPr/>
            </a:pPr>
            <a:endParaRPr lang="fr-FR" dirty="0" smtClean="0">
              <a:solidFill>
                <a:schemeClr val="accent1">
                  <a:lumMod val="50000"/>
                </a:schemeClr>
              </a:solidFill>
            </a:endParaRPr>
          </a:p>
        </p:txBody>
      </p:sp>
      <p:sp>
        <p:nvSpPr>
          <p:cNvPr id="124932" name="Slide Number Placeholder 3"/>
          <p:cNvSpPr>
            <a:spLocks noGrp="1"/>
          </p:cNvSpPr>
          <p:nvPr>
            <p:ph type="sldNum" sz="quarter" idx="5"/>
          </p:nvPr>
        </p:nvSpPr>
        <p:spPr>
          <a:noFill/>
        </p:spPr>
        <p:txBody>
          <a:bodyPr/>
          <a:lstStyle/>
          <a:p>
            <a:fld id="{E7514B5A-4647-4FCF-86FD-D184442689F3}" type="slidenum">
              <a:rPr lang="de-DE" smtClean="0">
                <a:solidFill>
                  <a:srgbClr val="000000"/>
                </a:solidFill>
              </a:rPr>
              <a:pPr/>
              <a:t>12</a:t>
            </a:fld>
            <a:endParaRPr lang="de-DE"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GB" smtClean="0">
              <a:latin typeface="Arial" pitchFamily="34" charset="0"/>
            </a:endParaRPr>
          </a:p>
        </p:txBody>
      </p:sp>
      <p:sp>
        <p:nvSpPr>
          <p:cNvPr id="125956" name="Slide Number Placeholder 3"/>
          <p:cNvSpPr>
            <a:spLocks noGrp="1"/>
          </p:cNvSpPr>
          <p:nvPr>
            <p:ph type="sldNum" sz="quarter" idx="5"/>
          </p:nvPr>
        </p:nvSpPr>
        <p:spPr>
          <a:noFill/>
        </p:spPr>
        <p:txBody>
          <a:bodyPr/>
          <a:lstStyle/>
          <a:p>
            <a:fld id="{0B9C698C-0A62-4BEE-9827-9ABD94A66DC5}" type="slidenum">
              <a:rPr lang="de-DE" smtClean="0">
                <a:solidFill>
                  <a:srgbClr val="000000"/>
                </a:solidFill>
              </a:rPr>
              <a:pPr/>
              <a:t>13</a:t>
            </a:fld>
            <a:endParaRPr lang="de-DE"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GB" b="1" smtClean="0">
                <a:latin typeface="Arial" pitchFamily="34" charset="0"/>
              </a:rPr>
              <a:t>Communication </a:t>
            </a:r>
            <a:endParaRPr lang="fr-FR" altLang="ja-JP" smtClean="0">
              <a:latin typeface="Arial" pitchFamily="34" charset="0"/>
            </a:endParaRPr>
          </a:p>
          <a:p>
            <a:pPr lvl="1"/>
            <a:r>
              <a:rPr lang="en-GB" smtClean="0">
                <a:latin typeface="Arial" pitchFamily="34" charset="0"/>
              </a:rPr>
              <a:t>Continue to provide food safety workshops and events both on a global and regional basis</a:t>
            </a:r>
            <a:endParaRPr lang="fr-FR" altLang="ja-JP" sz="1800" smtClean="0">
              <a:latin typeface="Arial" pitchFamily="34" charset="0"/>
            </a:endParaRPr>
          </a:p>
          <a:p>
            <a:pPr lvl="1"/>
            <a:r>
              <a:rPr lang="en-GB" smtClean="0">
                <a:latin typeface="Arial" pitchFamily="34" charset="0"/>
              </a:rPr>
              <a:t>Improve and strengthen marketing and regular communication efforts through social media, press, newsletters and publications and the website</a:t>
            </a:r>
            <a:endParaRPr lang="fr-FR" altLang="ja-JP" sz="1800" smtClean="0">
              <a:latin typeface="Arial" pitchFamily="34" charset="0"/>
            </a:endParaRPr>
          </a:p>
        </p:txBody>
      </p:sp>
      <p:sp>
        <p:nvSpPr>
          <p:cNvPr id="129028" name="Slide Number Placeholder 3"/>
          <p:cNvSpPr>
            <a:spLocks noGrp="1"/>
          </p:cNvSpPr>
          <p:nvPr>
            <p:ph type="sldNum" sz="quarter" idx="5"/>
          </p:nvPr>
        </p:nvSpPr>
        <p:spPr>
          <a:noFill/>
        </p:spPr>
        <p:txBody>
          <a:bodyPr/>
          <a:lstStyle/>
          <a:p>
            <a:fld id="{3A40B73F-882D-4139-8247-C0693203FAB8}" type="slidenum">
              <a:rPr lang="de-DE" smtClean="0">
                <a:solidFill>
                  <a:srgbClr val="000000"/>
                </a:solidFill>
              </a:rPr>
              <a:pPr/>
              <a:t>15</a:t>
            </a:fld>
            <a:endParaRPr lang="de-DE"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GB" b="1" smtClean="0">
                <a:latin typeface="Arial" pitchFamily="34" charset="0"/>
              </a:rPr>
              <a:t>Build Confidence in Third Party Acceptance</a:t>
            </a:r>
            <a:endParaRPr lang="fr-FR" altLang="ja-JP" smtClean="0">
              <a:latin typeface="Arial" pitchFamily="34" charset="0"/>
            </a:endParaRPr>
          </a:p>
          <a:p>
            <a:pPr lvl="1"/>
            <a:r>
              <a:rPr lang="en-GB" smtClean="0">
                <a:latin typeface="Arial" pitchFamily="34" charset="0"/>
              </a:rPr>
              <a:t>Develop the Guidance Document requirements in new sectors (transport and distribution, equipment, catering and retail sectors) to provide a true feed to fork approach to drive further harmonisation</a:t>
            </a:r>
            <a:endParaRPr lang="fr-FR" altLang="ja-JP" sz="1800" smtClean="0">
              <a:latin typeface="Arial" pitchFamily="34" charset="0"/>
            </a:endParaRPr>
          </a:p>
          <a:p>
            <a:pPr lvl="1"/>
            <a:r>
              <a:rPr lang="en-GB" smtClean="0">
                <a:latin typeface="Arial" pitchFamily="34" charset="0"/>
              </a:rPr>
              <a:t>Create an integrity programme to provide alignment in auditor competency which is critical to the delivery of food safety through audits</a:t>
            </a:r>
            <a:endParaRPr lang="fr-FR" altLang="ja-JP" sz="1800" smtClean="0">
              <a:latin typeface="Arial" pitchFamily="34" charset="0"/>
            </a:endParaRPr>
          </a:p>
          <a:p>
            <a:pPr lvl="1"/>
            <a:r>
              <a:rPr lang="en-GB" smtClean="0">
                <a:latin typeface="Arial" pitchFamily="34" charset="0"/>
              </a:rPr>
              <a:t>Improve data management using technology to support the ongoing business case on the ROI on the implementation of GFSI recognised schemes </a:t>
            </a:r>
            <a:endParaRPr lang="fr-FR" altLang="ja-JP" sz="1800" smtClean="0">
              <a:latin typeface="Arial" pitchFamily="34" charset="0"/>
            </a:endParaRPr>
          </a:p>
          <a:p>
            <a:pPr lvl="1"/>
            <a:r>
              <a:rPr lang="en-GB" smtClean="0">
                <a:latin typeface="Arial" pitchFamily="34" charset="0"/>
              </a:rPr>
              <a:t>Ensure continued growth in the number of food businesses deploying GFSI recognised schemes in their supply chains</a:t>
            </a:r>
            <a:endParaRPr lang="fr-FR" altLang="ja-JP" sz="1800" smtClean="0">
              <a:latin typeface="Arial" pitchFamily="34" charset="0"/>
            </a:endParaRPr>
          </a:p>
        </p:txBody>
      </p:sp>
      <p:sp>
        <p:nvSpPr>
          <p:cNvPr id="132100" name="Slide Number Placeholder 3"/>
          <p:cNvSpPr>
            <a:spLocks noGrp="1"/>
          </p:cNvSpPr>
          <p:nvPr>
            <p:ph type="sldNum" sz="quarter" idx="5"/>
          </p:nvPr>
        </p:nvSpPr>
        <p:spPr>
          <a:noFill/>
        </p:spPr>
        <p:txBody>
          <a:bodyPr/>
          <a:lstStyle/>
          <a:p>
            <a:fld id="{46AC0E61-51E8-4647-BFD8-9461DA2CB112}" type="slidenum">
              <a:rPr lang="de-DE" smtClean="0">
                <a:solidFill>
                  <a:srgbClr val="000000"/>
                </a:solidFill>
              </a:rPr>
              <a:pPr/>
              <a:t>16</a:t>
            </a:fld>
            <a:endParaRPr lang="de-DE"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smtClean="0">
                <a:latin typeface="Arial" pitchFamily="34" charset="0"/>
              </a:rPr>
              <a:t>In the first two meetings of the Auditor Competence Technical Working Group (October 2010 and February 2011), they considered the generic competencies (‘Foundation Skills &amp; Knowledge’), and Technical Skills &amp; Knowledge based on the key elements of food safety schemes identified in the GFSI Guidance document Sixth Edition.</a:t>
            </a:r>
          </a:p>
          <a:p>
            <a:r>
              <a:rPr lang="en-US" smtClean="0">
                <a:latin typeface="Arial" pitchFamily="34" charset="0"/>
              </a:rPr>
              <a:t>In May 2011 they pulled together the knowledge and skill requirements discussed at previous meetings, and supplemented them with competencies identified in ISO 22003 and other documents.  They also questioned whether foundation and technical competencies were sufficient and  grouped some suggested ‘advanced’ competencies in to a third group under the heading ‘Critical Thinking’ as a discussion point.</a:t>
            </a:r>
          </a:p>
          <a:p>
            <a:r>
              <a:rPr lang="en-US" smtClean="0">
                <a:latin typeface="Arial" pitchFamily="34" charset="0"/>
              </a:rPr>
              <a:t>In their meeting on Monday 3</a:t>
            </a:r>
            <a:r>
              <a:rPr lang="en-US" baseline="30000" smtClean="0">
                <a:latin typeface="Arial" pitchFamily="34" charset="0"/>
              </a:rPr>
              <a:t>rd</a:t>
            </a:r>
            <a:r>
              <a:rPr lang="en-US" smtClean="0">
                <a:latin typeface="Arial" pitchFamily="34" charset="0"/>
              </a:rPr>
              <a:t> and Tuesday 4</a:t>
            </a:r>
            <a:r>
              <a:rPr lang="en-US" baseline="30000" smtClean="0">
                <a:latin typeface="Arial" pitchFamily="34" charset="0"/>
              </a:rPr>
              <a:t>th</a:t>
            </a:r>
            <a:r>
              <a:rPr lang="en-US" smtClean="0">
                <a:latin typeface="Arial" pitchFamily="34" charset="0"/>
              </a:rPr>
              <a:t> October, this working group split into two sub-groups: </a:t>
            </a:r>
          </a:p>
          <a:p>
            <a:r>
              <a:rPr lang="en-US" smtClean="0">
                <a:latin typeface="Arial" pitchFamily="34" charset="0"/>
              </a:rPr>
              <a:t>Group 1 :	To further review and refine the competencies, and</a:t>
            </a:r>
            <a:endParaRPr lang="fr-FR" smtClean="0">
              <a:latin typeface="Arial" pitchFamily="34" charset="0"/>
            </a:endParaRPr>
          </a:p>
          <a:p>
            <a:r>
              <a:rPr lang="en-US" smtClean="0">
                <a:latin typeface="Arial" pitchFamily="34" charset="0"/>
              </a:rPr>
              <a:t>Group 2 :	To consider the options for adoption.</a:t>
            </a:r>
          </a:p>
          <a:p>
            <a:r>
              <a:rPr lang="en-US" smtClean="0">
                <a:latin typeface="Arial" pitchFamily="34" charset="0"/>
              </a:rPr>
              <a:t>Their progress to date will be shared at the next GFSI Stakeholder Meeting on 15</a:t>
            </a:r>
            <a:r>
              <a:rPr lang="en-US" baseline="30000" smtClean="0">
                <a:latin typeface="Arial" pitchFamily="34" charset="0"/>
              </a:rPr>
              <a:t>th</a:t>
            </a:r>
            <a:r>
              <a:rPr lang="en-US" smtClean="0">
                <a:latin typeface="Arial" pitchFamily="34" charset="0"/>
              </a:rPr>
              <a:t> February in Orlando, Florida.</a:t>
            </a:r>
            <a:endParaRPr lang="en-GB" smtClean="0">
              <a:latin typeface="Arial" pitchFamily="34" charset="0"/>
            </a:endParaRPr>
          </a:p>
        </p:txBody>
      </p:sp>
      <p:sp>
        <p:nvSpPr>
          <p:cNvPr id="136196" name="Slide Number Placeholder 3"/>
          <p:cNvSpPr>
            <a:spLocks noGrp="1"/>
          </p:cNvSpPr>
          <p:nvPr>
            <p:ph type="sldNum" sz="quarter" idx="5"/>
          </p:nvPr>
        </p:nvSpPr>
        <p:spPr>
          <a:noFill/>
        </p:spPr>
        <p:txBody>
          <a:bodyPr/>
          <a:lstStyle/>
          <a:p>
            <a:fld id="{F9560090-B771-4102-86AE-61BE055B8CF4}" type="slidenum">
              <a:rPr lang="de-DE" smtClean="0">
                <a:solidFill>
                  <a:srgbClr val="000000"/>
                </a:solidFill>
              </a:rPr>
              <a:pPr/>
              <a:t>17</a:t>
            </a:fld>
            <a:endParaRPr lang="de-DE"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GB" b="1" smtClean="0">
                <a:latin typeface="Arial" pitchFamily="34" charset="0"/>
              </a:rPr>
              <a:t>Global Expansion beyond current focus areas of EU, North America, Japan, China and Brazil</a:t>
            </a:r>
            <a:endParaRPr lang="fr-FR" altLang="ja-JP" smtClean="0">
              <a:latin typeface="Arial" pitchFamily="34" charset="0"/>
            </a:endParaRPr>
          </a:p>
          <a:p>
            <a:r>
              <a:rPr lang="en-GB" smtClean="0">
                <a:latin typeface="Arial" pitchFamily="34" charset="0"/>
              </a:rPr>
              <a:t>Develop and implement a plan for deployment of GFSI recognised schemes, providing ongoing support to companies, governments and associations region by region to help with education and awareness efforts</a:t>
            </a:r>
            <a:endParaRPr lang="fr-FR" altLang="ja-JP" sz="1800" smtClean="0">
              <a:latin typeface="Arial" pitchFamily="34" charset="0"/>
            </a:endParaRPr>
          </a:p>
        </p:txBody>
      </p:sp>
      <p:sp>
        <p:nvSpPr>
          <p:cNvPr id="137220" name="Slide Number Placeholder 3"/>
          <p:cNvSpPr>
            <a:spLocks noGrp="1"/>
          </p:cNvSpPr>
          <p:nvPr>
            <p:ph type="sldNum" sz="quarter" idx="5"/>
          </p:nvPr>
        </p:nvSpPr>
        <p:spPr>
          <a:noFill/>
        </p:spPr>
        <p:txBody>
          <a:bodyPr/>
          <a:lstStyle/>
          <a:p>
            <a:fld id="{AE14CDF3-831B-491A-B4A1-3DD41A077EDB}" type="slidenum">
              <a:rPr lang="de-DE" smtClean="0">
                <a:solidFill>
                  <a:srgbClr val="000000"/>
                </a:solidFill>
              </a:rPr>
              <a:pPr/>
              <a:t>18</a:t>
            </a:fld>
            <a:endParaRPr lang="de-DE"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fr-FR" smtClean="0">
                <a:latin typeface="Arial" pitchFamily="34" charset="0"/>
              </a:rPr>
              <a:t>In driving acceptance globally, here are some of the benefits of implementing the GFSI principles that a global retailer has been able to capture.</a:t>
            </a:r>
            <a:endParaRPr lang="fr-FR" altLang="ja-JP" sz="1800" smtClean="0">
              <a:latin typeface="Arial" pitchFamily="34" charset="0"/>
            </a:endParaRPr>
          </a:p>
        </p:txBody>
      </p:sp>
      <p:sp>
        <p:nvSpPr>
          <p:cNvPr id="138244" name="Slide Number Placeholder 3"/>
          <p:cNvSpPr>
            <a:spLocks noGrp="1"/>
          </p:cNvSpPr>
          <p:nvPr>
            <p:ph type="sldNum" sz="quarter" idx="5"/>
          </p:nvPr>
        </p:nvSpPr>
        <p:spPr>
          <a:noFill/>
        </p:spPr>
        <p:txBody>
          <a:bodyPr/>
          <a:lstStyle/>
          <a:p>
            <a:fld id="{27C99FDB-05A9-4056-89F4-FFEC01C20BF7}" type="slidenum">
              <a:rPr lang="de-DE" smtClean="0">
                <a:solidFill>
                  <a:srgbClr val="000000"/>
                </a:solidFill>
              </a:rPr>
              <a:pPr/>
              <a:t>19</a:t>
            </a:fld>
            <a:endParaRPr lang="de-DE"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fr-FR" smtClean="0">
                <a:latin typeface="Arial" pitchFamily="34" charset="0"/>
              </a:rPr>
              <a:t>In driving acceptance globally, here are some of the benefits of implementing the GFSI principles that a global manufacturer has been able to capture.</a:t>
            </a:r>
            <a:endParaRPr lang="fr-FR" altLang="ja-JP" sz="1800" smtClean="0">
              <a:latin typeface="Arial" pitchFamily="34" charset="0"/>
            </a:endParaRPr>
          </a:p>
        </p:txBody>
      </p:sp>
      <p:sp>
        <p:nvSpPr>
          <p:cNvPr id="139268" name="Slide Number Placeholder 3"/>
          <p:cNvSpPr>
            <a:spLocks noGrp="1"/>
          </p:cNvSpPr>
          <p:nvPr>
            <p:ph type="sldNum" sz="quarter" idx="5"/>
          </p:nvPr>
        </p:nvSpPr>
        <p:spPr>
          <a:noFill/>
        </p:spPr>
        <p:txBody>
          <a:bodyPr/>
          <a:lstStyle/>
          <a:p>
            <a:fld id="{0DD507CB-9766-42AE-977A-0790BC72AF53}" type="slidenum">
              <a:rPr lang="de-DE" smtClean="0">
                <a:solidFill>
                  <a:srgbClr val="000000"/>
                </a:solidFill>
              </a:rPr>
              <a:pPr/>
              <a:t>20</a:t>
            </a:fld>
            <a:endParaRPr lang="de-DE"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r>
              <a:rPr lang="en-US" smtClean="0">
                <a:latin typeface="Arial" pitchFamily="34" charset="0"/>
              </a:rPr>
              <a:t>Back in 2000, food safety was also top of mind with consumers due to several high-profile recalls, quarantines, and negative publicity about our industry. The retailers and manufacturing CEOs agreed that consumer trust needed to be strengthened and maintained, while making the supply chain safer, through the harmonisation of food safety standards and driving cost efficiency, which is why GFSI was created. At this time, food safety was top of mind with consumers due to several high-profile recalls, quarantines, and negative publicity about our industry. The retailers and manufacturing CEOs agreed that consumer trust needed to be strengthened and maintained, while making the supply chain safer. </a:t>
            </a:r>
            <a:r>
              <a:rPr lang="en-US" sz="1400" b="1" smtClean="0">
                <a:latin typeface="Arial" pitchFamily="34" charset="0"/>
              </a:rPr>
              <a:t>Back in 2000 and to this day, the scope of GFSI remains food safety focused only. GFSI does not deal with environmental or social issues so that it can remain focused on its mission and objectives which are as follows (next slide):</a:t>
            </a:r>
          </a:p>
          <a:p>
            <a:pPr eaLnBrk="1" hangingPunct="1"/>
            <a:endParaRPr lang="en-US" smtClean="0">
              <a:latin typeface="Arial" pitchFamily="34" charset="0"/>
            </a:endParaRPr>
          </a:p>
        </p:txBody>
      </p:sp>
      <p:sp>
        <p:nvSpPr>
          <p:cNvPr id="102404" name="Slide Number Placeholder 3"/>
          <p:cNvSpPr>
            <a:spLocks noGrp="1"/>
          </p:cNvSpPr>
          <p:nvPr>
            <p:ph type="sldNum" sz="quarter" idx="5"/>
          </p:nvPr>
        </p:nvSpPr>
        <p:spPr>
          <a:noFill/>
        </p:spPr>
        <p:txBody>
          <a:bodyPr/>
          <a:lstStyle/>
          <a:p>
            <a:fld id="{66F0433A-E6FF-4C74-96C8-15A31C347704}" type="slidenum">
              <a:rPr lang="de-DE" smtClean="0">
                <a:solidFill>
                  <a:srgbClr val="000000"/>
                </a:solidFill>
              </a:rPr>
              <a:pPr/>
              <a:t>2</a:t>
            </a:fld>
            <a:endParaRPr lang="de-DE"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spcBef>
                <a:spcPct val="0"/>
              </a:spcBef>
            </a:pPr>
            <a:r>
              <a:rPr lang="fr-FR" altLang="ja-JP" sz="1800" smtClean="0">
                <a:latin typeface="Arial" pitchFamily="34" charset="0"/>
              </a:rPr>
              <a:t>GFSI is working towards reducing food safety risks through the acceptance of common food safety requirements by the marketplace, less cost and duplication and therefore greater trust and consistency in the supply chain.</a:t>
            </a:r>
          </a:p>
          <a:p>
            <a:pPr eaLnBrk="1" hangingPunct="1">
              <a:spcBef>
                <a:spcPct val="0"/>
              </a:spcBef>
            </a:pPr>
            <a:endParaRPr lang="fr-FR" altLang="ja-JP" sz="1800" smtClean="0">
              <a:latin typeface="Arial" pitchFamily="34" charset="0"/>
            </a:endParaRPr>
          </a:p>
          <a:p>
            <a:pPr eaLnBrk="1" hangingPunct="1">
              <a:spcBef>
                <a:spcPct val="0"/>
              </a:spcBef>
            </a:pPr>
            <a:r>
              <a:rPr lang="fr-FR" altLang="ja-JP" sz="1800" smtClean="0">
                <a:latin typeface="Arial" pitchFamily="34" charset="0"/>
              </a:rPr>
              <a:t>www.mygfsi.com is the website for all information on the Global Food Safety Initiative</a:t>
            </a:r>
          </a:p>
          <a:p>
            <a:pPr eaLnBrk="1" hangingPunct="1">
              <a:spcBef>
                <a:spcPct val="0"/>
              </a:spcBef>
            </a:pPr>
            <a:r>
              <a:rPr lang="fr-FR" altLang="ja-JP" sz="1800" smtClean="0">
                <a:latin typeface="Arial" pitchFamily="34" charset="0"/>
              </a:rPr>
              <a:t>www.tcgffoodsafety.com is the website for all information about the Global Food Safety Conference</a:t>
            </a:r>
          </a:p>
          <a:p>
            <a:pPr eaLnBrk="1" hangingPunct="1">
              <a:spcBef>
                <a:spcPct val="0"/>
              </a:spcBef>
            </a:pPr>
            <a:r>
              <a:rPr lang="fr-FR" altLang="ja-JP" sz="1800" smtClean="0">
                <a:latin typeface="Arial" pitchFamily="34" charset="0"/>
              </a:rPr>
              <a:t>Follow us on Twitter and LinkedIn to get the latest GFSI updates</a:t>
            </a:r>
          </a:p>
          <a:p>
            <a:pPr eaLnBrk="1" hangingPunct="1">
              <a:spcBef>
                <a:spcPct val="0"/>
              </a:spcBef>
            </a:pPr>
            <a:r>
              <a:rPr lang="fr-FR" altLang="ja-JP" sz="1800" smtClean="0">
                <a:latin typeface="Arial" pitchFamily="34" charset="0"/>
              </a:rPr>
              <a:t>Join 9000 other readers around the world who get the latest GFSI Updates via the GFSI newsletter</a:t>
            </a:r>
            <a:endParaRPr lang="en-US" sz="1800" smtClean="0">
              <a:latin typeface="Arial" pitchFamily="34" charset="0"/>
            </a:endParaRPr>
          </a:p>
          <a:p>
            <a:endParaRPr lang="fr-FR" altLang="ja-JP" sz="1800" smtClean="0">
              <a:latin typeface="Arial" pitchFamily="34" charset="0"/>
            </a:endParaRPr>
          </a:p>
        </p:txBody>
      </p:sp>
      <p:sp>
        <p:nvSpPr>
          <p:cNvPr id="141316" name="Slide Number Placeholder 3"/>
          <p:cNvSpPr>
            <a:spLocks noGrp="1"/>
          </p:cNvSpPr>
          <p:nvPr>
            <p:ph type="sldNum" sz="quarter" idx="5"/>
          </p:nvPr>
        </p:nvSpPr>
        <p:spPr>
          <a:noFill/>
        </p:spPr>
        <p:txBody>
          <a:bodyPr/>
          <a:lstStyle/>
          <a:p>
            <a:fld id="{A02D71B1-7DFA-4E35-A800-F5855917D2E4}" type="slidenum">
              <a:rPr lang="de-DE" smtClean="0">
                <a:solidFill>
                  <a:srgbClr val="000000"/>
                </a:solidFill>
              </a:rPr>
              <a:pPr/>
              <a:t>21</a:t>
            </a:fld>
            <a:endParaRPr lang="de-DE"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fr-FR" b="1" dirty="0" smtClean="0">
                <a:solidFill>
                  <a:srgbClr val="0070C0"/>
                </a:solidFill>
              </a:rPr>
              <a:t>VISION :</a:t>
            </a:r>
            <a:r>
              <a:rPr lang="fr-FR" dirty="0" smtClean="0">
                <a:solidFill>
                  <a:srgbClr val="0070C0"/>
                </a:solidFill>
              </a:rPr>
              <a:t> « </a:t>
            </a:r>
            <a:r>
              <a:rPr lang="fr-FR" dirty="0" err="1" smtClean="0">
                <a:solidFill>
                  <a:srgbClr val="0070C0"/>
                </a:solidFill>
              </a:rPr>
              <a:t>Safe</a:t>
            </a:r>
            <a:r>
              <a:rPr lang="fr-FR" dirty="0" smtClean="0">
                <a:solidFill>
                  <a:srgbClr val="0070C0"/>
                </a:solidFill>
              </a:rPr>
              <a:t> Food for </a:t>
            </a:r>
            <a:r>
              <a:rPr lang="fr-FR" dirty="0" err="1" smtClean="0">
                <a:solidFill>
                  <a:srgbClr val="0070C0"/>
                </a:solidFill>
              </a:rPr>
              <a:t>Consumers</a:t>
            </a:r>
            <a:r>
              <a:rPr lang="fr-FR" dirty="0" smtClean="0">
                <a:solidFill>
                  <a:srgbClr val="0070C0"/>
                </a:solidFill>
              </a:rPr>
              <a:t> </a:t>
            </a:r>
            <a:r>
              <a:rPr lang="fr-FR" dirty="0" err="1" smtClean="0">
                <a:solidFill>
                  <a:srgbClr val="0070C0"/>
                </a:solidFill>
              </a:rPr>
              <a:t>Everywhere</a:t>
            </a:r>
            <a:r>
              <a:rPr lang="fr-FR" dirty="0" smtClean="0">
                <a:solidFill>
                  <a:srgbClr val="0070C0"/>
                </a:solidFill>
              </a:rPr>
              <a:t> »</a:t>
            </a:r>
            <a:endParaRPr lang="en-GB" i="1" dirty="0" smtClean="0">
              <a:solidFill>
                <a:schemeClr val="accent1">
                  <a:lumMod val="50000"/>
                </a:schemeClr>
              </a:solidFill>
            </a:endParaRPr>
          </a:p>
          <a:p>
            <a:pPr>
              <a:defRPr/>
            </a:pPr>
            <a:endParaRPr lang="en-GB" i="1" dirty="0" smtClean="0">
              <a:solidFill>
                <a:schemeClr val="accent1">
                  <a:lumMod val="50000"/>
                </a:schemeClr>
              </a:solidFill>
            </a:endParaRPr>
          </a:p>
          <a:p>
            <a:pPr>
              <a:defRPr/>
            </a:pPr>
            <a:r>
              <a:rPr lang="en-GB" b="1" i="1" dirty="0" smtClean="0">
                <a:solidFill>
                  <a:schemeClr val="accent1">
                    <a:lumMod val="50000"/>
                  </a:schemeClr>
                </a:solidFill>
              </a:rPr>
              <a:t>MISSION : </a:t>
            </a:r>
            <a:r>
              <a:rPr lang="en-GB" i="1" dirty="0" smtClean="0">
                <a:solidFill>
                  <a:schemeClr val="accent1">
                    <a:lumMod val="50000"/>
                  </a:schemeClr>
                </a:solidFill>
              </a:rPr>
              <a:t>“</a:t>
            </a:r>
            <a:r>
              <a:rPr lang="en-US" i="1" dirty="0" smtClean="0">
                <a:solidFill>
                  <a:schemeClr val="accent1">
                    <a:lumMod val="50000"/>
                  </a:schemeClr>
                </a:solidFill>
              </a:rPr>
              <a:t>Driving continuous improvement in food safety to strengthen consumer confidence worldwide </a:t>
            </a:r>
            <a:r>
              <a:rPr lang="en-GB" i="1" dirty="0" smtClean="0">
                <a:solidFill>
                  <a:schemeClr val="accent1">
                    <a:lumMod val="50000"/>
                  </a:schemeClr>
                </a:solidFill>
              </a:rPr>
              <a:t>”</a:t>
            </a:r>
            <a:endParaRPr lang="fr-FR" i="1" dirty="0" smtClean="0">
              <a:solidFill>
                <a:schemeClr val="accent1">
                  <a:lumMod val="50000"/>
                </a:schemeClr>
              </a:solidFill>
            </a:endParaRPr>
          </a:p>
          <a:p>
            <a:pPr>
              <a:defRPr/>
            </a:pPr>
            <a:endParaRPr lang="fr-FR" dirty="0" smtClean="0"/>
          </a:p>
          <a:p>
            <a:pPr>
              <a:buClr>
                <a:schemeClr val="accent1">
                  <a:lumMod val="50000"/>
                </a:schemeClr>
              </a:buClr>
              <a:buFont typeface="+mj-lt"/>
              <a:buNone/>
              <a:defRPr/>
            </a:pPr>
            <a:r>
              <a:rPr lang="en-US" b="1" dirty="0" smtClean="0">
                <a:solidFill>
                  <a:schemeClr val="accent1">
                    <a:lumMod val="50000"/>
                  </a:schemeClr>
                </a:solidFill>
              </a:rPr>
              <a:t>OBJECTIVES : </a:t>
            </a:r>
          </a:p>
          <a:p>
            <a:pPr>
              <a:buClr>
                <a:schemeClr val="accent1">
                  <a:lumMod val="50000"/>
                </a:schemeClr>
              </a:buClr>
              <a:buFont typeface="+mj-lt"/>
              <a:buAutoNum type="arabicPeriod"/>
              <a:defRPr/>
            </a:pPr>
            <a:r>
              <a:rPr lang="en-US" b="1" dirty="0" smtClean="0">
                <a:solidFill>
                  <a:schemeClr val="accent1">
                    <a:lumMod val="50000"/>
                  </a:schemeClr>
                </a:solidFill>
              </a:rPr>
              <a:t>Reduce food safety risks </a:t>
            </a:r>
            <a:r>
              <a:rPr lang="en-US" dirty="0" smtClean="0">
                <a:solidFill>
                  <a:schemeClr val="accent1">
                    <a:lumMod val="50000"/>
                  </a:schemeClr>
                </a:solidFill>
              </a:rPr>
              <a:t>by delivering equivalence and convergence between effective food safety management systems</a:t>
            </a:r>
            <a:endParaRPr lang="fr-FR" dirty="0" smtClean="0">
              <a:solidFill>
                <a:schemeClr val="accent1">
                  <a:lumMod val="50000"/>
                </a:schemeClr>
              </a:solidFill>
            </a:endParaRPr>
          </a:p>
          <a:p>
            <a:pPr>
              <a:buClr>
                <a:schemeClr val="accent1">
                  <a:lumMod val="50000"/>
                </a:schemeClr>
              </a:buClr>
              <a:buFont typeface="+mj-lt"/>
              <a:buAutoNum type="arabicPeriod"/>
              <a:defRPr/>
            </a:pPr>
            <a:r>
              <a:rPr lang="en-US" b="1" dirty="0" smtClean="0">
                <a:solidFill>
                  <a:schemeClr val="accent1">
                    <a:lumMod val="50000"/>
                  </a:schemeClr>
                </a:solidFill>
              </a:rPr>
              <a:t>Manage cost </a:t>
            </a:r>
            <a:r>
              <a:rPr lang="en-US" dirty="0" smtClean="0">
                <a:solidFill>
                  <a:schemeClr val="accent1">
                    <a:lumMod val="50000"/>
                  </a:schemeClr>
                </a:solidFill>
              </a:rPr>
              <a:t>in the global food system by eliminating redundancy and improving operational efficiency</a:t>
            </a:r>
            <a:endParaRPr lang="fr-FR" dirty="0" smtClean="0">
              <a:solidFill>
                <a:schemeClr val="accent1">
                  <a:lumMod val="50000"/>
                </a:schemeClr>
              </a:solidFill>
            </a:endParaRPr>
          </a:p>
          <a:p>
            <a:pPr>
              <a:buClr>
                <a:schemeClr val="accent1">
                  <a:lumMod val="50000"/>
                </a:schemeClr>
              </a:buClr>
              <a:buFont typeface="+mj-lt"/>
              <a:buAutoNum type="arabicPeriod"/>
              <a:defRPr/>
            </a:pPr>
            <a:r>
              <a:rPr lang="en-US" dirty="0" smtClean="0">
                <a:solidFill>
                  <a:schemeClr val="accent1">
                    <a:lumMod val="50000"/>
                  </a:schemeClr>
                </a:solidFill>
              </a:rPr>
              <a:t>Develop </a:t>
            </a:r>
            <a:r>
              <a:rPr lang="en-US" b="1" dirty="0" smtClean="0">
                <a:solidFill>
                  <a:schemeClr val="accent1">
                    <a:lumMod val="50000"/>
                  </a:schemeClr>
                </a:solidFill>
              </a:rPr>
              <a:t>competencies</a:t>
            </a:r>
            <a:r>
              <a:rPr lang="en-US" dirty="0" smtClean="0">
                <a:solidFill>
                  <a:schemeClr val="accent1">
                    <a:lumMod val="50000"/>
                  </a:schemeClr>
                </a:solidFill>
              </a:rPr>
              <a:t> and </a:t>
            </a:r>
            <a:r>
              <a:rPr lang="en-US" b="1" dirty="0" smtClean="0">
                <a:solidFill>
                  <a:schemeClr val="accent1">
                    <a:lumMod val="50000"/>
                  </a:schemeClr>
                </a:solidFill>
              </a:rPr>
              <a:t>capacity building </a:t>
            </a:r>
            <a:r>
              <a:rPr lang="en-US" dirty="0" smtClean="0">
                <a:solidFill>
                  <a:schemeClr val="accent1">
                    <a:lumMod val="50000"/>
                  </a:schemeClr>
                </a:solidFill>
              </a:rPr>
              <a:t>in food safety to create consistent and effective global food systems</a:t>
            </a:r>
            <a:endParaRPr lang="fr-FR" dirty="0" smtClean="0">
              <a:solidFill>
                <a:schemeClr val="accent1">
                  <a:lumMod val="50000"/>
                </a:schemeClr>
              </a:solidFill>
            </a:endParaRPr>
          </a:p>
          <a:p>
            <a:pPr>
              <a:buClr>
                <a:schemeClr val="accent1">
                  <a:lumMod val="50000"/>
                </a:schemeClr>
              </a:buClr>
              <a:buFont typeface="+mj-lt"/>
              <a:buAutoNum type="arabicPeriod"/>
              <a:defRPr/>
            </a:pPr>
            <a:r>
              <a:rPr lang="en-US" dirty="0" smtClean="0">
                <a:solidFill>
                  <a:schemeClr val="accent1">
                    <a:lumMod val="50000"/>
                  </a:schemeClr>
                </a:solidFill>
              </a:rPr>
              <a:t>Provide a unique international stakeholder platform for </a:t>
            </a:r>
            <a:r>
              <a:rPr lang="en-US" b="1" dirty="0" smtClean="0">
                <a:solidFill>
                  <a:schemeClr val="accent1">
                    <a:lumMod val="50000"/>
                  </a:schemeClr>
                </a:solidFill>
              </a:rPr>
              <a:t>collaboration</a:t>
            </a:r>
            <a:r>
              <a:rPr lang="en-US" dirty="0" smtClean="0">
                <a:solidFill>
                  <a:schemeClr val="accent1">
                    <a:lumMod val="50000"/>
                  </a:schemeClr>
                </a:solidFill>
              </a:rPr>
              <a:t>, </a:t>
            </a:r>
            <a:r>
              <a:rPr lang="en-US" b="1" dirty="0" smtClean="0">
                <a:solidFill>
                  <a:schemeClr val="accent1">
                    <a:lumMod val="50000"/>
                  </a:schemeClr>
                </a:solidFill>
              </a:rPr>
              <a:t>knowledge</a:t>
            </a:r>
            <a:r>
              <a:rPr lang="en-US" dirty="0" smtClean="0">
                <a:solidFill>
                  <a:schemeClr val="accent1">
                    <a:lumMod val="50000"/>
                  </a:schemeClr>
                </a:solidFill>
              </a:rPr>
              <a:t> </a:t>
            </a:r>
            <a:r>
              <a:rPr lang="en-US" b="1" dirty="0" smtClean="0">
                <a:solidFill>
                  <a:schemeClr val="accent1">
                    <a:lumMod val="50000"/>
                  </a:schemeClr>
                </a:solidFill>
              </a:rPr>
              <a:t>exchange</a:t>
            </a:r>
            <a:r>
              <a:rPr lang="en-US" dirty="0" smtClean="0">
                <a:solidFill>
                  <a:schemeClr val="accent1">
                    <a:lumMod val="50000"/>
                  </a:schemeClr>
                </a:solidFill>
              </a:rPr>
              <a:t> and </a:t>
            </a:r>
            <a:r>
              <a:rPr lang="en-US" b="1" dirty="0" smtClean="0">
                <a:solidFill>
                  <a:schemeClr val="accent1">
                    <a:lumMod val="50000"/>
                  </a:schemeClr>
                </a:solidFill>
              </a:rPr>
              <a:t>networking</a:t>
            </a:r>
            <a:endParaRPr lang="en-GB" b="1" dirty="0" smtClean="0">
              <a:solidFill>
                <a:schemeClr val="accent1">
                  <a:lumMod val="50000"/>
                </a:schemeClr>
              </a:solidFill>
            </a:endParaRPr>
          </a:p>
        </p:txBody>
      </p:sp>
      <p:sp>
        <p:nvSpPr>
          <p:cNvPr id="103428" name="Slide Number Placeholder 3"/>
          <p:cNvSpPr>
            <a:spLocks noGrp="1"/>
          </p:cNvSpPr>
          <p:nvPr>
            <p:ph type="sldNum" sz="quarter" idx="5"/>
          </p:nvPr>
        </p:nvSpPr>
        <p:spPr>
          <a:noFill/>
        </p:spPr>
        <p:txBody>
          <a:bodyPr/>
          <a:lstStyle/>
          <a:p>
            <a:fld id="{A9C658F8-BC95-4C7B-9A31-E210D35D53AF}" type="slidenum">
              <a:rPr lang="de-DE" smtClean="0">
                <a:solidFill>
                  <a:srgbClr val="000000"/>
                </a:solidFill>
              </a:rPr>
              <a:pPr/>
              <a:t>3</a:t>
            </a:fld>
            <a:endParaRPr lang="de-DE"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GB" smtClean="0">
                <a:latin typeface="Arial" pitchFamily="34" charset="0"/>
              </a:rPr>
              <a:t>This is the GFSI Governance Structure:</a:t>
            </a:r>
          </a:p>
          <a:p>
            <a:endParaRPr lang="en-GB" smtClean="0">
              <a:latin typeface="Arial" pitchFamily="34" charset="0"/>
            </a:endParaRPr>
          </a:p>
          <a:p>
            <a:r>
              <a:rPr lang="en-GB" smtClean="0">
                <a:latin typeface="Arial" pitchFamily="34" charset="0"/>
              </a:rPr>
              <a:t>These are the current GFSI Technical Working Groups being convened, the Feed working group held its first meeting in August 2011 and the Transport &amp; Distribution working group had its first meeting in December 2011.</a:t>
            </a:r>
          </a:p>
        </p:txBody>
      </p:sp>
      <p:sp>
        <p:nvSpPr>
          <p:cNvPr id="105476" name="Slide Number Placeholder 3"/>
          <p:cNvSpPr>
            <a:spLocks noGrp="1"/>
          </p:cNvSpPr>
          <p:nvPr>
            <p:ph type="sldNum" sz="quarter" idx="5"/>
          </p:nvPr>
        </p:nvSpPr>
        <p:spPr>
          <a:noFill/>
        </p:spPr>
        <p:txBody>
          <a:bodyPr/>
          <a:lstStyle/>
          <a:p>
            <a:fld id="{2E79F6C2-2D51-4487-B1F9-E0EE3C229609}" type="slidenum">
              <a:rPr lang="de-DE" smtClean="0">
                <a:solidFill>
                  <a:srgbClr val="000000"/>
                </a:solidFill>
              </a:rPr>
              <a:pPr/>
              <a:t>4</a:t>
            </a:fld>
            <a:endParaRPr lang="de-DE"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GB" smtClean="0">
                <a:latin typeface="Arial" pitchFamily="34" charset="0"/>
              </a:rPr>
              <a:t>This slide shows the development of the GFSI strategy, which begins with information gathered from GFSI Stakeholders during the annual stakeholder meeting, is taken by the Board and Advisory Council for review and prioritisation, and then mandated to the GFSI Technical Working Groups.</a:t>
            </a:r>
          </a:p>
        </p:txBody>
      </p:sp>
      <p:sp>
        <p:nvSpPr>
          <p:cNvPr id="110596" name="Slide Number Placeholder 3"/>
          <p:cNvSpPr>
            <a:spLocks noGrp="1"/>
          </p:cNvSpPr>
          <p:nvPr>
            <p:ph type="sldNum" sz="quarter" idx="5"/>
          </p:nvPr>
        </p:nvSpPr>
        <p:spPr>
          <a:noFill/>
        </p:spPr>
        <p:txBody>
          <a:bodyPr/>
          <a:lstStyle/>
          <a:p>
            <a:fld id="{6D62DDEA-6C76-4219-B9E2-F73C4ADEB7EC}" type="slidenum">
              <a:rPr lang="de-DE" smtClean="0">
                <a:solidFill>
                  <a:srgbClr val="000000"/>
                </a:solidFill>
              </a:rPr>
              <a:pPr/>
              <a:t>5</a:t>
            </a:fld>
            <a:endParaRPr lang="de-DE"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r>
              <a:rPr lang="en-US" smtClean="0">
                <a:latin typeface="Arial" pitchFamily="34" charset="0"/>
              </a:rPr>
              <a:t>In the past</a:t>
            </a:r>
          </a:p>
          <a:p>
            <a:pPr marL="684213" lvl="1" indent="-227013" eaLnBrk="1" hangingPunct="1">
              <a:buFontTx/>
              <a:buChar char="•"/>
            </a:pPr>
            <a:r>
              <a:rPr lang="en-US" smtClean="0">
                <a:latin typeface="Arial" pitchFamily="34" charset="0"/>
              </a:rPr>
              <a:t>Retailers performed inspections or audits themselves or asked a third party to do this on their behalf, oftentimes to food safety schemes that lacked international certification and accreditation, resulting in incomparable auditing results</a:t>
            </a:r>
          </a:p>
          <a:p>
            <a:pPr eaLnBrk="1" hangingPunct="1"/>
            <a:endParaRPr lang="en-US" smtClean="0">
              <a:latin typeface="Arial" pitchFamily="34" charset="0"/>
            </a:endParaRPr>
          </a:p>
          <a:p>
            <a:pPr eaLnBrk="1" hangingPunct="1"/>
            <a:r>
              <a:rPr lang="en-US" smtClean="0">
                <a:latin typeface="Arial" pitchFamily="34" charset="0"/>
              </a:rPr>
              <a:t>No new standard</a:t>
            </a:r>
          </a:p>
          <a:p>
            <a:pPr marL="684213" lvl="1" indent="-227013" eaLnBrk="1" hangingPunct="1">
              <a:buFontTx/>
              <a:buChar char="•"/>
            </a:pPr>
            <a:r>
              <a:rPr lang="en-US" smtClean="0">
                <a:latin typeface="Arial" pitchFamily="34" charset="0"/>
              </a:rPr>
              <a:t>When we started work, we realized writing a new standard is a long procedure</a:t>
            </a:r>
          </a:p>
          <a:p>
            <a:pPr marL="684213" lvl="1" indent="-227013" eaLnBrk="1" hangingPunct="1">
              <a:buFontTx/>
              <a:buChar char="•"/>
            </a:pPr>
            <a:r>
              <a:rPr lang="en-US" smtClean="0">
                <a:latin typeface="Arial" pitchFamily="34" charset="0"/>
              </a:rPr>
              <a:t>There was no existing standard qualified as “global”</a:t>
            </a:r>
          </a:p>
          <a:p>
            <a:pPr marL="684213" lvl="1" indent="-227013" eaLnBrk="1" hangingPunct="1">
              <a:buFontTx/>
              <a:buChar char="•"/>
            </a:pPr>
            <a:r>
              <a:rPr lang="en-US" smtClean="0">
                <a:latin typeface="Arial" pitchFamily="34" charset="0"/>
              </a:rPr>
              <a:t>And so to distinguish standards, a benchmark model needed to be developed to determine equivalency, whilst leaving flexibility and choice in the marketplace.</a:t>
            </a:r>
          </a:p>
        </p:txBody>
      </p:sp>
      <p:sp>
        <p:nvSpPr>
          <p:cNvPr id="112644" name="Slide Number Placeholder 3"/>
          <p:cNvSpPr>
            <a:spLocks noGrp="1"/>
          </p:cNvSpPr>
          <p:nvPr>
            <p:ph type="sldNum" sz="quarter" idx="5"/>
          </p:nvPr>
        </p:nvSpPr>
        <p:spPr>
          <a:noFill/>
        </p:spPr>
        <p:txBody>
          <a:bodyPr/>
          <a:lstStyle/>
          <a:p>
            <a:fld id="{4ABEF1F7-A6D4-4E6F-9E6B-D20860D99BA7}" type="slidenum">
              <a:rPr lang="de-DE" smtClean="0">
                <a:solidFill>
                  <a:srgbClr val="000000"/>
                </a:solidFill>
              </a:rPr>
              <a:pPr/>
              <a:t>6</a:t>
            </a:fld>
            <a:endParaRPr lang="de-DE"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fr-FR" smtClean="0">
                <a:latin typeface="Arial" pitchFamily="34" charset="0"/>
              </a:rPr>
              <a:t>These are the schemes which have currently been recognised by GFSI.</a:t>
            </a:r>
          </a:p>
        </p:txBody>
      </p:sp>
      <p:sp>
        <p:nvSpPr>
          <p:cNvPr id="116740" name="Slide Number Placeholder 3"/>
          <p:cNvSpPr>
            <a:spLocks noGrp="1"/>
          </p:cNvSpPr>
          <p:nvPr>
            <p:ph type="sldNum" sz="quarter" idx="5"/>
          </p:nvPr>
        </p:nvSpPr>
        <p:spPr>
          <a:noFill/>
        </p:spPr>
        <p:txBody>
          <a:bodyPr/>
          <a:lstStyle/>
          <a:p>
            <a:fld id="{93F91AA2-3C1F-465F-AAD2-758F98A3663E}" type="slidenum">
              <a:rPr lang="de-DE" smtClean="0">
                <a:solidFill>
                  <a:srgbClr val="000000"/>
                </a:solidFill>
              </a:rPr>
              <a:pPr/>
              <a:t>7</a:t>
            </a:fld>
            <a:endParaRPr lang="de-DE"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defRPr/>
            </a:pPr>
            <a:r>
              <a:rPr lang="en-US" dirty="0" smtClean="0">
                <a:solidFill>
                  <a:schemeClr val="accent1">
                    <a:lumMod val="50000"/>
                  </a:schemeClr>
                </a:solidFill>
              </a:rPr>
              <a:t>This is the Supply Chain in the GFSI Guidance Document Sixth Edition as based on ISO 22003. Over the next two years, working groups will be convened to specify the scope requirements for the recognition </a:t>
            </a:r>
            <a:r>
              <a:rPr lang="fr-FR" dirty="0" smtClean="0">
                <a:solidFill>
                  <a:schemeClr val="accent1">
                    <a:lumMod val="50000"/>
                  </a:schemeClr>
                </a:solidFill>
              </a:rPr>
              <a:t>of </a:t>
            </a:r>
            <a:r>
              <a:rPr lang="fr-FR" dirty="0" err="1" smtClean="0">
                <a:solidFill>
                  <a:schemeClr val="accent1">
                    <a:lumMod val="50000"/>
                  </a:schemeClr>
                </a:solidFill>
              </a:rPr>
              <a:t>food</a:t>
            </a:r>
            <a:r>
              <a:rPr lang="fr-FR" dirty="0" smtClean="0">
                <a:solidFill>
                  <a:schemeClr val="accent1">
                    <a:lumMod val="50000"/>
                  </a:schemeClr>
                </a:solidFill>
              </a:rPr>
              <a:t> </a:t>
            </a:r>
            <a:r>
              <a:rPr lang="fr-FR" dirty="0" err="1" smtClean="0">
                <a:solidFill>
                  <a:schemeClr val="accent1">
                    <a:lumMod val="50000"/>
                  </a:schemeClr>
                </a:solidFill>
              </a:rPr>
              <a:t>safety</a:t>
            </a:r>
            <a:r>
              <a:rPr lang="fr-FR" dirty="0" smtClean="0">
                <a:solidFill>
                  <a:schemeClr val="accent1">
                    <a:lumMod val="50000"/>
                  </a:schemeClr>
                </a:solidFill>
              </a:rPr>
              <a:t> </a:t>
            </a:r>
            <a:r>
              <a:rPr lang="fr-FR" dirty="0" err="1" smtClean="0">
                <a:solidFill>
                  <a:schemeClr val="accent1">
                    <a:lumMod val="50000"/>
                  </a:schemeClr>
                </a:solidFill>
              </a:rPr>
              <a:t>schemes</a:t>
            </a:r>
            <a:r>
              <a:rPr lang="fr-FR" dirty="0" smtClean="0">
                <a:solidFill>
                  <a:schemeClr val="accent1">
                    <a:lumMod val="50000"/>
                  </a:schemeClr>
                </a:solidFill>
              </a:rPr>
              <a:t> for </a:t>
            </a:r>
            <a:r>
              <a:rPr lang="fr-FR" dirty="0" err="1" smtClean="0">
                <a:solidFill>
                  <a:schemeClr val="accent1">
                    <a:lumMod val="50000"/>
                  </a:schemeClr>
                </a:solidFill>
              </a:rPr>
              <a:t>each</a:t>
            </a:r>
            <a:r>
              <a:rPr lang="fr-FR" dirty="0" smtClean="0">
                <a:solidFill>
                  <a:schemeClr val="accent1">
                    <a:lumMod val="50000"/>
                  </a:schemeClr>
                </a:solidFill>
              </a:rPr>
              <a:t> of </a:t>
            </a:r>
            <a:r>
              <a:rPr lang="fr-FR" dirty="0" err="1" smtClean="0">
                <a:solidFill>
                  <a:schemeClr val="accent1">
                    <a:lumMod val="50000"/>
                  </a:schemeClr>
                </a:solidFill>
              </a:rPr>
              <a:t>these</a:t>
            </a:r>
            <a:r>
              <a:rPr lang="fr-FR" dirty="0" smtClean="0">
                <a:solidFill>
                  <a:schemeClr val="accent1">
                    <a:lumMod val="50000"/>
                  </a:schemeClr>
                </a:solidFill>
              </a:rPr>
              <a:t> </a:t>
            </a:r>
            <a:r>
              <a:rPr lang="fr-FR" dirty="0" err="1" smtClean="0">
                <a:solidFill>
                  <a:schemeClr val="accent1">
                    <a:lumMod val="50000"/>
                  </a:schemeClr>
                </a:solidFill>
              </a:rPr>
              <a:t>sectors</a:t>
            </a:r>
            <a:r>
              <a:rPr lang="fr-FR" dirty="0" smtClean="0">
                <a:solidFill>
                  <a:schemeClr val="accent1">
                    <a:lumMod val="50000"/>
                  </a:schemeClr>
                </a:solidFill>
              </a:rPr>
              <a:t> </a:t>
            </a:r>
            <a:r>
              <a:rPr lang="fr-FR" dirty="0" err="1" smtClean="0">
                <a:solidFill>
                  <a:schemeClr val="accent1">
                    <a:lumMod val="50000"/>
                  </a:schemeClr>
                </a:solidFill>
              </a:rPr>
              <a:t>which</a:t>
            </a:r>
            <a:r>
              <a:rPr lang="fr-FR" dirty="0" smtClean="0">
                <a:solidFill>
                  <a:schemeClr val="accent1">
                    <a:lumMod val="50000"/>
                  </a:schemeClr>
                </a:solidFill>
              </a:rPr>
              <a:t> </a:t>
            </a:r>
            <a:r>
              <a:rPr lang="fr-FR" dirty="0" err="1" smtClean="0">
                <a:solidFill>
                  <a:schemeClr val="accent1">
                    <a:lumMod val="50000"/>
                  </a:schemeClr>
                </a:solidFill>
              </a:rPr>
              <a:t>were</a:t>
            </a:r>
            <a:r>
              <a:rPr lang="fr-FR" dirty="0" smtClean="0">
                <a:solidFill>
                  <a:schemeClr val="accent1">
                    <a:lumMod val="50000"/>
                  </a:schemeClr>
                </a:solidFill>
              </a:rPr>
              <a:t> not </a:t>
            </a:r>
            <a:r>
              <a:rPr lang="fr-FR" dirty="0" err="1" smtClean="0">
                <a:solidFill>
                  <a:schemeClr val="accent1">
                    <a:lumMod val="50000"/>
                  </a:schemeClr>
                </a:solidFill>
              </a:rPr>
              <a:t>included</a:t>
            </a:r>
            <a:r>
              <a:rPr lang="fr-FR" dirty="0" smtClean="0">
                <a:solidFill>
                  <a:schemeClr val="accent1">
                    <a:lumMod val="50000"/>
                  </a:schemeClr>
                </a:solidFill>
              </a:rPr>
              <a:t> in the </a:t>
            </a:r>
            <a:r>
              <a:rPr lang="fr-FR" dirty="0" err="1" smtClean="0">
                <a:solidFill>
                  <a:schemeClr val="accent1">
                    <a:lumMod val="50000"/>
                  </a:schemeClr>
                </a:solidFill>
              </a:rPr>
              <a:t>Sixth</a:t>
            </a:r>
            <a:r>
              <a:rPr lang="fr-FR" dirty="0" smtClean="0">
                <a:solidFill>
                  <a:schemeClr val="accent1">
                    <a:lumMod val="50000"/>
                  </a:schemeClr>
                </a:solidFill>
              </a:rPr>
              <a:t> Edition Version 1 </a:t>
            </a:r>
            <a:r>
              <a:rPr lang="fr-FR" dirty="0" err="1" smtClean="0">
                <a:solidFill>
                  <a:schemeClr val="accent1">
                    <a:lumMod val="50000"/>
                  </a:schemeClr>
                </a:solidFill>
              </a:rPr>
              <a:t>released</a:t>
            </a:r>
            <a:r>
              <a:rPr lang="fr-FR" dirty="0" smtClean="0">
                <a:solidFill>
                  <a:schemeClr val="accent1">
                    <a:lumMod val="50000"/>
                  </a:schemeClr>
                </a:solidFill>
              </a:rPr>
              <a:t> in </a:t>
            </a:r>
            <a:r>
              <a:rPr lang="fr-FR" dirty="0" err="1" smtClean="0">
                <a:solidFill>
                  <a:schemeClr val="accent1">
                    <a:lumMod val="50000"/>
                  </a:schemeClr>
                </a:solidFill>
              </a:rPr>
              <a:t>January</a:t>
            </a:r>
            <a:r>
              <a:rPr lang="fr-FR" dirty="0" smtClean="0">
                <a:solidFill>
                  <a:schemeClr val="accent1">
                    <a:lumMod val="50000"/>
                  </a:schemeClr>
                </a:solidFill>
              </a:rPr>
              <a:t> 2011.</a:t>
            </a:r>
          </a:p>
          <a:p>
            <a:pPr>
              <a:defRPr/>
            </a:pPr>
            <a:r>
              <a:rPr lang="fr-FR" dirty="0" err="1" smtClean="0">
                <a:solidFill>
                  <a:schemeClr val="accent1">
                    <a:lumMod val="50000"/>
                  </a:schemeClr>
                </a:solidFill>
              </a:rPr>
              <a:t>Currently</a:t>
            </a:r>
            <a:r>
              <a:rPr lang="fr-FR" dirty="0" smtClean="0">
                <a:solidFill>
                  <a:schemeClr val="accent1">
                    <a:lumMod val="50000"/>
                  </a:schemeClr>
                </a:solidFill>
              </a:rPr>
              <a:t> </a:t>
            </a:r>
            <a:r>
              <a:rPr lang="fr-FR" dirty="0" err="1" smtClean="0">
                <a:solidFill>
                  <a:schemeClr val="accent1">
                    <a:lumMod val="50000"/>
                  </a:schemeClr>
                </a:solidFill>
              </a:rPr>
              <a:t>being</a:t>
            </a:r>
            <a:r>
              <a:rPr lang="fr-FR" dirty="0" smtClean="0">
                <a:solidFill>
                  <a:schemeClr val="accent1">
                    <a:lumMod val="50000"/>
                  </a:schemeClr>
                </a:solidFill>
              </a:rPr>
              <a:t> </a:t>
            </a:r>
            <a:r>
              <a:rPr lang="fr-FR" dirty="0" err="1" smtClean="0">
                <a:solidFill>
                  <a:schemeClr val="accent1">
                    <a:lumMod val="50000"/>
                  </a:schemeClr>
                </a:solidFill>
              </a:rPr>
              <a:t>convened</a:t>
            </a:r>
            <a:r>
              <a:rPr lang="fr-FR" dirty="0" smtClean="0">
                <a:solidFill>
                  <a:schemeClr val="accent1">
                    <a:lumMod val="50000"/>
                  </a:schemeClr>
                </a:solidFill>
              </a:rPr>
              <a:t> are </a:t>
            </a:r>
            <a:r>
              <a:rPr lang="fr-FR" dirty="0" err="1" smtClean="0">
                <a:solidFill>
                  <a:schemeClr val="accent1">
                    <a:lumMod val="50000"/>
                  </a:schemeClr>
                </a:solidFill>
              </a:rPr>
              <a:t>working</a:t>
            </a:r>
            <a:r>
              <a:rPr lang="fr-FR" dirty="0" smtClean="0">
                <a:solidFill>
                  <a:schemeClr val="accent1">
                    <a:lumMod val="50000"/>
                  </a:schemeClr>
                </a:solidFill>
              </a:rPr>
              <a:t> groups </a:t>
            </a:r>
            <a:r>
              <a:rPr lang="fr-FR" dirty="0" err="1" smtClean="0">
                <a:solidFill>
                  <a:schemeClr val="accent1">
                    <a:lumMod val="50000"/>
                  </a:schemeClr>
                </a:solidFill>
              </a:rPr>
              <a:t>specifying</a:t>
            </a:r>
            <a:r>
              <a:rPr lang="fr-FR" dirty="0" smtClean="0">
                <a:solidFill>
                  <a:schemeClr val="accent1">
                    <a:lumMod val="50000"/>
                  </a:schemeClr>
                </a:solidFill>
              </a:rPr>
              <a:t> scope </a:t>
            </a:r>
            <a:r>
              <a:rPr lang="fr-FR" dirty="0" err="1" smtClean="0">
                <a:solidFill>
                  <a:schemeClr val="accent1">
                    <a:lumMod val="50000"/>
                  </a:schemeClr>
                </a:solidFill>
              </a:rPr>
              <a:t>requirements</a:t>
            </a:r>
            <a:r>
              <a:rPr lang="fr-FR" dirty="0" smtClean="0">
                <a:solidFill>
                  <a:schemeClr val="accent1">
                    <a:lumMod val="50000"/>
                  </a:schemeClr>
                </a:solidFill>
              </a:rPr>
              <a:t> for </a:t>
            </a:r>
            <a:r>
              <a:rPr lang="fr-FR" dirty="0" err="1" smtClean="0">
                <a:solidFill>
                  <a:schemeClr val="accent1">
                    <a:lumMod val="50000"/>
                  </a:schemeClr>
                </a:solidFill>
              </a:rPr>
              <a:t>Feed</a:t>
            </a:r>
            <a:r>
              <a:rPr lang="fr-FR" dirty="0" smtClean="0">
                <a:solidFill>
                  <a:schemeClr val="accent1">
                    <a:lumMod val="50000"/>
                  </a:schemeClr>
                </a:solidFill>
              </a:rPr>
              <a:t> (FI and FII) and Transport and Distribution (J). The </a:t>
            </a:r>
            <a:r>
              <a:rPr lang="fr-FR" dirty="0" err="1" smtClean="0">
                <a:solidFill>
                  <a:schemeClr val="accent1">
                    <a:lumMod val="50000"/>
                  </a:schemeClr>
                </a:solidFill>
              </a:rPr>
              <a:t>work</a:t>
            </a:r>
            <a:r>
              <a:rPr lang="fr-FR" dirty="0" smtClean="0">
                <a:solidFill>
                  <a:schemeClr val="accent1">
                    <a:lumMod val="50000"/>
                  </a:schemeClr>
                </a:solidFill>
              </a:rPr>
              <a:t> on Animal Conversion (C) and Packaging (M) </a:t>
            </a:r>
            <a:r>
              <a:rPr lang="fr-FR" dirty="0" err="1" smtClean="0">
                <a:solidFill>
                  <a:schemeClr val="accent1">
                    <a:lumMod val="50000"/>
                  </a:schemeClr>
                </a:solidFill>
              </a:rPr>
              <a:t>that</a:t>
            </a:r>
            <a:r>
              <a:rPr lang="fr-FR" dirty="0" smtClean="0">
                <a:solidFill>
                  <a:schemeClr val="accent1">
                    <a:lumMod val="50000"/>
                  </a:schemeClr>
                </a:solidFill>
              </a:rPr>
              <a:t> are </a:t>
            </a:r>
            <a:r>
              <a:rPr lang="fr-FR" dirty="0" err="1" smtClean="0">
                <a:solidFill>
                  <a:schemeClr val="accent1">
                    <a:lumMod val="50000"/>
                  </a:schemeClr>
                </a:solidFill>
              </a:rPr>
              <a:t>highlighted</a:t>
            </a:r>
            <a:r>
              <a:rPr lang="fr-FR" dirty="0" smtClean="0">
                <a:solidFill>
                  <a:schemeClr val="accent1">
                    <a:lumMod val="50000"/>
                  </a:schemeClr>
                </a:solidFill>
              </a:rPr>
              <a:t> on </a:t>
            </a:r>
            <a:r>
              <a:rPr lang="fr-FR" dirty="0" err="1" smtClean="0">
                <a:solidFill>
                  <a:schemeClr val="accent1">
                    <a:lumMod val="50000"/>
                  </a:schemeClr>
                </a:solidFill>
              </a:rPr>
              <a:t>this</a:t>
            </a:r>
            <a:r>
              <a:rPr lang="fr-FR" dirty="0" smtClean="0">
                <a:solidFill>
                  <a:schemeClr val="accent1">
                    <a:lumMod val="50000"/>
                  </a:schemeClr>
                </a:solidFill>
              </a:rPr>
              <a:t> </a:t>
            </a:r>
            <a:r>
              <a:rPr lang="fr-FR" dirty="0" err="1" smtClean="0">
                <a:solidFill>
                  <a:schemeClr val="accent1">
                    <a:lumMod val="50000"/>
                  </a:schemeClr>
                </a:solidFill>
              </a:rPr>
              <a:t>slide</a:t>
            </a:r>
            <a:r>
              <a:rPr lang="fr-FR" dirty="0" smtClean="0">
                <a:solidFill>
                  <a:schemeClr val="accent1">
                    <a:lumMod val="50000"/>
                  </a:schemeClr>
                </a:solidFill>
              </a:rPr>
              <a:t> has been </a:t>
            </a:r>
            <a:r>
              <a:rPr lang="fr-FR" dirty="0" err="1" smtClean="0">
                <a:solidFill>
                  <a:schemeClr val="accent1">
                    <a:lumMod val="50000"/>
                  </a:schemeClr>
                </a:solidFill>
              </a:rPr>
              <a:t>completed</a:t>
            </a:r>
            <a:r>
              <a:rPr lang="fr-FR" dirty="0" smtClean="0">
                <a:solidFill>
                  <a:schemeClr val="accent1">
                    <a:lumMod val="50000"/>
                  </a:schemeClr>
                </a:solidFill>
              </a:rPr>
              <a:t>.</a:t>
            </a:r>
          </a:p>
        </p:txBody>
      </p:sp>
      <p:sp>
        <p:nvSpPr>
          <p:cNvPr id="133124" name="Slide Number Placeholder 3"/>
          <p:cNvSpPr>
            <a:spLocks noGrp="1"/>
          </p:cNvSpPr>
          <p:nvPr>
            <p:ph type="sldNum" sz="quarter" idx="5"/>
          </p:nvPr>
        </p:nvSpPr>
        <p:spPr>
          <a:noFill/>
        </p:spPr>
        <p:txBody>
          <a:bodyPr/>
          <a:lstStyle/>
          <a:p>
            <a:fld id="{9FE36136-066C-49BA-B6B0-AE2282BE2CFA}" type="slidenum">
              <a:rPr lang="de-DE" smtClean="0">
                <a:solidFill>
                  <a:srgbClr val="000000"/>
                </a:solidFill>
              </a:rPr>
              <a:pPr/>
              <a:t>8</a:t>
            </a:fld>
            <a:endParaRPr lang="de-DE"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lnSpc>
                <a:spcPct val="90000"/>
              </a:lnSpc>
              <a:buClr>
                <a:schemeClr val="accent1">
                  <a:lumMod val="50000"/>
                </a:schemeClr>
              </a:buClr>
              <a:buSzPct val="60000"/>
              <a:defRPr/>
            </a:pPr>
            <a:r>
              <a:rPr lang="en-US" sz="1000" dirty="0" smtClean="0">
                <a:solidFill>
                  <a:srgbClr val="014A99"/>
                </a:solidFill>
              </a:rPr>
              <a:t>This is the </a:t>
            </a:r>
            <a:r>
              <a:rPr lang="en-US" sz="1000" dirty="0" err="1" smtClean="0">
                <a:solidFill>
                  <a:srgbClr val="014A99"/>
                </a:solidFill>
              </a:rPr>
              <a:t>workplan</a:t>
            </a:r>
            <a:r>
              <a:rPr lang="en-US" sz="1000" dirty="0" smtClean="0">
                <a:solidFill>
                  <a:srgbClr val="014A99"/>
                </a:solidFill>
              </a:rPr>
              <a:t> of the GFSI Technical Working Groups that have been mandated to develop sector-specific requirements along the entire supply chain, as </a:t>
            </a:r>
            <a:r>
              <a:rPr lang="en-US" sz="1000" dirty="0" err="1" smtClean="0">
                <a:solidFill>
                  <a:srgbClr val="014A99"/>
                </a:solidFill>
              </a:rPr>
              <a:t>prioritised</a:t>
            </a:r>
            <a:r>
              <a:rPr lang="en-US" sz="1000" dirty="0" smtClean="0">
                <a:solidFill>
                  <a:srgbClr val="014A99"/>
                </a:solidFill>
              </a:rPr>
              <a:t> by the GFSI Board, for inclusion in the GFSI Guidance Document.</a:t>
            </a:r>
          </a:p>
          <a:p>
            <a:pPr algn="just">
              <a:lnSpc>
                <a:spcPct val="90000"/>
              </a:lnSpc>
              <a:buClr>
                <a:schemeClr val="accent1">
                  <a:lumMod val="50000"/>
                </a:schemeClr>
              </a:buClr>
              <a:buSzPct val="60000"/>
              <a:defRPr/>
            </a:pPr>
            <a:r>
              <a:rPr lang="en-US" sz="1000" dirty="0" smtClean="0">
                <a:solidFill>
                  <a:srgbClr val="014A99"/>
                </a:solidFill>
              </a:rPr>
              <a:t>They are mandated to:</a:t>
            </a:r>
          </a:p>
          <a:p>
            <a:pPr algn="just">
              <a:lnSpc>
                <a:spcPct val="90000"/>
              </a:lnSpc>
              <a:buClr>
                <a:schemeClr val="accent1">
                  <a:lumMod val="50000"/>
                </a:schemeClr>
              </a:buClr>
              <a:buSzPct val="60000"/>
              <a:defRPr/>
            </a:pPr>
            <a:r>
              <a:rPr lang="en-US" sz="1000" dirty="0" smtClean="0">
                <a:solidFill>
                  <a:srgbClr val="014A99"/>
                </a:solidFill>
              </a:rPr>
              <a:t>• Review current best food safety practice in relation to the sector.</a:t>
            </a:r>
          </a:p>
          <a:p>
            <a:pPr algn="just">
              <a:lnSpc>
                <a:spcPct val="90000"/>
              </a:lnSpc>
              <a:buClr>
                <a:schemeClr val="accent1">
                  <a:lumMod val="50000"/>
                </a:schemeClr>
              </a:buClr>
              <a:buSzPct val="60000"/>
              <a:defRPr/>
            </a:pPr>
            <a:r>
              <a:rPr lang="en-US" sz="1000" dirty="0" smtClean="0">
                <a:solidFill>
                  <a:srgbClr val="014A99"/>
                </a:solidFill>
              </a:rPr>
              <a:t>• Define and develop the scope(s) of recognition in relation to the sector and the key elements that shall be in place for the recognition of food safety requirements for that sector by GFSI in the GFSI Guidance Document.</a:t>
            </a:r>
          </a:p>
          <a:p>
            <a:pPr algn="just">
              <a:lnSpc>
                <a:spcPct val="90000"/>
              </a:lnSpc>
              <a:buClr>
                <a:schemeClr val="accent1">
                  <a:lumMod val="50000"/>
                </a:schemeClr>
              </a:buClr>
              <a:buSzPct val="60000"/>
              <a:defRPr/>
            </a:pPr>
            <a:r>
              <a:rPr lang="en-US" sz="1000" dirty="0" smtClean="0">
                <a:solidFill>
                  <a:srgbClr val="014A99"/>
                </a:solidFill>
              </a:rPr>
              <a:t>• Review and define the competence of auditors required to be in place for schemes applying to the GFSI for recognition within the scope of that sector.</a:t>
            </a:r>
          </a:p>
          <a:p>
            <a:pPr algn="just">
              <a:lnSpc>
                <a:spcPct val="90000"/>
              </a:lnSpc>
              <a:buClr>
                <a:schemeClr val="accent1">
                  <a:lumMod val="50000"/>
                </a:schemeClr>
              </a:buClr>
              <a:buSzPct val="60000"/>
              <a:defRPr/>
            </a:pPr>
            <a:r>
              <a:rPr lang="en-US" sz="1000" dirty="0" smtClean="0">
                <a:solidFill>
                  <a:srgbClr val="014A99"/>
                </a:solidFill>
              </a:rPr>
              <a:t>• Review and define the duration of audits in relation to that sector’s scope(s) of recognition.</a:t>
            </a:r>
          </a:p>
          <a:p>
            <a:pPr algn="just">
              <a:lnSpc>
                <a:spcPct val="90000"/>
              </a:lnSpc>
              <a:buClr>
                <a:schemeClr val="accent1">
                  <a:lumMod val="50000"/>
                </a:schemeClr>
              </a:buClr>
              <a:buSzPct val="60000"/>
              <a:defRPr/>
            </a:pPr>
            <a:r>
              <a:rPr lang="en-US" sz="1000" dirty="0" smtClean="0">
                <a:solidFill>
                  <a:srgbClr val="014A99"/>
                </a:solidFill>
              </a:rPr>
              <a:t>• Provide technical recommendations and advice to the GFSI Board</a:t>
            </a:r>
          </a:p>
          <a:p>
            <a:pPr algn="just">
              <a:lnSpc>
                <a:spcPct val="90000"/>
              </a:lnSpc>
              <a:buClr>
                <a:schemeClr val="accent1">
                  <a:lumMod val="50000"/>
                </a:schemeClr>
              </a:buClr>
              <a:buSzPct val="60000"/>
              <a:defRPr/>
            </a:pPr>
            <a:endParaRPr lang="en-US" sz="1000" dirty="0" smtClean="0">
              <a:solidFill>
                <a:srgbClr val="014A99"/>
              </a:solidFill>
            </a:endParaRPr>
          </a:p>
        </p:txBody>
      </p:sp>
      <p:sp>
        <p:nvSpPr>
          <p:cNvPr id="134148" name="Slide Number Placeholder 3"/>
          <p:cNvSpPr>
            <a:spLocks noGrp="1"/>
          </p:cNvSpPr>
          <p:nvPr>
            <p:ph type="sldNum" sz="quarter" idx="5"/>
          </p:nvPr>
        </p:nvSpPr>
        <p:spPr>
          <a:noFill/>
        </p:spPr>
        <p:txBody>
          <a:bodyPr/>
          <a:lstStyle/>
          <a:p>
            <a:fld id="{910D3158-CFFE-4D71-87BC-A91A9493BBB6}" type="slidenum">
              <a:rPr lang="de-DE" smtClean="0">
                <a:solidFill>
                  <a:srgbClr val="000000"/>
                </a:solidFill>
              </a:rPr>
              <a:pPr/>
              <a:t>9</a:t>
            </a:fld>
            <a:endParaRPr lang="de-DE"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Graph/Chart">
    <p:spTree>
      <p:nvGrpSpPr>
        <p:cNvPr id="1" name=""/>
        <p:cNvGrpSpPr/>
        <p:nvPr/>
      </p:nvGrpSpPr>
      <p:grpSpPr>
        <a:xfrm>
          <a:off x="0" y="0"/>
          <a:ext cx="0" cy="0"/>
          <a:chOff x="0" y="0"/>
          <a:chExt cx="0" cy="0"/>
        </a:xfrm>
      </p:grpSpPr>
      <p:sp>
        <p:nvSpPr>
          <p:cNvPr id="3" name="Rectangle 2"/>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4" name="Picture 3"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6" name="Rectangle 5"/>
          <p:cNvSpPr/>
          <p:nvPr userDrawn="1"/>
        </p:nvSpPr>
        <p:spPr>
          <a:xfrm>
            <a:off x="0" y="1341438"/>
            <a:ext cx="9144000" cy="5183187"/>
          </a:xfrm>
          <a:prstGeom prst="rect">
            <a:avLst/>
          </a:prstGeom>
          <a:solidFill>
            <a:schemeClr val="tx2">
              <a:alpha val="7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5"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GFSI-Logo.png"/>
          <p:cNvPicPr>
            <a:picLocks noChangeAspect="1"/>
          </p:cNvPicPr>
          <p:nvPr userDrawn="1"/>
        </p:nvPicPr>
        <p:blipFill>
          <a:blip r:embed="rId2" cstate="print"/>
          <a:stretch>
            <a:fillRect/>
          </a:stretch>
        </p:blipFill>
        <p:spPr>
          <a:xfrm>
            <a:off x="3609975" y="349250"/>
            <a:ext cx="1963738" cy="2584450"/>
          </a:xfrm>
          <a:prstGeom prst="rect">
            <a:avLst/>
          </a:prstGeom>
          <a:effectLst>
            <a:outerShdw blurRad="203200" dist="101600" dir="2700000" algn="tl" rotWithShape="0">
              <a:srgbClr val="014A99">
                <a:alpha val="10000"/>
              </a:srgbClr>
            </a:outerShdw>
          </a:effectLst>
        </p:spPr>
      </p:pic>
      <p:sp>
        <p:nvSpPr>
          <p:cNvPr id="5" name="Text Placeholder 4"/>
          <p:cNvSpPr>
            <a:spLocks noGrp="1"/>
          </p:cNvSpPr>
          <p:nvPr>
            <p:ph type="body" sz="quarter" idx="10"/>
          </p:nvPr>
        </p:nvSpPr>
        <p:spPr>
          <a:xfrm>
            <a:off x="0" y="3212976"/>
            <a:ext cx="9144000" cy="1846659"/>
          </a:xfrm>
          <a:prstGeom prst="rect">
            <a:avLst/>
          </a:prstGeom>
          <a:solidFill>
            <a:schemeClr val="tx2">
              <a:alpha val="60000"/>
            </a:schemeClr>
          </a:solidFill>
          <a:effectLst>
            <a:outerShdw blurRad="203200" dist="101600" dir="2700000" algn="tl" rotWithShape="0">
              <a:srgbClr val="014A99">
                <a:alpha val="20000"/>
              </a:srgbClr>
            </a:outerShdw>
          </a:effectLst>
        </p:spPr>
        <p:txBody>
          <a:bodyPr vert="horz" lIns="0" tIns="640080" rIns="0" bIns="640080" anchor="t" anchorCtr="1">
            <a:spAutoFit/>
          </a:bodyPr>
          <a:lstStyle>
            <a:lvl1pPr marL="0" indent="0" algn="ctr">
              <a:lnSpc>
                <a:spcPct val="100000"/>
              </a:lnSpc>
              <a:spcBef>
                <a:spcPts val="0"/>
              </a:spcBef>
              <a:spcAft>
                <a:spcPts val="2400"/>
              </a:spcAft>
              <a:buFontTx/>
              <a:buNone/>
              <a:defRPr sz="3600" b="1" i="0">
                <a:solidFill>
                  <a:srgbClr val="014A99"/>
                </a:solidFill>
              </a:defRPr>
            </a:lvl1pPr>
            <a:lvl2pPr marL="0" indent="0" algn="ctr">
              <a:lnSpc>
                <a:spcPct val="100000"/>
              </a:lnSpc>
              <a:spcBef>
                <a:spcPts val="0"/>
              </a:spcBef>
              <a:buFontTx/>
              <a:buNone/>
              <a:defRPr>
                <a:solidFill>
                  <a:srgbClr val="014A99"/>
                </a:solidFill>
              </a:defRPr>
            </a:lvl2pPr>
            <a:lvl3pPr marL="0" indent="0" algn="ctr">
              <a:lnSpc>
                <a:spcPct val="100000"/>
              </a:lnSpc>
              <a:spcBef>
                <a:spcPts val="0"/>
              </a:spcBef>
              <a:buFontTx/>
              <a:buNone/>
              <a:defRPr>
                <a:solidFill>
                  <a:srgbClr val="014A99"/>
                </a:solidFill>
              </a:defRPr>
            </a:lvl3pPr>
            <a:lvl4pPr marL="0" indent="0" algn="ctr">
              <a:lnSpc>
                <a:spcPct val="100000"/>
              </a:lnSpc>
              <a:spcBef>
                <a:spcPts val="0"/>
              </a:spcBef>
              <a:buFontTx/>
              <a:buNone/>
              <a:defRPr>
                <a:solidFill>
                  <a:srgbClr val="014A99"/>
                </a:solidFill>
              </a:defRPr>
            </a:lvl4pPr>
            <a:lvl5pPr marL="0" indent="0" algn="ctr">
              <a:lnSpc>
                <a:spcPct val="100000"/>
              </a:lnSpc>
              <a:spcBef>
                <a:spcPts val="0"/>
              </a:spcBef>
              <a:buFontTx/>
              <a:buNone/>
              <a:defRPr>
                <a:solidFill>
                  <a:srgbClr val="014A99"/>
                </a:solidFill>
              </a:defRPr>
            </a:lvl5pPr>
          </a:lstStyle>
          <a:p>
            <a:pPr lvl="0"/>
            <a:endParaRPr lang="en-US" dirty="0" smtClean="0"/>
          </a:p>
        </p:txBody>
      </p:sp>
    </p:spTree>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Subtitle">
    <p:spTree>
      <p:nvGrpSpPr>
        <p:cNvPr id="1" name=""/>
        <p:cNvGrpSpPr/>
        <p:nvPr/>
      </p:nvGrpSpPr>
      <p:grpSpPr>
        <a:xfrm>
          <a:off x="0" y="0"/>
          <a:ext cx="0" cy="0"/>
          <a:chOff x="0" y="0"/>
          <a:chExt cx="0" cy="0"/>
        </a:xfrm>
      </p:grpSpPr>
      <p:pic>
        <p:nvPicPr>
          <p:cNvPr id="3" name="Picture 2" descr="GFSI-Logo.png"/>
          <p:cNvPicPr>
            <a:picLocks noChangeAspect="1"/>
          </p:cNvPicPr>
          <p:nvPr userDrawn="1"/>
        </p:nvPicPr>
        <p:blipFill>
          <a:blip r:embed="rId2" cstate="print"/>
          <a:stretch>
            <a:fillRect/>
          </a:stretch>
        </p:blipFill>
        <p:spPr>
          <a:xfrm>
            <a:off x="3609975" y="349250"/>
            <a:ext cx="1963738" cy="2584450"/>
          </a:xfrm>
          <a:prstGeom prst="rect">
            <a:avLst/>
          </a:prstGeom>
          <a:effectLst>
            <a:outerShdw blurRad="203200" dist="101600" dir="2700000" algn="tl" rotWithShape="0">
              <a:srgbClr val="014A99">
                <a:alpha val="10000"/>
              </a:srgbClr>
            </a:outerShdw>
          </a:effectLst>
        </p:spPr>
      </p:pic>
      <p:sp>
        <p:nvSpPr>
          <p:cNvPr id="5" name="Text Placeholder 4"/>
          <p:cNvSpPr>
            <a:spLocks noGrp="1"/>
          </p:cNvSpPr>
          <p:nvPr>
            <p:ph type="body" sz="quarter" idx="10"/>
          </p:nvPr>
        </p:nvSpPr>
        <p:spPr>
          <a:xfrm>
            <a:off x="0" y="3212976"/>
            <a:ext cx="9144000" cy="2508379"/>
          </a:xfrm>
          <a:prstGeom prst="rect">
            <a:avLst/>
          </a:prstGeom>
          <a:solidFill>
            <a:schemeClr val="tx2">
              <a:alpha val="60000"/>
            </a:schemeClr>
          </a:solidFill>
          <a:effectLst>
            <a:outerShdw blurRad="203200" dist="101600" dir="2700000" algn="tl" rotWithShape="0">
              <a:srgbClr val="014A99">
                <a:alpha val="20000"/>
              </a:srgbClr>
            </a:outerShdw>
          </a:effectLst>
        </p:spPr>
        <p:txBody>
          <a:bodyPr vert="horz" lIns="0" tIns="640080" rIns="0" bIns="640080" anchor="t" anchorCtr="1">
            <a:spAutoFit/>
          </a:bodyPr>
          <a:lstStyle>
            <a:lvl1pPr marL="0" indent="0" algn="ctr">
              <a:lnSpc>
                <a:spcPct val="100000"/>
              </a:lnSpc>
              <a:spcBef>
                <a:spcPts val="0"/>
              </a:spcBef>
              <a:spcAft>
                <a:spcPts val="1800"/>
              </a:spcAft>
              <a:buFontTx/>
              <a:buNone/>
              <a:defRPr sz="3600" b="1" i="0">
                <a:solidFill>
                  <a:srgbClr val="014A99"/>
                </a:solidFill>
              </a:defRPr>
            </a:lvl1pPr>
            <a:lvl2pPr marL="0" indent="0" algn="ctr">
              <a:lnSpc>
                <a:spcPct val="100000"/>
              </a:lnSpc>
              <a:spcBef>
                <a:spcPts val="0"/>
              </a:spcBef>
              <a:buFontTx/>
              <a:buNone/>
              <a:defRPr>
                <a:solidFill>
                  <a:srgbClr val="64AFDF"/>
                </a:solidFill>
              </a:defRPr>
            </a:lvl2pPr>
            <a:lvl3pPr marL="0" indent="0" algn="ctr">
              <a:lnSpc>
                <a:spcPct val="100000"/>
              </a:lnSpc>
              <a:spcBef>
                <a:spcPts val="0"/>
              </a:spcBef>
              <a:buFontTx/>
              <a:buNone/>
              <a:defRPr>
                <a:solidFill>
                  <a:srgbClr val="014A99"/>
                </a:solidFill>
              </a:defRPr>
            </a:lvl3pPr>
            <a:lvl4pPr marL="0" indent="0" algn="ctr">
              <a:lnSpc>
                <a:spcPct val="100000"/>
              </a:lnSpc>
              <a:spcBef>
                <a:spcPts val="0"/>
              </a:spcBef>
              <a:buFontTx/>
              <a:buNone/>
              <a:defRPr>
                <a:solidFill>
                  <a:srgbClr val="014A99"/>
                </a:solidFill>
              </a:defRPr>
            </a:lvl4pPr>
            <a:lvl5pPr marL="0" indent="0" algn="ctr">
              <a:lnSpc>
                <a:spcPct val="100000"/>
              </a:lnSpc>
              <a:spcBef>
                <a:spcPts val="0"/>
              </a:spcBef>
              <a:buFontTx/>
              <a:buNone/>
              <a:defRPr>
                <a:solidFill>
                  <a:srgbClr val="014A99"/>
                </a:solidFill>
              </a:defRPr>
            </a:lvl5pPr>
          </a:lstStyle>
          <a:p>
            <a:pPr lvl="0"/>
            <a:r>
              <a:rPr lang="en-US" dirty="0" smtClean="0"/>
              <a:t>Click to edit Master text styles</a:t>
            </a:r>
          </a:p>
          <a:p>
            <a:pPr lvl="1"/>
            <a:r>
              <a:rPr lang="en-US" dirty="0" smtClean="0"/>
              <a:t>Second level</a:t>
            </a:r>
          </a:p>
        </p:txBody>
      </p:sp>
    </p:spTree>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4" name="Picture 12"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9"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Tree>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Pull  Quote">
    <p:spTree>
      <p:nvGrpSpPr>
        <p:cNvPr id="1" name=""/>
        <p:cNvGrpSpPr/>
        <p:nvPr/>
      </p:nvGrpSpPr>
      <p:grpSpPr>
        <a:xfrm>
          <a:off x="0" y="0"/>
          <a:ext cx="0" cy="0"/>
          <a:chOff x="0" y="0"/>
          <a:chExt cx="0" cy="0"/>
        </a:xfrm>
      </p:grpSpPr>
      <p:sp>
        <p:nvSpPr>
          <p:cNvPr id="4" name="Rectangle 3"/>
          <p:cNvSpPr/>
          <p:nvPr userDrawn="1"/>
        </p:nvSpPr>
        <p:spPr>
          <a:xfrm>
            <a:off x="0" y="260350"/>
            <a:ext cx="8893175" cy="823913"/>
          </a:xfrm>
          <a:prstGeom prst="rect">
            <a:avLst/>
          </a:prstGeom>
          <a:solidFill>
            <a:schemeClr val="bg1">
              <a:alpha val="60000"/>
            </a:schemeClr>
          </a:solidFill>
          <a:ln>
            <a:noFill/>
          </a:ln>
          <a:effectLst>
            <a:outerShdw blurRad="203200" dist="101600" dir="2700000" algn="tl"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6" name="Picture 3"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5"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8" name="Text Placeholder 5"/>
          <p:cNvSpPr>
            <a:spLocks noGrp="1"/>
          </p:cNvSpPr>
          <p:nvPr>
            <p:ph type="body" sz="quarter" idx="10"/>
          </p:nvPr>
        </p:nvSpPr>
        <p:spPr>
          <a:xfrm>
            <a:off x="323528" y="1340768"/>
            <a:ext cx="8820472" cy="163121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640080" tIns="640080" rIns="640080" bIns="640080" anchor="t" anchorCtr="1">
            <a:spAutoFit/>
          </a:bodyPr>
          <a:lstStyle>
            <a:lvl1pPr marL="0" marR="0" indent="0" algn="l" defTabSz="914400" rtl="0" eaLnBrk="0" fontAlgn="base" latinLnBrk="0" hangingPunct="0">
              <a:lnSpc>
                <a:spcPct val="100000"/>
              </a:lnSpc>
              <a:spcBef>
                <a:spcPct val="20000"/>
              </a:spcBef>
              <a:spcAft>
                <a:spcPct val="0"/>
              </a:spcAft>
              <a:buClr>
                <a:srgbClr val="014A99"/>
              </a:buClr>
              <a:buSzPct val="100000"/>
              <a:buFontTx/>
              <a:buNone/>
              <a:tabLst/>
              <a:defRPr sz="2200" b="1" i="1"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Tree>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4" name="Rectangle 3"/>
          <p:cNvSpPr/>
          <p:nvPr userDrawn="1"/>
        </p:nvSpPr>
        <p:spPr>
          <a:xfrm>
            <a:off x="0" y="260350"/>
            <a:ext cx="8893175" cy="823913"/>
          </a:xfrm>
          <a:prstGeom prst="rect">
            <a:avLst/>
          </a:prstGeom>
          <a:solidFill>
            <a:schemeClr val="bg1">
              <a:alpha val="60000"/>
            </a:schemeClr>
          </a:solidFill>
          <a:ln>
            <a:noFill/>
          </a:ln>
          <a:effectLst>
            <a:outerShdw blurRad="203200" dist="101600" dir="2700000" algn="tl"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5" name="Picture 13"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11" name="Text Placeholder 5"/>
          <p:cNvSpPr>
            <a:spLocks noGrp="1"/>
          </p:cNvSpPr>
          <p:nvPr>
            <p:ph type="body" sz="quarter" idx="10"/>
          </p:nvPr>
        </p:nvSpPr>
        <p:spPr>
          <a:xfrm>
            <a:off x="323528" y="1340768"/>
            <a:ext cx="8820472" cy="51845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22860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Tree>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
    <p:spTree>
      <p:nvGrpSpPr>
        <p:cNvPr id="1" name=""/>
        <p:cNvGrpSpPr/>
        <p:nvPr/>
      </p:nvGrpSpPr>
      <p:grpSpPr>
        <a:xfrm>
          <a:off x="0" y="0"/>
          <a:ext cx="0" cy="0"/>
          <a:chOff x="0" y="0"/>
          <a:chExt cx="0" cy="0"/>
        </a:xfrm>
      </p:grpSpPr>
      <p:sp>
        <p:nvSpPr>
          <p:cNvPr id="5" name="Rectangle 4"/>
          <p:cNvSpPr/>
          <p:nvPr userDrawn="1"/>
        </p:nvSpPr>
        <p:spPr>
          <a:xfrm>
            <a:off x="0" y="260350"/>
            <a:ext cx="8893175" cy="823913"/>
          </a:xfrm>
          <a:prstGeom prst="rect">
            <a:avLst/>
          </a:prstGeom>
          <a:solidFill>
            <a:schemeClr val="bg1">
              <a:alpha val="60000"/>
            </a:schemeClr>
          </a:solidFill>
          <a:ln>
            <a:noFill/>
          </a:ln>
          <a:effectLst>
            <a:outerShdw blurRad="203200" dist="101600" dir="2700000" algn="tl"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8" name="Picture 13"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15"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23528" y="1340768"/>
            <a:ext cx="4248472" cy="51845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228600" rIns="9144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2"/>
          </p:nvPr>
        </p:nvSpPr>
        <p:spPr>
          <a:xfrm>
            <a:off x="4860032" y="1340768"/>
            <a:ext cx="4283968" cy="51845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91440" tIns="228600" rIns="18288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 + 2 Column">
    <p:spTree>
      <p:nvGrpSpPr>
        <p:cNvPr id="1" name=""/>
        <p:cNvGrpSpPr/>
        <p:nvPr/>
      </p:nvGrpSpPr>
      <p:grpSpPr>
        <a:xfrm>
          <a:off x="0" y="0"/>
          <a:ext cx="0" cy="0"/>
          <a:chOff x="0" y="0"/>
          <a:chExt cx="0" cy="0"/>
        </a:xfrm>
      </p:grpSpPr>
      <p:sp>
        <p:nvSpPr>
          <p:cNvPr id="6" name="Rectangle 5"/>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8" name="Picture 5"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7"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9" name="Text Placeholder 5"/>
          <p:cNvSpPr>
            <a:spLocks noGrp="1"/>
          </p:cNvSpPr>
          <p:nvPr>
            <p:ph type="body" sz="quarter" idx="11"/>
          </p:nvPr>
        </p:nvSpPr>
        <p:spPr>
          <a:xfrm>
            <a:off x="323528" y="1988840"/>
            <a:ext cx="4248472" cy="4536504"/>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182880" rIns="18288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5"/>
          <p:cNvSpPr>
            <a:spLocks noGrp="1"/>
          </p:cNvSpPr>
          <p:nvPr>
            <p:ph type="body" sz="quarter" idx="12"/>
          </p:nvPr>
        </p:nvSpPr>
        <p:spPr>
          <a:xfrm>
            <a:off x="4860032" y="1988840"/>
            <a:ext cx="4283968" cy="4536504"/>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182880" rIns="18288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0"/>
          </p:nvPr>
        </p:nvSpPr>
        <p:spPr>
          <a:xfrm>
            <a:off x="323528" y="1340768"/>
            <a:ext cx="8820472" cy="492443"/>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0" bIns="91440" anchor="t" anchorCtr="0">
            <a:spAutoFit/>
          </a:bodyPr>
          <a:lstStyle>
            <a:lvl1pPr marL="0" marR="0" indent="0" algn="l" defTabSz="914400" rtl="0" eaLnBrk="0" fontAlgn="base" latinLnBrk="0" hangingPunct="0">
              <a:lnSpc>
                <a:spcPct val="100000"/>
              </a:lnSpc>
              <a:spcBef>
                <a:spcPts val="0"/>
              </a:spcBef>
              <a:spcAft>
                <a:spcPct val="0"/>
              </a:spcAft>
              <a:buClr>
                <a:srgbClr val="014A99"/>
              </a:buClr>
              <a:buSzPct val="100000"/>
              <a:buFontTx/>
              <a:buNone/>
              <a:tabLst/>
              <a:defRPr sz="2000" b="1" i="0"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Tree>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3 Step (#)">
    <p:spTree>
      <p:nvGrpSpPr>
        <p:cNvPr id="1" name=""/>
        <p:cNvGrpSpPr/>
        <p:nvPr/>
      </p:nvGrpSpPr>
      <p:grpSpPr>
        <a:xfrm>
          <a:off x="0" y="0"/>
          <a:ext cx="0" cy="0"/>
          <a:chOff x="0" y="0"/>
          <a:chExt cx="0" cy="0"/>
        </a:xfrm>
      </p:grpSpPr>
      <p:sp>
        <p:nvSpPr>
          <p:cNvPr id="10" name="Rectangle 9"/>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13" name="Picture 5"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7"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8" name="Text Placeholder 5"/>
          <p:cNvSpPr>
            <a:spLocks noGrp="1"/>
          </p:cNvSpPr>
          <p:nvPr>
            <p:ph type="body" sz="quarter" idx="10"/>
          </p:nvPr>
        </p:nvSpPr>
        <p:spPr>
          <a:xfrm>
            <a:off x="323528" y="1340768"/>
            <a:ext cx="8820472" cy="492443"/>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0" bIns="91440" anchor="t" anchorCtr="0">
            <a:spAutoFit/>
          </a:bodyPr>
          <a:lstStyle>
            <a:lvl1pPr marL="0" marR="0" indent="0" algn="l" defTabSz="914400" rtl="0" eaLnBrk="0" fontAlgn="base" latinLnBrk="0" hangingPunct="0">
              <a:lnSpc>
                <a:spcPct val="100000"/>
              </a:lnSpc>
              <a:spcBef>
                <a:spcPts val="0"/>
              </a:spcBef>
              <a:spcAft>
                <a:spcPct val="0"/>
              </a:spcAft>
              <a:buClr>
                <a:srgbClr val="014A99"/>
              </a:buClr>
              <a:buSzPct val="100000"/>
              <a:buFontTx/>
              <a:buNone/>
              <a:tabLst/>
              <a:defRPr sz="2000" b="1" i="0"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
        <p:nvSpPr>
          <p:cNvPr id="9" name="Text Placeholder 5"/>
          <p:cNvSpPr>
            <a:spLocks noGrp="1"/>
          </p:cNvSpPr>
          <p:nvPr>
            <p:ph type="body" sz="quarter" idx="11"/>
          </p:nvPr>
        </p:nvSpPr>
        <p:spPr>
          <a:xfrm>
            <a:off x="323528" y="1988840"/>
            <a:ext cx="8820472" cy="1364476"/>
          </a:xfrm>
          <a:prstGeom prst="rect">
            <a:avLst/>
          </a:prstGeom>
          <a:blipFill rotWithShape="0">
            <a:blip r:embed="rId3">
              <a:alphaModFix amt="60000"/>
            </a:blip>
            <a:tile tx="0" ty="0" sx="100000" sy="100000" flip="none" algn="tl"/>
          </a:blipFill>
          <a:ln>
            <a:noFill/>
          </a:ln>
          <a:effectLst>
            <a:outerShdw blurRad="203200" dist="101600" dir="2700000" algn="tl" rotWithShape="0">
              <a:srgbClr val="014A99">
                <a:alpha val="20000"/>
              </a:srgbClr>
            </a:outerShdw>
          </a:effectLst>
        </p:spPr>
        <p:txBody>
          <a:bodyPr vert="horz" lIns="914400" tIns="91440" rIns="91440" bIns="91440">
            <a:spAutoFit/>
          </a:bodyPr>
          <a:lstStyle>
            <a:lvl1pPr marL="256032" indent="-256032">
              <a:buClr>
                <a:srgbClr val="014A99"/>
              </a:buClr>
              <a:buSzPct val="100000"/>
              <a:buFontTx/>
              <a:buBlip>
                <a:blip r:embed="rId4"/>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2"/>
          </p:nvPr>
        </p:nvSpPr>
        <p:spPr>
          <a:xfrm>
            <a:off x="323528" y="3501008"/>
            <a:ext cx="8820472" cy="1364476"/>
          </a:xfrm>
          <a:prstGeom prst="rect">
            <a:avLst/>
          </a:prstGeom>
          <a:blipFill rotWithShape="0">
            <a:blip r:embed="rId3">
              <a:alphaModFix amt="60000"/>
            </a:blip>
            <a:tile tx="0" ty="0" sx="100000" sy="100000" flip="none" algn="tl"/>
          </a:blipFill>
          <a:ln>
            <a:noFill/>
          </a:ln>
          <a:effectLst>
            <a:outerShdw blurRad="203200" dist="101600" dir="2700000" algn="tl" rotWithShape="0">
              <a:srgbClr val="014A99">
                <a:alpha val="20000"/>
              </a:srgbClr>
            </a:outerShdw>
          </a:effectLst>
        </p:spPr>
        <p:txBody>
          <a:bodyPr vert="horz" lIns="914400" tIns="91440" rIns="91440" bIns="91440">
            <a:spAutoFit/>
          </a:bodyPr>
          <a:lstStyle>
            <a:lvl1pPr marL="256032" indent="-256032">
              <a:buClr>
                <a:srgbClr val="014A99"/>
              </a:buClr>
              <a:buSzPct val="100000"/>
              <a:buFontTx/>
              <a:buBlip>
                <a:blip r:embed="rId4"/>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5"/>
          <p:cNvSpPr>
            <a:spLocks noGrp="1"/>
          </p:cNvSpPr>
          <p:nvPr>
            <p:ph type="body" sz="quarter" idx="13"/>
          </p:nvPr>
        </p:nvSpPr>
        <p:spPr>
          <a:xfrm>
            <a:off x="323528" y="5013176"/>
            <a:ext cx="8820472" cy="1364476"/>
          </a:xfrm>
          <a:prstGeom prst="rect">
            <a:avLst/>
          </a:prstGeom>
          <a:blipFill rotWithShape="0">
            <a:blip r:embed="rId3">
              <a:alphaModFix amt="60000"/>
            </a:blip>
            <a:tile tx="0" ty="0" sx="100000" sy="100000" flip="none" algn="tl"/>
          </a:blipFill>
          <a:ln>
            <a:noFill/>
          </a:ln>
          <a:effectLst>
            <a:outerShdw blurRad="203200" dist="101600" dir="2700000" algn="tl" rotWithShape="0">
              <a:srgbClr val="014A99">
                <a:alpha val="20000"/>
              </a:srgbClr>
            </a:outerShdw>
          </a:effectLst>
        </p:spPr>
        <p:txBody>
          <a:bodyPr vert="horz" lIns="914400" tIns="91440" rIns="91440" bIns="91440">
            <a:spAutoFit/>
          </a:bodyPr>
          <a:lstStyle>
            <a:lvl1pPr marL="256032" indent="-256032">
              <a:buClr>
                <a:srgbClr val="014A99"/>
              </a:buClr>
              <a:buSzPct val="100000"/>
              <a:buFontTx/>
              <a:buBlip>
                <a:blip r:embed="rId4"/>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4"/>
          </p:nvPr>
        </p:nvSpPr>
        <p:spPr>
          <a:xfrm>
            <a:off x="323528" y="1988840"/>
            <a:ext cx="792088" cy="1368425"/>
          </a:xfrm>
          <a:prstGeom prst="rect">
            <a:avLst/>
          </a:prstGeom>
        </p:spPr>
        <p:txBody>
          <a:bodyPr vert="horz" lIns="0" tIns="182880" rIns="0" bIns="182880" anchor="ctr" anchorCtr="1">
            <a:noAutofit/>
          </a:bodyPr>
          <a:lstStyle>
            <a:lvl1pPr marL="0" indent="0" algn="ctr">
              <a:spcBef>
                <a:spcPts val="0"/>
              </a:spcBef>
              <a:spcAft>
                <a:spcPts val="0"/>
              </a:spcAft>
              <a:buFontTx/>
              <a:buNone/>
              <a:defRPr sz="3000" b="1" i="0">
                <a:solidFill>
                  <a:srgbClr val="014A99"/>
                </a:solidFill>
              </a:defRPr>
            </a:lvl1pPr>
          </a:lstStyle>
          <a:p>
            <a:pPr lvl="0"/>
            <a:r>
              <a:rPr lang="fr-FR" smtClean="0"/>
              <a:t>Cliquez pour modifier les styles du texte du masque</a:t>
            </a:r>
          </a:p>
        </p:txBody>
      </p:sp>
      <p:sp>
        <p:nvSpPr>
          <p:cNvPr id="18" name="Text Placeholder 16"/>
          <p:cNvSpPr>
            <a:spLocks noGrp="1"/>
          </p:cNvSpPr>
          <p:nvPr>
            <p:ph type="body" sz="quarter" idx="15"/>
          </p:nvPr>
        </p:nvSpPr>
        <p:spPr>
          <a:xfrm>
            <a:off x="323528" y="3501008"/>
            <a:ext cx="792088" cy="1368425"/>
          </a:xfrm>
          <a:prstGeom prst="rect">
            <a:avLst/>
          </a:prstGeom>
        </p:spPr>
        <p:txBody>
          <a:bodyPr vert="horz" lIns="0" tIns="182880" rIns="0" bIns="182880" anchor="ctr" anchorCtr="1">
            <a:noAutofit/>
          </a:bodyPr>
          <a:lstStyle>
            <a:lvl1pPr marL="0" indent="0" algn="ctr">
              <a:spcBef>
                <a:spcPts val="0"/>
              </a:spcBef>
              <a:spcAft>
                <a:spcPts val="0"/>
              </a:spcAft>
              <a:buFontTx/>
              <a:buNone/>
              <a:defRPr sz="3000" b="1" i="0">
                <a:solidFill>
                  <a:srgbClr val="014A99"/>
                </a:solidFill>
              </a:defRPr>
            </a:lvl1pPr>
          </a:lstStyle>
          <a:p>
            <a:pPr lvl="0"/>
            <a:r>
              <a:rPr lang="fr-FR" smtClean="0"/>
              <a:t>Cliquez pour modifier les styles du texte du masque</a:t>
            </a:r>
          </a:p>
        </p:txBody>
      </p:sp>
      <p:sp>
        <p:nvSpPr>
          <p:cNvPr id="19" name="Text Placeholder 16"/>
          <p:cNvSpPr>
            <a:spLocks noGrp="1"/>
          </p:cNvSpPr>
          <p:nvPr>
            <p:ph type="body" sz="quarter" idx="16"/>
          </p:nvPr>
        </p:nvSpPr>
        <p:spPr>
          <a:xfrm>
            <a:off x="323528" y="5013176"/>
            <a:ext cx="792088" cy="1368425"/>
          </a:xfrm>
          <a:prstGeom prst="rect">
            <a:avLst/>
          </a:prstGeom>
        </p:spPr>
        <p:txBody>
          <a:bodyPr vert="horz" lIns="0" tIns="182880" rIns="0" bIns="182880" anchor="ctr" anchorCtr="1">
            <a:noAutofit/>
          </a:bodyPr>
          <a:lstStyle>
            <a:lvl1pPr marL="0" indent="0" algn="ctr">
              <a:spcBef>
                <a:spcPts val="0"/>
              </a:spcBef>
              <a:spcAft>
                <a:spcPts val="0"/>
              </a:spcAft>
              <a:buFontTx/>
              <a:buNone/>
              <a:defRPr sz="3000" b="1" i="0">
                <a:solidFill>
                  <a:srgbClr val="014A99"/>
                </a:solidFill>
              </a:defRPr>
            </a:lvl1pPr>
          </a:lstStyle>
          <a:p>
            <a:pPr lvl="0"/>
            <a:r>
              <a:rPr lang="fr-FR" smtClean="0"/>
              <a:t>Cliquez pour modifier les styles du texte du masque</a:t>
            </a:r>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GFSI-Logo.png"/>
          <p:cNvPicPr>
            <a:picLocks noChangeAspect="1"/>
          </p:cNvPicPr>
          <p:nvPr userDrawn="1"/>
        </p:nvPicPr>
        <p:blipFill>
          <a:blip r:embed="rId2" cstate="print"/>
          <a:stretch>
            <a:fillRect/>
          </a:stretch>
        </p:blipFill>
        <p:spPr>
          <a:xfrm>
            <a:off x="3609975" y="349250"/>
            <a:ext cx="1963738" cy="2584450"/>
          </a:xfrm>
          <a:prstGeom prst="rect">
            <a:avLst/>
          </a:prstGeom>
          <a:effectLst>
            <a:outerShdw blurRad="203200" dist="101600" dir="2700000" algn="tl" rotWithShape="0">
              <a:srgbClr val="014A99">
                <a:alpha val="10000"/>
              </a:srgbClr>
            </a:outerShdw>
          </a:effectLst>
        </p:spPr>
      </p:pic>
      <p:sp>
        <p:nvSpPr>
          <p:cNvPr id="5" name="Text Placeholder 4"/>
          <p:cNvSpPr>
            <a:spLocks noGrp="1"/>
          </p:cNvSpPr>
          <p:nvPr>
            <p:ph type="body" sz="quarter" idx="10"/>
          </p:nvPr>
        </p:nvSpPr>
        <p:spPr>
          <a:xfrm>
            <a:off x="0" y="3212976"/>
            <a:ext cx="9144000" cy="1846659"/>
          </a:xfrm>
          <a:prstGeom prst="rect">
            <a:avLst/>
          </a:prstGeom>
          <a:solidFill>
            <a:schemeClr val="tx2">
              <a:alpha val="60000"/>
            </a:schemeClr>
          </a:solidFill>
          <a:effectLst>
            <a:outerShdw blurRad="203200" dist="101600" dir="2700000" algn="tl" rotWithShape="0">
              <a:srgbClr val="014A99">
                <a:alpha val="20000"/>
              </a:srgbClr>
            </a:outerShdw>
          </a:effectLst>
        </p:spPr>
        <p:txBody>
          <a:bodyPr vert="horz" lIns="0" tIns="640080" rIns="0" bIns="640080" anchor="t" anchorCtr="1">
            <a:spAutoFit/>
          </a:bodyPr>
          <a:lstStyle>
            <a:lvl1pPr marL="0" indent="0" algn="ctr">
              <a:lnSpc>
                <a:spcPct val="100000"/>
              </a:lnSpc>
              <a:spcBef>
                <a:spcPts val="0"/>
              </a:spcBef>
              <a:spcAft>
                <a:spcPts val="2400"/>
              </a:spcAft>
              <a:buFontTx/>
              <a:buNone/>
              <a:defRPr sz="3600" b="1" i="0">
                <a:solidFill>
                  <a:srgbClr val="014A99"/>
                </a:solidFill>
              </a:defRPr>
            </a:lvl1pPr>
            <a:lvl2pPr marL="0" indent="0" algn="ctr">
              <a:lnSpc>
                <a:spcPct val="100000"/>
              </a:lnSpc>
              <a:spcBef>
                <a:spcPts val="0"/>
              </a:spcBef>
              <a:buFontTx/>
              <a:buNone/>
              <a:defRPr>
                <a:solidFill>
                  <a:srgbClr val="014A99"/>
                </a:solidFill>
              </a:defRPr>
            </a:lvl2pPr>
            <a:lvl3pPr marL="0" indent="0" algn="ctr">
              <a:lnSpc>
                <a:spcPct val="100000"/>
              </a:lnSpc>
              <a:spcBef>
                <a:spcPts val="0"/>
              </a:spcBef>
              <a:buFontTx/>
              <a:buNone/>
              <a:defRPr>
                <a:solidFill>
                  <a:srgbClr val="014A99"/>
                </a:solidFill>
              </a:defRPr>
            </a:lvl3pPr>
            <a:lvl4pPr marL="0" indent="0" algn="ctr">
              <a:lnSpc>
                <a:spcPct val="100000"/>
              </a:lnSpc>
              <a:spcBef>
                <a:spcPts val="0"/>
              </a:spcBef>
              <a:buFontTx/>
              <a:buNone/>
              <a:defRPr>
                <a:solidFill>
                  <a:srgbClr val="014A99"/>
                </a:solidFill>
              </a:defRPr>
            </a:lvl4pPr>
            <a:lvl5pPr marL="0" indent="0" algn="ctr">
              <a:lnSpc>
                <a:spcPct val="100000"/>
              </a:lnSpc>
              <a:spcBef>
                <a:spcPts val="0"/>
              </a:spcBef>
              <a:buFontTx/>
              <a:buNone/>
              <a:defRPr>
                <a:solidFill>
                  <a:srgbClr val="014A99"/>
                </a:solidFill>
              </a:defRPr>
            </a:lvl5pPr>
          </a:lstStyle>
          <a:p>
            <a:pPr lvl="0"/>
            <a:endParaRPr lang="en-US" dirty="0" smtClean="0"/>
          </a:p>
        </p:txBody>
      </p:sp>
    </p:spTree>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 + 3 Step">
    <p:spTree>
      <p:nvGrpSpPr>
        <p:cNvPr id="1" name=""/>
        <p:cNvGrpSpPr/>
        <p:nvPr/>
      </p:nvGrpSpPr>
      <p:grpSpPr>
        <a:xfrm>
          <a:off x="0" y="0"/>
          <a:ext cx="0" cy="0"/>
          <a:chOff x="0" y="0"/>
          <a:chExt cx="0" cy="0"/>
        </a:xfrm>
      </p:grpSpPr>
      <p:sp>
        <p:nvSpPr>
          <p:cNvPr id="10" name="Rectangle 9"/>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11" name="Picture 5"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7"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8" name="Text Placeholder 5"/>
          <p:cNvSpPr>
            <a:spLocks noGrp="1"/>
          </p:cNvSpPr>
          <p:nvPr>
            <p:ph type="body" sz="quarter" idx="10"/>
          </p:nvPr>
        </p:nvSpPr>
        <p:spPr>
          <a:xfrm>
            <a:off x="323528" y="1340768"/>
            <a:ext cx="8820472" cy="492443"/>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0" bIns="91440" anchor="t" anchorCtr="0">
            <a:spAutoFit/>
          </a:bodyPr>
          <a:lstStyle>
            <a:lvl1pPr marL="0" marR="0" indent="0" algn="l" defTabSz="914400" rtl="0" eaLnBrk="0" fontAlgn="base" latinLnBrk="0" hangingPunct="0">
              <a:lnSpc>
                <a:spcPct val="100000"/>
              </a:lnSpc>
              <a:spcBef>
                <a:spcPts val="0"/>
              </a:spcBef>
              <a:spcAft>
                <a:spcPct val="0"/>
              </a:spcAft>
              <a:buClr>
                <a:srgbClr val="014A99"/>
              </a:buClr>
              <a:buSzPct val="100000"/>
              <a:buFontTx/>
              <a:buNone/>
              <a:tabLst/>
              <a:defRPr sz="2000" b="1" i="0"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
        <p:nvSpPr>
          <p:cNvPr id="9" name="Text Placeholder 5"/>
          <p:cNvSpPr>
            <a:spLocks noGrp="1"/>
          </p:cNvSpPr>
          <p:nvPr>
            <p:ph type="body" sz="quarter" idx="11"/>
          </p:nvPr>
        </p:nvSpPr>
        <p:spPr>
          <a:xfrm>
            <a:off x="323528" y="1988840"/>
            <a:ext cx="8820472" cy="13644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91440" bIns="91440">
            <a:spAutoFit/>
          </a:bodyPr>
          <a:lstStyle>
            <a:lvl1pPr marL="256032" indent="-256032">
              <a:buClr>
                <a:srgbClr val="014A99"/>
              </a:buClr>
              <a:buSzPct val="100000"/>
              <a:buFontTx/>
              <a:buBlip>
                <a:blip r:embed="rId3"/>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sz="quarter" idx="12"/>
          </p:nvPr>
        </p:nvSpPr>
        <p:spPr>
          <a:xfrm>
            <a:off x="323528" y="3504684"/>
            <a:ext cx="8820472" cy="13644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91440" bIns="91440">
            <a:spAutoFit/>
          </a:bodyPr>
          <a:lstStyle>
            <a:lvl1pPr marL="256032" indent="-256032">
              <a:buClr>
                <a:srgbClr val="014A99"/>
              </a:buClr>
              <a:buSzPct val="100000"/>
              <a:buFontTx/>
              <a:buBlip>
                <a:blip r:embed="rId3"/>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5"/>
          <p:cNvSpPr>
            <a:spLocks noGrp="1"/>
          </p:cNvSpPr>
          <p:nvPr>
            <p:ph type="body" sz="quarter" idx="13"/>
          </p:nvPr>
        </p:nvSpPr>
        <p:spPr>
          <a:xfrm>
            <a:off x="323528" y="5013176"/>
            <a:ext cx="8820472" cy="13644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91440" bIns="91440">
            <a:spAutoFit/>
          </a:bodyPr>
          <a:lstStyle>
            <a:lvl1pPr marL="256032" indent="-256032">
              <a:buClr>
                <a:srgbClr val="014A99"/>
              </a:buClr>
              <a:buSzPct val="100000"/>
              <a:buFontTx/>
              <a:buBlip>
                <a:blip r:embed="rId3"/>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 Graph/Chart">
    <p:spTree>
      <p:nvGrpSpPr>
        <p:cNvPr id="1" name=""/>
        <p:cNvGrpSpPr/>
        <p:nvPr/>
      </p:nvGrpSpPr>
      <p:grpSpPr>
        <a:xfrm>
          <a:off x="0" y="0"/>
          <a:ext cx="0" cy="0"/>
          <a:chOff x="0" y="0"/>
          <a:chExt cx="0" cy="0"/>
        </a:xfrm>
      </p:grpSpPr>
      <p:sp>
        <p:nvSpPr>
          <p:cNvPr id="3" name="Rectangle 2"/>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4" name="Picture 3"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6" name="Rectangle 5"/>
          <p:cNvSpPr/>
          <p:nvPr userDrawn="1"/>
        </p:nvSpPr>
        <p:spPr>
          <a:xfrm>
            <a:off x="0" y="1341438"/>
            <a:ext cx="9144000" cy="5183187"/>
          </a:xfrm>
          <a:prstGeom prst="rect">
            <a:avLst/>
          </a:prstGeom>
          <a:solidFill>
            <a:schemeClr val="tx2">
              <a:alpha val="7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5"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Tree>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GFSI-Logo.png"/>
          <p:cNvPicPr>
            <a:picLocks noChangeAspect="1"/>
          </p:cNvPicPr>
          <p:nvPr userDrawn="1"/>
        </p:nvPicPr>
        <p:blipFill>
          <a:blip r:embed="rId2" cstate="print"/>
          <a:stretch>
            <a:fillRect/>
          </a:stretch>
        </p:blipFill>
        <p:spPr>
          <a:xfrm>
            <a:off x="3609975" y="349250"/>
            <a:ext cx="1963738" cy="2584450"/>
          </a:xfrm>
          <a:prstGeom prst="rect">
            <a:avLst/>
          </a:prstGeom>
          <a:effectLst>
            <a:outerShdw blurRad="203200" dist="101600" dir="2700000" algn="tl" rotWithShape="0">
              <a:srgbClr val="014A99">
                <a:alpha val="10000"/>
              </a:srgbClr>
            </a:outerShdw>
          </a:effectLst>
        </p:spPr>
      </p:pic>
      <p:sp>
        <p:nvSpPr>
          <p:cNvPr id="5" name="Text Placeholder 4"/>
          <p:cNvSpPr>
            <a:spLocks noGrp="1"/>
          </p:cNvSpPr>
          <p:nvPr>
            <p:ph type="body" sz="quarter" idx="10"/>
          </p:nvPr>
        </p:nvSpPr>
        <p:spPr>
          <a:xfrm>
            <a:off x="0" y="3212976"/>
            <a:ext cx="9144000" cy="1846659"/>
          </a:xfrm>
          <a:prstGeom prst="rect">
            <a:avLst/>
          </a:prstGeom>
          <a:solidFill>
            <a:schemeClr val="tx2">
              <a:alpha val="60000"/>
            </a:schemeClr>
          </a:solidFill>
          <a:effectLst>
            <a:outerShdw blurRad="203200" dist="101600" dir="2700000" algn="tl" rotWithShape="0">
              <a:srgbClr val="014A99">
                <a:alpha val="20000"/>
              </a:srgbClr>
            </a:outerShdw>
          </a:effectLst>
        </p:spPr>
        <p:txBody>
          <a:bodyPr vert="horz" lIns="0" tIns="640080" rIns="0" bIns="640080" anchor="t" anchorCtr="1">
            <a:spAutoFit/>
          </a:bodyPr>
          <a:lstStyle>
            <a:lvl1pPr marL="0" indent="0" algn="ctr">
              <a:lnSpc>
                <a:spcPct val="100000"/>
              </a:lnSpc>
              <a:spcBef>
                <a:spcPts val="0"/>
              </a:spcBef>
              <a:spcAft>
                <a:spcPts val="2400"/>
              </a:spcAft>
              <a:buFontTx/>
              <a:buNone/>
              <a:defRPr sz="3600" b="1" i="0">
                <a:solidFill>
                  <a:srgbClr val="014A99"/>
                </a:solidFill>
              </a:defRPr>
            </a:lvl1pPr>
            <a:lvl2pPr marL="0" indent="0" algn="ctr">
              <a:lnSpc>
                <a:spcPct val="100000"/>
              </a:lnSpc>
              <a:spcBef>
                <a:spcPts val="0"/>
              </a:spcBef>
              <a:buFontTx/>
              <a:buNone/>
              <a:defRPr>
                <a:solidFill>
                  <a:srgbClr val="014A99"/>
                </a:solidFill>
              </a:defRPr>
            </a:lvl2pPr>
            <a:lvl3pPr marL="0" indent="0" algn="ctr">
              <a:lnSpc>
                <a:spcPct val="100000"/>
              </a:lnSpc>
              <a:spcBef>
                <a:spcPts val="0"/>
              </a:spcBef>
              <a:buFontTx/>
              <a:buNone/>
              <a:defRPr>
                <a:solidFill>
                  <a:srgbClr val="014A99"/>
                </a:solidFill>
              </a:defRPr>
            </a:lvl3pPr>
            <a:lvl4pPr marL="0" indent="0" algn="ctr">
              <a:lnSpc>
                <a:spcPct val="100000"/>
              </a:lnSpc>
              <a:spcBef>
                <a:spcPts val="0"/>
              </a:spcBef>
              <a:buFontTx/>
              <a:buNone/>
              <a:defRPr>
                <a:solidFill>
                  <a:srgbClr val="014A99"/>
                </a:solidFill>
              </a:defRPr>
            </a:lvl4pPr>
            <a:lvl5pPr marL="0" indent="0" algn="ctr">
              <a:lnSpc>
                <a:spcPct val="100000"/>
              </a:lnSpc>
              <a:spcBef>
                <a:spcPts val="0"/>
              </a:spcBef>
              <a:buFontTx/>
              <a:buNone/>
              <a:defRPr>
                <a:solidFill>
                  <a:srgbClr val="014A99"/>
                </a:solidFill>
              </a:defRPr>
            </a:lvl5pPr>
          </a:lstStyle>
          <a:p>
            <a:pPr lvl="0"/>
            <a:endParaRPr lang="en-US" dirty="0" smtClean="0"/>
          </a:p>
        </p:txBody>
      </p:sp>
    </p:spTree>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Subtitle">
    <p:spTree>
      <p:nvGrpSpPr>
        <p:cNvPr id="1" name=""/>
        <p:cNvGrpSpPr/>
        <p:nvPr/>
      </p:nvGrpSpPr>
      <p:grpSpPr>
        <a:xfrm>
          <a:off x="0" y="0"/>
          <a:ext cx="0" cy="0"/>
          <a:chOff x="0" y="0"/>
          <a:chExt cx="0" cy="0"/>
        </a:xfrm>
      </p:grpSpPr>
      <p:pic>
        <p:nvPicPr>
          <p:cNvPr id="3" name="Picture 2" descr="GFSI-Logo.png"/>
          <p:cNvPicPr>
            <a:picLocks noChangeAspect="1"/>
          </p:cNvPicPr>
          <p:nvPr userDrawn="1"/>
        </p:nvPicPr>
        <p:blipFill>
          <a:blip r:embed="rId2" cstate="print"/>
          <a:stretch>
            <a:fillRect/>
          </a:stretch>
        </p:blipFill>
        <p:spPr>
          <a:xfrm>
            <a:off x="3609975" y="349250"/>
            <a:ext cx="1963738" cy="2584450"/>
          </a:xfrm>
          <a:prstGeom prst="rect">
            <a:avLst/>
          </a:prstGeom>
          <a:effectLst>
            <a:outerShdw blurRad="203200" dist="101600" dir="2700000" algn="tl" rotWithShape="0">
              <a:srgbClr val="014A99">
                <a:alpha val="10000"/>
              </a:srgbClr>
            </a:outerShdw>
          </a:effectLst>
        </p:spPr>
      </p:pic>
      <p:sp>
        <p:nvSpPr>
          <p:cNvPr id="5" name="Text Placeholder 4"/>
          <p:cNvSpPr>
            <a:spLocks noGrp="1"/>
          </p:cNvSpPr>
          <p:nvPr>
            <p:ph type="body" sz="quarter" idx="10"/>
          </p:nvPr>
        </p:nvSpPr>
        <p:spPr>
          <a:xfrm>
            <a:off x="0" y="3212976"/>
            <a:ext cx="9144000" cy="2508379"/>
          </a:xfrm>
          <a:prstGeom prst="rect">
            <a:avLst/>
          </a:prstGeom>
          <a:solidFill>
            <a:schemeClr val="tx2">
              <a:alpha val="60000"/>
            </a:schemeClr>
          </a:solidFill>
          <a:effectLst>
            <a:outerShdw blurRad="203200" dist="101600" dir="2700000" algn="tl" rotWithShape="0">
              <a:srgbClr val="014A99">
                <a:alpha val="20000"/>
              </a:srgbClr>
            </a:outerShdw>
          </a:effectLst>
        </p:spPr>
        <p:txBody>
          <a:bodyPr vert="horz" lIns="0" tIns="640080" rIns="0" bIns="640080" anchor="t" anchorCtr="1">
            <a:spAutoFit/>
          </a:bodyPr>
          <a:lstStyle>
            <a:lvl1pPr marL="0" indent="0" algn="ctr">
              <a:lnSpc>
                <a:spcPct val="100000"/>
              </a:lnSpc>
              <a:spcBef>
                <a:spcPts val="0"/>
              </a:spcBef>
              <a:spcAft>
                <a:spcPts val="1800"/>
              </a:spcAft>
              <a:buFontTx/>
              <a:buNone/>
              <a:defRPr sz="3600" b="1" i="0">
                <a:solidFill>
                  <a:srgbClr val="014A99"/>
                </a:solidFill>
              </a:defRPr>
            </a:lvl1pPr>
            <a:lvl2pPr marL="0" indent="0" algn="ctr">
              <a:lnSpc>
                <a:spcPct val="100000"/>
              </a:lnSpc>
              <a:spcBef>
                <a:spcPts val="0"/>
              </a:spcBef>
              <a:buFontTx/>
              <a:buNone/>
              <a:defRPr>
                <a:solidFill>
                  <a:srgbClr val="64AFDF"/>
                </a:solidFill>
              </a:defRPr>
            </a:lvl2pPr>
            <a:lvl3pPr marL="0" indent="0" algn="ctr">
              <a:lnSpc>
                <a:spcPct val="100000"/>
              </a:lnSpc>
              <a:spcBef>
                <a:spcPts val="0"/>
              </a:spcBef>
              <a:buFontTx/>
              <a:buNone/>
              <a:defRPr>
                <a:solidFill>
                  <a:srgbClr val="014A99"/>
                </a:solidFill>
              </a:defRPr>
            </a:lvl3pPr>
            <a:lvl4pPr marL="0" indent="0" algn="ctr">
              <a:lnSpc>
                <a:spcPct val="100000"/>
              </a:lnSpc>
              <a:spcBef>
                <a:spcPts val="0"/>
              </a:spcBef>
              <a:buFontTx/>
              <a:buNone/>
              <a:defRPr>
                <a:solidFill>
                  <a:srgbClr val="014A99"/>
                </a:solidFill>
              </a:defRPr>
            </a:lvl4pPr>
            <a:lvl5pPr marL="0" indent="0" algn="ctr">
              <a:lnSpc>
                <a:spcPct val="100000"/>
              </a:lnSpc>
              <a:spcBef>
                <a:spcPts val="0"/>
              </a:spcBef>
              <a:buFontTx/>
              <a:buNone/>
              <a:defRPr>
                <a:solidFill>
                  <a:srgbClr val="014A99"/>
                </a:solidFill>
              </a:defRPr>
            </a:lvl5pPr>
          </a:lstStyle>
          <a:p>
            <a:pPr lvl="0"/>
            <a:r>
              <a:rPr lang="en-US" dirty="0" smtClean="0"/>
              <a:t>Click to edit Master text styles</a:t>
            </a:r>
          </a:p>
          <a:p>
            <a:pPr lvl="1"/>
            <a:r>
              <a:rPr lang="en-US" dirty="0" smtClean="0"/>
              <a:t>Second level</a:t>
            </a:r>
          </a:p>
        </p:txBody>
      </p:sp>
    </p:spTree>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4" name="Picture 12"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9"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Tree>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Pull  Quote">
    <p:spTree>
      <p:nvGrpSpPr>
        <p:cNvPr id="1" name=""/>
        <p:cNvGrpSpPr/>
        <p:nvPr/>
      </p:nvGrpSpPr>
      <p:grpSpPr>
        <a:xfrm>
          <a:off x="0" y="0"/>
          <a:ext cx="0" cy="0"/>
          <a:chOff x="0" y="0"/>
          <a:chExt cx="0" cy="0"/>
        </a:xfrm>
      </p:grpSpPr>
      <p:sp>
        <p:nvSpPr>
          <p:cNvPr id="4" name="Rectangle 3"/>
          <p:cNvSpPr/>
          <p:nvPr userDrawn="1"/>
        </p:nvSpPr>
        <p:spPr>
          <a:xfrm>
            <a:off x="0" y="260350"/>
            <a:ext cx="8893175" cy="823913"/>
          </a:xfrm>
          <a:prstGeom prst="rect">
            <a:avLst/>
          </a:prstGeom>
          <a:solidFill>
            <a:schemeClr val="bg1">
              <a:alpha val="60000"/>
            </a:schemeClr>
          </a:solidFill>
          <a:ln>
            <a:noFill/>
          </a:ln>
          <a:effectLst>
            <a:outerShdw blurRad="203200" dist="101600" dir="2700000" algn="tl"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6" name="Picture 3"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5"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8" name="Text Placeholder 5"/>
          <p:cNvSpPr>
            <a:spLocks noGrp="1"/>
          </p:cNvSpPr>
          <p:nvPr>
            <p:ph type="body" sz="quarter" idx="10"/>
          </p:nvPr>
        </p:nvSpPr>
        <p:spPr>
          <a:xfrm>
            <a:off x="323528" y="1340768"/>
            <a:ext cx="8820472" cy="163121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640080" tIns="640080" rIns="640080" bIns="640080" anchor="t" anchorCtr="1">
            <a:spAutoFit/>
          </a:bodyPr>
          <a:lstStyle>
            <a:lvl1pPr marL="0" marR="0" indent="0" algn="l" defTabSz="914400" rtl="0" eaLnBrk="0" fontAlgn="base" latinLnBrk="0" hangingPunct="0">
              <a:lnSpc>
                <a:spcPct val="100000"/>
              </a:lnSpc>
              <a:spcBef>
                <a:spcPct val="20000"/>
              </a:spcBef>
              <a:spcAft>
                <a:spcPct val="0"/>
              </a:spcAft>
              <a:buClr>
                <a:srgbClr val="014A99"/>
              </a:buClr>
              <a:buSzPct val="100000"/>
              <a:buFontTx/>
              <a:buNone/>
              <a:tabLst/>
              <a:defRPr sz="2200" b="1" i="1"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Tree>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4" name="Rectangle 3"/>
          <p:cNvSpPr/>
          <p:nvPr userDrawn="1"/>
        </p:nvSpPr>
        <p:spPr>
          <a:xfrm>
            <a:off x="0" y="260350"/>
            <a:ext cx="8893175" cy="823913"/>
          </a:xfrm>
          <a:prstGeom prst="rect">
            <a:avLst/>
          </a:prstGeom>
          <a:solidFill>
            <a:schemeClr val="bg1">
              <a:alpha val="60000"/>
            </a:schemeClr>
          </a:solidFill>
          <a:ln>
            <a:noFill/>
          </a:ln>
          <a:effectLst>
            <a:outerShdw blurRad="203200" dist="101600" dir="2700000" algn="tl"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5" name="Picture 13"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11" name="Text Placeholder 5"/>
          <p:cNvSpPr>
            <a:spLocks noGrp="1"/>
          </p:cNvSpPr>
          <p:nvPr>
            <p:ph type="body" sz="quarter" idx="10"/>
          </p:nvPr>
        </p:nvSpPr>
        <p:spPr>
          <a:xfrm>
            <a:off x="323528" y="1340768"/>
            <a:ext cx="8820472" cy="51845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22860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Tree>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2 Column">
    <p:spTree>
      <p:nvGrpSpPr>
        <p:cNvPr id="1" name=""/>
        <p:cNvGrpSpPr/>
        <p:nvPr/>
      </p:nvGrpSpPr>
      <p:grpSpPr>
        <a:xfrm>
          <a:off x="0" y="0"/>
          <a:ext cx="0" cy="0"/>
          <a:chOff x="0" y="0"/>
          <a:chExt cx="0" cy="0"/>
        </a:xfrm>
      </p:grpSpPr>
      <p:sp>
        <p:nvSpPr>
          <p:cNvPr id="5" name="Rectangle 4"/>
          <p:cNvSpPr/>
          <p:nvPr userDrawn="1"/>
        </p:nvSpPr>
        <p:spPr>
          <a:xfrm>
            <a:off x="0" y="260350"/>
            <a:ext cx="8893175" cy="823913"/>
          </a:xfrm>
          <a:prstGeom prst="rect">
            <a:avLst/>
          </a:prstGeom>
          <a:solidFill>
            <a:schemeClr val="bg1">
              <a:alpha val="60000"/>
            </a:schemeClr>
          </a:solidFill>
          <a:ln>
            <a:noFill/>
          </a:ln>
          <a:effectLst>
            <a:outerShdw blurRad="203200" dist="101600" dir="2700000" algn="tl"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8" name="Picture 13"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15"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23528" y="1340768"/>
            <a:ext cx="4248472" cy="51845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228600" rIns="9144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2"/>
          </p:nvPr>
        </p:nvSpPr>
        <p:spPr>
          <a:xfrm>
            <a:off x="4860032" y="1340768"/>
            <a:ext cx="4283968" cy="51845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91440" tIns="228600" rIns="18288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ub + 2 Column">
    <p:spTree>
      <p:nvGrpSpPr>
        <p:cNvPr id="1" name=""/>
        <p:cNvGrpSpPr/>
        <p:nvPr/>
      </p:nvGrpSpPr>
      <p:grpSpPr>
        <a:xfrm>
          <a:off x="0" y="0"/>
          <a:ext cx="0" cy="0"/>
          <a:chOff x="0" y="0"/>
          <a:chExt cx="0" cy="0"/>
        </a:xfrm>
      </p:grpSpPr>
      <p:sp>
        <p:nvSpPr>
          <p:cNvPr id="6" name="Rectangle 5"/>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8" name="Picture 5"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7"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9" name="Text Placeholder 5"/>
          <p:cNvSpPr>
            <a:spLocks noGrp="1"/>
          </p:cNvSpPr>
          <p:nvPr>
            <p:ph type="body" sz="quarter" idx="11"/>
          </p:nvPr>
        </p:nvSpPr>
        <p:spPr>
          <a:xfrm>
            <a:off x="323528" y="1988840"/>
            <a:ext cx="4248472" cy="4536504"/>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182880" rIns="18288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5"/>
          <p:cNvSpPr>
            <a:spLocks noGrp="1"/>
          </p:cNvSpPr>
          <p:nvPr>
            <p:ph type="body" sz="quarter" idx="12"/>
          </p:nvPr>
        </p:nvSpPr>
        <p:spPr>
          <a:xfrm>
            <a:off x="4860032" y="1988840"/>
            <a:ext cx="4283968" cy="4536504"/>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182880" rIns="18288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0"/>
          </p:nvPr>
        </p:nvSpPr>
        <p:spPr>
          <a:xfrm>
            <a:off x="323528" y="1340768"/>
            <a:ext cx="8820472" cy="492443"/>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0" bIns="91440" anchor="t" anchorCtr="0">
            <a:spAutoFit/>
          </a:bodyPr>
          <a:lstStyle>
            <a:lvl1pPr marL="0" marR="0" indent="0" algn="l" defTabSz="914400" rtl="0" eaLnBrk="0" fontAlgn="base" latinLnBrk="0" hangingPunct="0">
              <a:lnSpc>
                <a:spcPct val="100000"/>
              </a:lnSpc>
              <a:spcBef>
                <a:spcPts val="0"/>
              </a:spcBef>
              <a:spcAft>
                <a:spcPct val="0"/>
              </a:spcAft>
              <a:buClr>
                <a:srgbClr val="014A99"/>
              </a:buClr>
              <a:buSzPct val="100000"/>
              <a:buFontTx/>
              <a:buNone/>
              <a:tabLst/>
              <a:defRPr sz="2000" b="1" i="0"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ubtitle">
    <p:spTree>
      <p:nvGrpSpPr>
        <p:cNvPr id="1" name=""/>
        <p:cNvGrpSpPr/>
        <p:nvPr/>
      </p:nvGrpSpPr>
      <p:grpSpPr>
        <a:xfrm>
          <a:off x="0" y="0"/>
          <a:ext cx="0" cy="0"/>
          <a:chOff x="0" y="0"/>
          <a:chExt cx="0" cy="0"/>
        </a:xfrm>
      </p:grpSpPr>
      <p:pic>
        <p:nvPicPr>
          <p:cNvPr id="3" name="Picture 2" descr="GFSI-Logo.png"/>
          <p:cNvPicPr>
            <a:picLocks noChangeAspect="1"/>
          </p:cNvPicPr>
          <p:nvPr userDrawn="1"/>
        </p:nvPicPr>
        <p:blipFill>
          <a:blip r:embed="rId2" cstate="print"/>
          <a:stretch>
            <a:fillRect/>
          </a:stretch>
        </p:blipFill>
        <p:spPr>
          <a:xfrm>
            <a:off x="3609975" y="349250"/>
            <a:ext cx="1963738" cy="2584450"/>
          </a:xfrm>
          <a:prstGeom prst="rect">
            <a:avLst/>
          </a:prstGeom>
          <a:effectLst>
            <a:outerShdw blurRad="203200" dist="101600" dir="2700000" algn="tl" rotWithShape="0">
              <a:srgbClr val="014A99">
                <a:alpha val="10000"/>
              </a:srgbClr>
            </a:outerShdw>
          </a:effectLst>
        </p:spPr>
      </p:pic>
      <p:sp>
        <p:nvSpPr>
          <p:cNvPr id="5" name="Text Placeholder 4"/>
          <p:cNvSpPr>
            <a:spLocks noGrp="1"/>
          </p:cNvSpPr>
          <p:nvPr>
            <p:ph type="body" sz="quarter" idx="10"/>
          </p:nvPr>
        </p:nvSpPr>
        <p:spPr>
          <a:xfrm>
            <a:off x="0" y="3212976"/>
            <a:ext cx="9144000" cy="2508379"/>
          </a:xfrm>
          <a:prstGeom prst="rect">
            <a:avLst/>
          </a:prstGeom>
          <a:solidFill>
            <a:schemeClr val="tx2">
              <a:alpha val="60000"/>
            </a:schemeClr>
          </a:solidFill>
          <a:effectLst>
            <a:outerShdw blurRad="203200" dist="101600" dir="2700000" algn="tl" rotWithShape="0">
              <a:srgbClr val="014A99">
                <a:alpha val="20000"/>
              </a:srgbClr>
            </a:outerShdw>
          </a:effectLst>
        </p:spPr>
        <p:txBody>
          <a:bodyPr vert="horz" lIns="0" tIns="640080" rIns="0" bIns="640080" anchor="t" anchorCtr="1">
            <a:spAutoFit/>
          </a:bodyPr>
          <a:lstStyle>
            <a:lvl1pPr marL="0" indent="0" algn="ctr">
              <a:lnSpc>
                <a:spcPct val="100000"/>
              </a:lnSpc>
              <a:spcBef>
                <a:spcPts val="0"/>
              </a:spcBef>
              <a:spcAft>
                <a:spcPts val="1800"/>
              </a:spcAft>
              <a:buFontTx/>
              <a:buNone/>
              <a:defRPr sz="3600" b="1" i="0">
                <a:solidFill>
                  <a:srgbClr val="014A99"/>
                </a:solidFill>
              </a:defRPr>
            </a:lvl1pPr>
            <a:lvl2pPr marL="0" indent="0" algn="ctr">
              <a:lnSpc>
                <a:spcPct val="100000"/>
              </a:lnSpc>
              <a:spcBef>
                <a:spcPts val="0"/>
              </a:spcBef>
              <a:buFontTx/>
              <a:buNone/>
              <a:defRPr>
                <a:solidFill>
                  <a:srgbClr val="64AFDF"/>
                </a:solidFill>
              </a:defRPr>
            </a:lvl2pPr>
            <a:lvl3pPr marL="0" indent="0" algn="ctr">
              <a:lnSpc>
                <a:spcPct val="100000"/>
              </a:lnSpc>
              <a:spcBef>
                <a:spcPts val="0"/>
              </a:spcBef>
              <a:buFontTx/>
              <a:buNone/>
              <a:defRPr>
                <a:solidFill>
                  <a:srgbClr val="014A99"/>
                </a:solidFill>
              </a:defRPr>
            </a:lvl3pPr>
            <a:lvl4pPr marL="0" indent="0" algn="ctr">
              <a:lnSpc>
                <a:spcPct val="100000"/>
              </a:lnSpc>
              <a:spcBef>
                <a:spcPts val="0"/>
              </a:spcBef>
              <a:buFontTx/>
              <a:buNone/>
              <a:defRPr>
                <a:solidFill>
                  <a:srgbClr val="014A99"/>
                </a:solidFill>
              </a:defRPr>
            </a:lvl4pPr>
            <a:lvl5pPr marL="0" indent="0" algn="ctr">
              <a:lnSpc>
                <a:spcPct val="100000"/>
              </a:lnSpc>
              <a:spcBef>
                <a:spcPts val="0"/>
              </a:spcBef>
              <a:buFontTx/>
              <a:buNone/>
              <a:defRPr>
                <a:solidFill>
                  <a:srgbClr val="014A99"/>
                </a:solidFill>
              </a:defRPr>
            </a:lvl5pPr>
          </a:lstStyle>
          <a:p>
            <a:pPr lvl="0"/>
            <a:r>
              <a:rPr lang="en-US" dirty="0" smtClean="0"/>
              <a:t>Click to edit Master text styles</a:t>
            </a:r>
          </a:p>
          <a:p>
            <a:pPr lvl="1"/>
            <a:r>
              <a:rPr lang="en-US" dirty="0" smtClean="0"/>
              <a:t>Second level</a:t>
            </a:r>
          </a:p>
        </p:txBody>
      </p:sp>
    </p:spTree>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ub + 3 Step (#)">
    <p:spTree>
      <p:nvGrpSpPr>
        <p:cNvPr id="1" name=""/>
        <p:cNvGrpSpPr/>
        <p:nvPr/>
      </p:nvGrpSpPr>
      <p:grpSpPr>
        <a:xfrm>
          <a:off x="0" y="0"/>
          <a:ext cx="0" cy="0"/>
          <a:chOff x="0" y="0"/>
          <a:chExt cx="0" cy="0"/>
        </a:xfrm>
      </p:grpSpPr>
      <p:sp>
        <p:nvSpPr>
          <p:cNvPr id="10" name="Rectangle 9"/>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13" name="Picture 5"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7"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8" name="Text Placeholder 5"/>
          <p:cNvSpPr>
            <a:spLocks noGrp="1"/>
          </p:cNvSpPr>
          <p:nvPr>
            <p:ph type="body" sz="quarter" idx="10"/>
          </p:nvPr>
        </p:nvSpPr>
        <p:spPr>
          <a:xfrm>
            <a:off x="323528" y="1340768"/>
            <a:ext cx="8820472" cy="492443"/>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0" bIns="91440" anchor="t" anchorCtr="0">
            <a:spAutoFit/>
          </a:bodyPr>
          <a:lstStyle>
            <a:lvl1pPr marL="0" marR="0" indent="0" algn="l" defTabSz="914400" rtl="0" eaLnBrk="0" fontAlgn="base" latinLnBrk="0" hangingPunct="0">
              <a:lnSpc>
                <a:spcPct val="100000"/>
              </a:lnSpc>
              <a:spcBef>
                <a:spcPts val="0"/>
              </a:spcBef>
              <a:spcAft>
                <a:spcPct val="0"/>
              </a:spcAft>
              <a:buClr>
                <a:srgbClr val="014A99"/>
              </a:buClr>
              <a:buSzPct val="100000"/>
              <a:buFontTx/>
              <a:buNone/>
              <a:tabLst/>
              <a:defRPr sz="2000" b="1" i="0"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
        <p:nvSpPr>
          <p:cNvPr id="9" name="Text Placeholder 5"/>
          <p:cNvSpPr>
            <a:spLocks noGrp="1"/>
          </p:cNvSpPr>
          <p:nvPr>
            <p:ph type="body" sz="quarter" idx="11"/>
          </p:nvPr>
        </p:nvSpPr>
        <p:spPr>
          <a:xfrm>
            <a:off x="323528" y="1988840"/>
            <a:ext cx="8820472" cy="1364476"/>
          </a:xfrm>
          <a:prstGeom prst="rect">
            <a:avLst/>
          </a:prstGeom>
          <a:blipFill rotWithShape="0">
            <a:blip r:embed="rId3">
              <a:alphaModFix amt="60000"/>
            </a:blip>
            <a:tile tx="0" ty="0" sx="100000" sy="100000" flip="none" algn="tl"/>
          </a:blipFill>
          <a:ln>
            <a:noFill/>
          </a:ln>
          <a:effectLst>
            <a:outerShdw blurRad="203200" dist="101600" dir="2700000" algn="tl" rotWithShape="0">
              <a:srgbClr val="014A99">
                <a:alpha val="20000"/>
              </a:srgbClr>
            </a:outerShdw>
          </a:effectLst>
        </p:spPr>
        <p:txBody>
          <a:bodyPr vert="horz" lIns="914400" tIns="91440" rIns="91440" bIns="91440">
            <a:spAutoFit/>
          </a:bodyPr>
          <a:lstStyle>
            <a:lvl1pPr marL="256032" indent="-256032">
              <a:buClr>
                <a:srgbClr val="014A99"/>
              </a:buClr>
              <a:buSzPct val="100000"/>
              <a:buFontTx/>
              <a:buBlip>
                <a:blip r:embed="rId4"/>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2"/>
          </p:nvPr>
        </p:nvSpPr>
        <p:spPr>
          <a:xfrm>
            <a:off x="323528" y="3501008"/>
            <a:ext cx="8820472" cy="1364476"/>
          </a:xfrm>
          <a:prstGeom prst="rect">
            <a:avLst/>
          </a:prstGeom>
          <a:blipFill rotWithShape="0">
            <a:blip r:embed="rId3">
              <a:alphaModFix amt="60000"/>
            </a:blip>
            <a:tile tx="0" ty="0" sx="100000" sy="100000" flip="none" algn="tl"/>
          </a:blipFill>
          <a:ln>
            <a:noFill/>
          </a:ln>
          <a:effectLst>
            <a:outerShdw blurRad="203200" dist="101600" dir="2700000" algn="tl" rotWithShape="0">
              <a:srgbClr val="014A99">
                <a:alpha val="20000"/>
              </a:srgbClr>
            </a:outerShdw>
          </a:effectLst>
        </p:spPr>
        <p:txBody>
          <a:bodyPr vert="horz" lIns="914400" tIns="91440" rIns="91440" bIns="91440">
            <a:spAutoFit/>
          </a:bodyPr>
          <a:lstStyle>
            <a:lvl1pPr marL="256032" indent="-256032">
              <a:buClr>
                <a:srgbClr val="014A99"/>
              </a:buClr>
              <a:buSzPct val="100000"/>
              <a:buFontTx/>
              <a:buBlip>
                <a:blip r:embed="rId4"/>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5"/>
          <p:cNvSpPr>
            <a:spLocks noGrp="1"/>
          </p:cNvSpPr>
          <p:nvPr>
            <p:ph type="body" sz="quarter" idx="13"/>
          </p:nvPr>
        </p:nvSpPr>
        <p:spPr>
          <a:xfrm>
            <a:off x="323528" y="5013176"/>
            <a:ext cx="8820472" cy="1364476"/>
          </a:xfrm>
          <a:prstGeom prst="rect">
            <a:avLst/>
          </a:prstGeom>
          <a:blipFill rotWithShape="0">
            <a:blip r:embed="rId3">
              <a:alphaModFix amt="60000"/>
            </a:blip>
            <a:tile tx="0" ty="0" sx="100000" sy="100000" flip="none" algn="tl"/>
          </a:blipFill>
          <a:ln>
            <a:noFill/>
          </a:ln>
          <a:effectLst>
            <a:outerShdw blurRad="203200" dist="101600" dir="2700000" algn="tl" rotWithShape="0">
              <a:srgbClr val="014A99">
                <a:alpha val="20000"/>
              </a:srgbClr>
            </a:outerShdw>
          </a:effectLst>
        </p:spPr>
        <p:txBody>
          <a:bodyPr vert="horz" lIns="914400" tIns="91440" rIns="91440" bIns="91440">
            <a:spAutoFit/>
          </a:bodyPr>
          <a:lstStyle>
            <a:lvl1pPr marL="256032" indent="-256032">
              <a:buClr>
                <a:srgbClr val="014A99"/>
              </a:buClr>
              <a:buSzPct val="100000"/>
              <a:buFontTx/>
              <a:buBlip>
                <a:blip r:embed="rId4"/>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4"/>
          </p:nvPr>
        </p:nvSpPr>
        <p:spPr>
          <a:xfrm>
            <a:off x="323528" y="1988840"/>
            <a:ext cx="792088" cy="1368425"/>
          </a:xfrm>
          <a:prstGeom prst="rect">
            <a:avLst/>
          </a:prstGeom>
        </p:spPr>
        <p:txBody>
          <a:bodyPr vert="horz" lIns="0" tIns="182880" rIns="0" bIns="182880" anchor="ctr" anchorCtr="1">
            <a:noAutofit/>
          </a:bodyPr>
          <a:lstStyle>
            <a:lvl1pPr marL="0" indent="0" algn="ctr">
              <a:spcBef>
                <a:spcPts val="0"/>
              </a:spcBef>
              <a:spcAft>
                <a:spcPts val="0"/>
              </a:spcAft>
              <a:buFontTx/>
              <a:buNone/>
              <a:defRPr sz="3000" b="1" i="0">
                <a:solidFill>
                  <a:srgbClr val="014A99"/>
                </a:solidFill>
              </a:defRPr>
            </a:lvl1pPr>
          </a:lstStyle>
          <a:p>
            <a:pPr lvl="0"/>
            <a:r>
              <a:rPr lang="fr-FR" smtClean="0"/>
              <a:t>Cliquez pour modifier les styles du texte du masque</a:t>
            </a:r>
          </a:p>
        </p:txBody>
      </p:sp>
      <p:sp>
        <p:nvSpPr>
          <p:cNvPr id="18" name="Text Placeholder 16"/>
          <p:cNvSpPr>
            <a:spLocks noGrp="1"/>
          </p:cNvSpPr>
          <p:nvPr>
            <p:ph type="body" sz="quarter" idx="15"/>
          </p:nvPr>
        </p:nvSpPr>
        <p:spPr>
          <a:xfrm>
            <a:off x="323528" y="3501008"/>
            <a:ext cx="792088" cy="1368425"/>
          </a:xfrm>
          <a:prstGeom prst="rect">
            <a:avLst/>
          </a:prstGeom>
        </p:spPr>
        <p:txBody>
          <a:bodyPr vert="horz" lIns="0" tIns="182880" rIns="0" bIns="182880" anchor="ctr" anchorCtr="1">
            <a:noAutofit/>
          </a:bodyPr>
          <a:lstStyle>
            <a:lvl1pPr marL="0" indent="0" algn="ctr">
              <a:spcBef>
                <a:spcPts val="0"/>
              </a:spcBef>
              <a:spcAft>
                <a:spcPts val="0"/>
              </a:spcAft>
              <a:buFontTx/>
              <a:buNone/>
              <a:defRPr sz="3000" b="1" i="0">
                <a:solidFill>
                  <a:srgbClr val="014A99"/>
                </a:solidFill>
              </a:defRPr>
            </a:lvl1pPr>
          </a:lstStyle>
          <a:p>
            <a:pPr lvl="0"/>
            <a:r>
              <a:rPr lang="fr-FR" smtClean="0"/>
              <a:t>Cliquez pour modifier les styles du texte du masque</a:t>
            </a:r>
          </a:p>
        </p:txBody>
      </p:sp>
      <p:sp>
        <p:nvSpPr>
          <p:cNvPr id="19" name="Text Placeholder 16"/>
          <p:cNvSpPr>
            <a:spLocks noGrp="1"/>
          </p:cNvSpPr>
          <p:nvPr>
            <p:ph type="body" sz="quarter" idx="16"/>
          </p:nvPr>
        </p:nvSpPr>
        <p:spPr>
          <a:xfrm>
            <a:off x="323528" y="5013176"/>
            <a:ext cx="792088" cy="1368425"/>
          </a:xfrm>
          <a:prstGeom prst="rect">
            <a:avLst/>
          </a:prstGeom>
        </p:spPr>
        <p:txBody>
          <a:bodyPr vert="horz" lIns="0" tIns="182880" rIns="0" bIns="182880" anchor="ctr" anchorCtr="1">
            <a:noAutofit/>
          </a:bodyPr>
          <a:lstStyle>
            <a:lvl1pPr marL="0" indent="0" algn="ctr">
              <a:spcBef>
                <a:spcPts val="0"/>
              </a:spcBef>
              <a:spcAft>
                <a:spcPts val="0"/>
              </a:spcAft>
              <a:buFontTx/>
              <a:buNone/>
              <a:defRPr sz="3000" b="1" i="0">
                <a:solidFill>
                  <a:srgbClr val="014A99"/>
                </a:solidFill>
              </a:defRPr>
            </a:lvl1pPr>
          </a:lstStyle>
          <a:p>
            <a:pPr lvl="0"/>
            <a:r>
              <a:rPr lang="fr-FR" smtClean="0"/>
              <a:t>Cliquez pour modifier les styles du texte du masque</a:t>
            </a:r>
          </a:p>
        </p:txBody>
      </p:sp>
    </p:spTree>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Sub + 3 Step">
    <p:spTree>
      <p:nvGrpSpPr>
        <p:cNvPr id="1" name=""/>
        <p:cNvGrpSpPr/>
        <p:nvPr/>
      </p:nvGrpSpPr>
      <p:grpSpPr>
        <a:xfrm>
          <a:off x="0" y="0"/>
          <a:ext cx="0" cy="0"/>
          <a:chOff x="0" y="0"/>
          <a:chExt cx="0" cy="0"/>
        </a:xfrm>
      </p:grpSpPr>
      <p:sp>
        <p:nvSpPr>
          <p:cNvPr id="10" name="Rectangle 9"/>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11" name="Picture 5"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7"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8" name="Text Placeholder 5"/>
          <p:cNvSpPr>
            <a:spLocks noGrp="1"/>
          </p:cNvSpPr>
          <p:nvPr>
            <p:ph type="body" sz="quarter" idx="10"/>
          </p:nvPr>
        </p:nvSpPr>
        <p:spPr>
          <a:xfrm>
            <a:off x="323528" y="1340768"/>
            <a:ext cx="8820472" cy="492443"/>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0" bIns="91440" anchor="t" anchorCtr="0">
            <a:spAutoFit/>
          </a:bodyPr>
          <a:lstStyle>
            <a:lvl1pPr marL="0" marR="0" indent="0" algn="l" defTabSz="914400" rtl="0" eaLnBrk="0" fontAlgn="base" latinLnBrk="0" hangingPunct="0">
              <a:lnSpc>
                <a:spcPct val="100000"/>
              </a:lnSpc>
              <a:spcBef>
                <a:spcPts val="0"/>
              </a:spcBef>
              <a:spcAft>
                <a:spcPct val="0"/>
              </a:spcAft>
              <a:buClr>
                <a:srgbClr val="014A99"/>
              </a:buClr>
              <a:buSzPct val="100000"/>
              <a:buFontTx/>
              <a:buNone/>
              <a:tabLst/>
              <a:defRPr sz="2000" b="1" i="0"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
        <p:nvSpPr>
          <p:cNvPr id="9" name="Text Placeholder 5"/>
          <p:cNvSpPr>
            <a:spLocks noGrp="1"/>
          </p:cNvSpPr>
          <p:nvPr>
            <p:ph type="body" sz="quarter" idx="11"/>
          </p:nvPr>
        </p:nvSpPr>
        <p:spPr>
          <a:xfrm>
            <a:off x="323528" y="1988840"/>
            <a:ext cx="8820472" cy="13644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91440" bIns="91440">
            <a:spAutoFit/>
          </a:bodyPr>
          <a:lstStyle>
            <a:lvl1pPr marL="256032" indent="-256032">
              <a:buClr>
                <a:srgbClr val="014A99"/>
              </a:buClr>
              <a:buSzPct val="100000"/>
              <a:buFontTx/>
              <a:buBlip>
                <a:blip r:embed="rId3"/>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sz="quarter" idx="12"/>
          </p:nvPr>
        </p:nvSpPr>
        <p:spPr>
          <a:xfrm>
            <a:off x="323528" y="3504684"/>
            <a:ext cx="8820472" cy="13644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91440" bIns="91440">
            <a:spAutoFit/>
          </a:bodyPr>
          <a:lstStyle>
            <a:lvl1pPr marL="256032" indent="-256032">
              <a:buClr>
                <a:srgbClr val="014A99"/>
              </a:buClr>
              <a:buSzPct val="100000"/>
              <a:buFontTx/>
              <a:buBlip>
                <a:blip r:embed="rId3"/>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5"/>
          <p:cNvSpPr>
            <a:spLocks noGrp="1"/>
          </p:cNvSpPr>
          <p:nvPr>
            <p:ph type="body" sz="quarter" idx="13"/>
          </p:nvPr>
        </p:nvSpPr>
        <p:spPr>
          <a:xfrm>
            <a:off x="323528" y="5013176"/>
            <a:ext cx="8820472" cy="13644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91440" bIns="91440">
            <a:spAutoFit/>
          </a:bodyPr>
          <a:lstStyle>
            <a:lvl1pPr marL="256032" indent="-256032">
              <a:buClr>
                <a:srgbClr val="014A99"/>
              </a:buClr>
              <a:buSzPct val="100000"/>
              <a:buFontTx/>
              <a:buBlip>
                <a:blip r:embed="rId3"/>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 Graph/Chart">
    <p:spTree>
      <p:nvGrpSpPr>
        <p:cNvPr id="1" name=""/>
        <p:cNvGrpSpPr/>
        <p:nvPr/>
      </p:nvGrpSpPr>
      <p:grpSpPr>
        <a:xfrm>
          <a:off x="0" y="0"/>
          <a:ext cx="0" cy="0"/>
          <a:chOff x="0" y="0"/>
          <a:chExt cx="0" cy="0"/>
        </a:xfrm>
      </p:grpSpPr>
      <p:sp>
        <p:nvSpPr>
          <p:cNvPr id="3" name="Rectangle 2"/>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4" name="Picture 3"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6" name="Rectangle 5"/>
          <p:cNvSpPr/>
          <p:nvPr userDrawn="1"/>
        </p:nvSpPr>
        <p:spPr>
          <a:xfrm>
            <a:off x="0" y="1341438"/>
            <a:ext cx="9144000" cy="5183187"/>
          </a:xfrm>
          <a:prstGeom prst="rect">
            <a:avLst/>
          </a:prstGeom>
          <a:solidFill>
            <a:schemeClr val="tx2">
              <a:alpha val="7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5"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4" name="Picture 12"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9"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Pull  Quote">
    <p:spTree>
      <p:nvGrpSpPr>
        <p:cNvPr id="1" name=""/>
        <p:cNvGrpSpPr/>
        <p:nvPr/>
      </p:nvGrpSpPr>
      <p:grpSpPr>
        <a:xfrm>
          <a:off x="0" y="0"/>
          <a:ext cx="0" cy="0"/>
          <a:chOff x="0" y="0"/>
          <a:chExt cx="0" cy="0"/>
        </a:xfrm>
      </p:grpSpPr>
      <p:sp>
        <p:nvSpPr>
          <p:cNvPr id="4" name="Rectangle 3"/>
          <p:cNvSpPr/>
          <p:nvPr userDrawn="1"/>
        </p:nvSpPr>
        <p:spPr>
          <a:xfrm>
            <a:off x="0" y="260350"/>
            <a:ext cx="8893175" cy="823913"/>
          </a:xfrm>
          <a:prstGeom prst="rect">
            <a:avLst/>
          </a:prstGeom>
          <a:solidFill>
            <a:schemeClr val="bg1">
              <a:alpha val="60000"/>
            </a:schemeClr>
          </a:solidFill>
          <a:ln>
            <a:noFill/>
          </a:ln>
          <a:effectLst>
            <a:outerShdw blurRad="203200" dist="101600" dir="2700000" algn="tl"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6" name="Picture 3"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5"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8" name="Text Placeholder 5"/>
          <p:cNvSpPr>
            <a:spLocks noGrp="1"/>
          </p:cNvSpPr>
          <p:nvPr>
            <p:ph type="body" sz="quarter" idx="10"/>
          </p:nvPr>
        </p:nvSpPr>
        <p:spPr>
          <a:xfrm>
            <a:off x="323528" y="1340768"/>
            <a:ext cx="8820472" cy="163121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640080" tIns="640080" rIns="640080" bIns="640080" anchor="t" anchorCtr="1">
            <a:spAutoFit/>
          </a:bodyPr>
          <a:lstStyle>
            <a:lvl1pPr marL="0" marR="0" indent="0" algn="l" defTabSz="914400" rtl="0" eaLnBrk="0" fontAlgn="base" latinLnBrk="0" hangingPunct="0">
              <a:lnSpc>
                <a:spcPct val="100000"/>
              </a:lnSpc>
              <a:spcBef>
                <a:spcPct val="20000"/>
              </a:spcBef>
              <a:spcAft>
                <a:spcPct val="0"/>
              </a:spcAft>
              <a:buClr>
                <a:srgbClr val="014A99"/>
              </a:buClr>
              <a:buSzPct val="100000"/>
              <a:buFontTx/>
              <a:buNone/>
              <a:tabLst/>
              <a:defRPr sz="2200" b="1" i="1"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
    <p:spTree>
      <p:nvGrpSpPr>
        <p:cNvPr id="1" name=""/>
        <p:cNvGrpSpPr/>
        <p:nvPr/>
      </p:nvGrpSpPr>
      <p:grpSpPr>
        <a:xfrm>
          <a:off x="0" y="0"/>
          <a:ext cx="0" cy="0"/>
          <a:chOff x="0" y="0"/>
          <a:chExt cx="0" cy="0"/>
        </a:xfrm>
      </p:grpSpPr>
      <p:sp>
        <p:nvSpPr>
          <p:cNvPr id="5" name="Rectangle 4"/>
          <p:cNvSpPr/>
          <p:nvPr userDrawn="1"/>
        </p:nvSpPr>
        <p:spPr>
          <a:xfrm>
            <a:off x="0" y="260350"/>
            <a:ext cx="8893175" cy="823913"/>
          </a:xfrm>
          <a:prstGeom prst="rect">
            <a:avLst/>
          </a:prstGeom>
          <a:solidFill>
            <a:schemeClr val="bg1">
              <a:alpha val="60000"/>
            </a:schemeClr>
          </a:solidFill>
          <a:ln>
            <a:noFill/>
          </a:ln>
          <a:effectLst>
            <a:outerShdw blurRad="203200" dist="101600" dir="2700000" algn="tl"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8" name="Picture 13"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15"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23528" y="1340768"/>
            <a:ext cx="4248472" cy="51845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228600" rIns="9144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2"/>
          </p:nvPr>
        </p:nvSpPr>
        <p:spPr>
          <a:xfrm>
            <a:off x="4860032" y="1340768"/>
            <a:ext cx="4283968" cy="51845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91440" tIns="228600" rIns="18288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ub + 2 Column">
    <p:spTree>
      <p:nvGrpSpPr>
        <p:cNvPr id="1" name=""/>
        <p:cNvGrpSpPr/>
        <p:nvPr/>
      </p:nvGrpSpPr>
      <p:grpSpPr>
        <a:xfrm>
          <a:off x="0" y="0"/>
          <a:ext cx="0" cy="0"/>
          <a:chOff x="0" y="0"/>
          <a:chExt cx="0" cy="0"/>
        </a:xfrm>
      </p:grpSpPr>
      <p:sp>
        <p:nvSpPr>
          <p:cNvPr id="6" name="Rectangle 5"/>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8" name="Picture 5"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7"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9" name="Text Placeholder 5"/>
          <p:cNvSpPr>
            <a:spLocks noGrp="1"/>
          </p:cNvSpPr>
          <p:nvPr>
            <p:ph type="body" sz="quarter" idx="11"/>
          </p:nvPr>
        </p:nvSpPr>
        <p:spPr>
          <a:xfrm>
            <a:off x="323528" y="1988840"/>
            <a:ext cx="4248472" cy="4536504"/>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182880" rIns="18288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5"/>
          <p:cNvSpPr>
            <a:spLocks noGrp="1"/>
          </p:cNvSpPr>
          <p:nvPr>
            <p:ph type="body" sz="quarter" idx="12"/>
          </p:nvPr>
        </p:nvSpPr>
        <p:spPr>
          <a:xfrm>
            <a:off x="4860032" y="1988840"/>
            <a:ext cx="4283968" cy="4536504"/>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182880" rIns="182880" bIns="91440">
            <a:noAutofit/>
          </a:bodyPr>
          <a:lstStyle>
            <a:lvl1pPr marL="342900" indent="-342900">
              <a:buClr>
                <a:srgbClr val="014A99"/>
              </a:buClr>
              <a:buSzPct val="100000"/>
              <a:buFontTx/>
              <a:buBlip>
                <a:blip r:embed="rId3"/>
              </a:buBlip>
              <a:defRPr sz="1800" b="1" i="0">
                <a:solidFill>
                  <a:srgbClr val="014A99"/>
                </a:solidFil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0"/>
          </p:nvPr>
        </p:nvSpPr>
        <p:spPr>
          <a:xfrm>
            <a:off x="323528" y="1340768"/>
            <a:ext cx="8820472" cy="492443"/>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0" bIns="91440" anchor="t" anchorCtr="0">
            <a:spAutoFit/>
          </a:bodyPr>
          <a:lstStyle>
            <a:lvl1pPr marL="0" marR="0" indent="0" algn="l" defTabSz="914400" rtl="0" eaLnBrk="0" fontAlgn="base" latinLnBrk="0" hangingPunct="0">
              <a:lnSpc>
                <a:spcPct val="100000"/>
              </a:lnSpc>
              <a:spcBef>
                <a:spcPts val="0"/>
              </a:spcBef>
              <a:spcAft>
                <a:spcPct val="0"/>
              </a:spcAft>
              <a:buClr>
                <a:srgbClr val="014A99"/>
              </a:buClr>
              <a:buSzPct val="100000"/>
              <a:buFontTx/>
              <a:buNone/>
              <a:tabLst/>
              <a:defRPr sz="2000" b="1" i="0"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 + 3 Step (#)">
    <p:spTree>
      <p:nvGrpSpPr>
        <p:cNvPr id="1" name=""/>
        <p:cNvGrpSpPr/>
        <p:nvPr/>
      </p:nvGrpSpPr>
      <p:grpSpPr>
        <a:xfrm>
          <a:off x="0" y="0"/>
          <a:ext cx="0" cy="0"/>
          <a:chOff x="0" y="0"/>
          <a:chExt cx="0" cy="0"/>
        </a:xfrm>
      </p:grpSpPr>
      <p:sp>
        <p:nvSpPr>
          <p:cNvPr id="10" name="Rectangle 9"/>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13" name="Picture 5"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7"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8" name="Text Placeholder 5"/>
          <p:cNvSpPr>
            <a:spLocks noGrp="1"/>
          </p:cNvSpPr>
          <p:nvPr>
            <p:ph type="body" sz="quarter" idx="10"/>
          </p:nvPr>
        </p:nvSpPr>
        <p:spPr>
          <a:xfrm>
            <a:off x="323528" y="1340768"/>
            <a:ext cx="8820472" cy="492443"/>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0" bIns="91440" anchor="t" anchorCtr="0">
            <a:spAutoFit/>
          </a:bodyPr>
          <a:lstStyle>
            <a:lvl1pPr marL="0" marR="0" indent="0" algn="l" defTabSz="914400" rtl="0" eaLnBrk="0" fontAlgn="base" latinLnBrk="0" hangingPunct="0">
              <a:lnSpc>
                <a:spcPct val="100000"/>
              </a:lnSpc>
              <a:spcBef>
                <a:spcPts val="0"/>
              </a:spcBef>
              <a:spcAft>
                <a:spcPct val="0"/>
              </a:spcAft>
              <a:buClr>
                <a:srgbClr val="014A99"/>
              </a:buClr>
              <a:buSzPct val="100000"/>
              <a:buFontTx/>
              <a:buNone/>
              <a:tabLst/>
              <a:defRPr sz="2000" b="1" i="0"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
        <p:nvSpPr>
          <p:cNvPr id="9" name="Text Placeholder 5"/>
          <p:cNvSpPr>
            <a:spLocks noGrp="1"/>
          </p:cNvSpPr>
          <p:nvPr>
            <p:ph type="body" sz="quarter" idx="11"/>
          </p:nvPr>
        </p:nvSpPr>
        <p:spPr>
          <a:xfrm>
            <a:off x="323528" y="1988840"/>
            <a:ext cx="8820472" cy="1364476"/>
          </a:xfrm>
          <a:prstGeom prst="rect">
            <a:avLst/>
          </a:prstGeom>
          <a:blipFill rotWithShape="0">
            <a:blip r:embed="rId3">
              <a:alphaModFix amt="60000"/>
            </a:blip>
            <a:tile tx="0" ty="0" sx="100000" sy="100000" flip="none" algn="tl"/>
          </a:blipFill>
          <a:ln>
            <a:noFill/>
          </a:ln>
          <a:effectLst>
            <a:outerShdw blurRad="203200" dist="101600" dir="2700000" algn="tl" rotWithShape="0">
              <a:srgbClr val="014A99">
                <a:alpha val="20000"/>
              </a:srgbClr>
            </a:outerShdw>
          </a:effectLst>
        </p:spPr>
        <p:txBody>
          <a:bodyPr vert="horz" lIns="914400" tIns="91440" rIns="91440" bIns="91440">
            <a:spAutoFit/>
          </a:bodyPr>
          <a:lstStyle>
            <a:lvl1pPr marL="256032" indent="-256032">
              <a:buClr>
                <a:srgbClr val="014A99"/>
              </a:buClr>
              <a:buSzPct val="100000"/>
              <a:buFontTx/>
              <a:buBlip>
                <a:blip r:embed="rId4"/>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2"/>
          </p:nvPr>
        </p:nvSpPr>
        <p:spPr>
          <a:xfrm>
            <a:off x="323528" y="3501008"/>
            <a:ext cx="8820472" cy="1364476"/>
          </a:xfrm>
          <a:prstGeom prst="rect">
            <a:avLst/>
          </a:prstGeom>
          <a:blipFill rotWithShape="0">
            <a:blip r:embed="rId3">
              <a:alphaModFix amt="60000"/>
            </a:blip>
            <a:tile tx="0" ty="0" sx="100000" sy="100000" flip="none" algn="tl"/>
          </a:blipFill>
          <a:ln>
            <a:noFill/>
          </a:ln>
          <a:effectLst>
            <a:outerShdw blurRad="203200" dist="101600" dir="2700000" algn="tl" rotWithShape="0">
              <a:srgbClr val="014A99">
                <a:alpha val="20000"/>
              </a:srgbClr>
            </a:outerShdw>
          </a:effectLst>
        </p:spPr>
        <p:txBody>
          <a:bodyPr vert="horz" lIns="914400" tIns="91440" rIns="91440" bIns="91440">
            <a:spAutoFit/>
          </a:bodyPr>
          <a:lstStyle>
            <a:lvl1pPr marL="256032" indent="-256032">
              <a:buClr>
                <a:srgbClr val="014A99"/>
              </a:buClr>
              <a:buSzPct val="100000"/>
              <a:buFontTx/>
              <a:buBlip>
                <a:blip r:embed="rId4"/>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5"/>
          <p:cNvSpPr>
            <a:spLocks noGrp="1"/>
          </p:cNvSpPr>
          <p:nvPr>
            <p:ph type="body" sz="quarter" idx="13"/>
          </p:nvPr>
        </p:nvSpPr>
        <p:spPr>
          <a:xfrm>
            <a:off x="323528" y="5013176"/>
            <a:ext cx="8820472" cy="1364476"/>
          </a:xfrm>
          <a:prstGeom prst="rect">
            <a:avLst/>
          </a:prstGeom>
          <a:blipFill rotWithShape="0">
            <a:blip r:embed="rId3">
              <a:alphaModFix amt="60000"/>
            </a:blip>
            <a:tile tx="0" ty="0" sx="100000" sy="100000" flip="none" algn="tl"/>
          </a:blipFill>
          <a:ln>
            <a:noFill/>
          </a:ln>
          <a:effectLst>
            <a:outerShdw blurRad="203200" dist="101600" dir="2700000" algn="tl" rotWithShape="0">
              <a:srgbClr val="014A99">
                <a:alpha val="20000"/>
              </a:srgbClr>
            </a:outerShdw>
          </a:effectLst>
        </p:spPr>
        <p:txBody>
          <a:bodyPr vert="horz" lIns="914400" tIns="91440" rIns="91440" bIns="91440">
            <a:spAutoFit/>
          </a:bodyPr>
          <a:lstStyle>
            <a:lvl1pPr marL="256032" indent="-256032">
              <a:buClr>
                <a:srgbClr val="014A99"/>
              </a:buClr>
              <a:buSzPct val="100000"/>
              <a:buFontTx/>
              <a:buBlip>
                <a:blip r:embed="rId4"/>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4"/>
          </p:nvPr>
        </p:nvSpPr>
        <p:spPr>
          <a:xfrm>
            <a:off x="323528" y="1988840"/>
            <a:ext cx="792088" cy="1368425"/>
          </a:xfrm>
          <a:prstGeom prst="rect">
            <a:avLst/>
          </a:prstGeom>
        </p:spPr>
        <p:txBody>
          <a:bodyPr vert="horz" lIns="0" tIns="182880" rIns="0" bIns="182880" anchor="ctr" anchorCtr="1">
            <a:noAutofit/>
          </a:bodyPr>
          <a:lstStyle>
            <a:lvl1pPr marL="0" indent="0" algn="ctr">
              <a:spcBef>
                <a:spcPts val="0"/>
              </a:spcBef>
              <a:spcAft>
                <a:spcPts val="0"/>
              </a:spcAft>
              <a:buFontTx/>
              <a:buNone/>
              <a:defRPr sz="3000" b="1" i="0">
                <a:solidFill>
                  <a:srgbClr val="014A99"/>
                </a:solidFill>
              </a:defRPr>
            </a:lvl1pPr>
          </a:lstStyle>
          <a:p>
            <a:pPr lvl="0"/>
            <a:r>
              <a:rPr lang="fr-FR" smtClean="0"/>
              <a:t>Cliquez pour modifier les styles du texte du masque</a:t>
            </a:r>
          </a:p>
        </p:txBody>
      </p:sp>
      <p:sp>
        <p:nvSpPr>
          <p:cNvPr id="18" name="Text Placeholder 16"/>
          <p:cNvSpPr>
            <a:spLocks noGrp="1"/>
          </p:cNvSpPr>
          <p:nvPr>
            <p:ph type="body" sz="quarter" idx="15"/>
          </p:nvPr>
        </p:nvSpPr>
        <p:spPr>
          <a:xfrm>
            <a:off x="323528" y="3501008"/>
            <a:ext cx="792088" cy="1368425"/>
          </a:xfrm>
          <a:prstGeom prst="rect">
            <a:avLst/>
          </a:prstGeom>
        </p:spPr>
        <p:txBody>
          <a:bodyPr vert="horz" lIns="0" tIns="182880" rIns="0" bIns="182880" anchor="ctr" anchorCtr="1">
            <a:noAutofit/>
          </a:bodyPr>
          <a:lstStyle>
            <a:lvl1pPr marL="0" indent="0" algn="ctr">
              <a:spcBef>
                <a:spcPts val="0"/>
              </a:spcBef>
              <a:spcAft>
                <a:spcPts val="0"/>
              </a:spcAft>
              <a:buFontTx/>
              <a:buNone/>
              <a:defRPr sz="3000" b="1" i="0">
                <a:solidFill>
                  <a:srgbClr val="014A99"/>
                </a:solidFill>
              </a:defRPr>
            </a:lvl1pPr>
          </a:lstStyle>
          <a:p>
            <a:pPr lvl="0"/>
            <a:r>
              <a:rPr lang="fr-FR" smtClean="0"/>
              <a:t>Cliquez pour modifier les styles du texte du masque</a:t>
            </a:r>
          </a:p>
        </p:txBody>
      </p:sp>
      <p:sp>
        <p:nvSpPr>
          <p:cNvPr id="19" name="Text Placeholder 16"/>
          <p:cNvSpPr>
            <a:spLocks noGrp="1"/>
          </p:cNvSpPr>
          <p:nvPr>
            <p:ph type="body" sz="quarter" idx="16"/>
          </p:nvPr>
        </p:nvSpPr>
        <p:spPr>
          <a:xfrm>
            <a:off x="323528" y="5013176"/>
            <a:ext cx="792088" cy="1368425"/>
          </a:xfrm>
          <a:prstGeom prst="rect">
            <a:avLst/>
          </a:prstGeom>
        </p:spPr>
        <p:txBody>
          <a:bodyPr vert="horz" lIns="0" tIns="182880" rIns="0" bIns="182880" anchor="ctr" anchorCtr="1">
            <a:noAutofit/>
          </a:bodyPr>
          <a:lstStyle>
            <a:lvl1pPr marL="0" indent="0" algn="ctr">
              <a:spcBef>
                <a:spcPts val="0"/>
              </a:spcBef>
              <a:spcAft>
                <a:spcPts val="0"/>
              </a:spcAft>
              <a:buFontTx/>
              <a:buNone/>
              <a:defRPr sz="3000" b="1" i="0">
                <a:solidFill>
                  <a:srgbClr val="014A99"/>
                </a:solidFill>
              </a:defRPr>
            </a:lvl1pPr>
          </a:lstStyle>
          <a:p>
            <a:pPr lvl="0"/>
            <a:r>
              <a:rPr lang="fr-FR" smtClean="0"/>
              <a:t>Cliquez pour modifier les styles du texte du masque</a:t>
            </a:r>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 + 3 Step">
    <p:spTree>
      <p:nvGrpSpPr>
        <p:cNvPr id="1" name=""/>
        <p:cNvGrpSpPr/>
        <p:nvPr/>
      </p:nvGrpSpPr>
      <p:grpSpPr>
        <a:xfrm>
          <a:off x="0" y="0"/>
          <a:ext cx="0" cy="0"/>
          <a:chOff x="0" y="0"/>
          <a:chExt cx="0" cy="0"/>
        </a:xfrm>
      </p:grpSpPr>
      <p:sp>
        <p:nvSpPr>
          <p:cNvPr id="10" name="Rectangle 9"/>
          <p:cNvSpPr/>
          <p:nvPr userDrawn="1"/>
        </p:nvSpPr>
        <p:spPr>
          <a:xfrm>
            <a:off x="0" y="260350"/>
            <a:ext cx="8893175" cy="823913"/>
          </a:xfrm>
          <a:prstGeom prst="rect">
            <a:avLst/>
          </a:prstGeom>
          <a:solidFill>
            <a:schemeClr val="bg1">
              <a:alpha val="60000"/>
            </a:schemeClr>
          </a:solidFill>
          <a:ln>
            <a:noFill/>
          </a:ln>
          <a:effectLst>
            <a:outerShdw blurRad="203200" dist="101600" dir="2700000" rotWithShape="0">
              <a:srgbClr val="014A99">
                <a:alpha val="20000"/>
              </a:srgbClr>
            </a:outerShdw>
          </a:effectLst>
        </p:spPr>
        <p:style>
          <a:lnRef idx="1">
            <a:schemeClr val="accent1"/>
          </a:lnRef>
          <a:fillRef idx="3">
            <a:schemeClr val="accent1"/>
          </a:fillRef>
          <a:effectRef idx="2">
            <a:schemeClr val="accent1"/>
          </a:effectRef>
          <a:fontRef idx="minor">
            <a:schemeClr val="lt1"/>
          </a:fontRef>
        </p:style>
        <p:txBody>
          <a:bodyPr/>
          <a:lstStyle/>
          <a:p>
            <a:pPr>
              <a:lnSpc>
                <a:spcPts val="3000"/>
              </a:lnSpc>
              <a:defRPr/>
            </a:pPr>
            <a:endParaRPr lang="en-US" dirty="0">
              <a:solidFill>
                <a:srgbClr val="FFFFFF"/>
              </a:solidFill>
            </a:endParaRPr>
          </a:p>
        </p:txBody>
      </p:sp>
      <p:pic>
        <p:nvPicPr>
          <p:cNvPr id="11" name="Picture 5" descr="GFSI-Icon_03.png"/>
          <p:cNvPicPr>
            <a:picLocks noChangeAspect="1"/>
          </p:cNvPicPr>
          <p:nvPr userDrawn="1"/>
        </p:nvPicPr>
        <p:blipFill>
          <a:blip r:embed="rId2" cstate="print"/>
          <a:srcRect/>
          <a:stretch>
            <a:fillRect/>
          </a:stretch>
        </p:blipFill>
        <p:spPr bwMode="auto">
          <a:xfrm>
            <a:off x="206375" y="333375"/>
            <a:ext cx="693738" cy="692150"/>
          </a:xfrm>
          <a:prstGeom prst="rect">
            <a:avLst/>
          </a:prstGeom>
          <a:noFill/>
          <a:ln w="9525">
            <a:noFill/>
            <a:miter lim="800000"/>
            <a:headEnd/>
            <a:tailEnd/>
          </a:ln>
        </p:spPr>
      </p:pic>
      <p:sp>
        <p:nvSpPr>
          <p:cNvPr id="7" name="Title Placeholder 1"/>
          <p:cNvSpPr>
            <a:spLocks noGrp="1"/>
          </p:cNvSpPr>
          <p:nvPr>
            <p:ph type="title"/>
          </p:nvPr>
        </p:nvSpPr>
        <p:spPr>
          <a:xfrm>
            <a:off x="0" y="260648"/>
            <a:ext cx="8869680" cy="792088"/>
          </a:xfrm>
          <a:prstGeom prst="rect">
            <a:avLst/>
          </a:prstGeom>
          <a:noFill/>
          <a:effectLst/>
        </p:spPr>
        <p:txBody>
          <a:bodyPr vert="horz" wrap="square" lIns="914400" tIns="0" rIns="182880" bIns="0" rtlCol="0" anchor="ctr">
            <a:noAutofit/>
          </a:bodyPr>
          <a:lstStyle>
            <a:lvl1pPr marL="0" indent="0" algn="l">
              <a:lnSpc>
                <a:spcPts val="3000"/>
              </a:lnSpc>
              <a:spcBef>
                <a:spcPts val="0"/>
              </a:spcBef>
              <a:buSzPct val="200000"/>
              <a:buFontTx/>
              <a:buNone/>
              <a:defRPr sz="3000"/>
            </a:lvl1pPr>
          </a:lstStyle>
          <a:p>
            <a:r>
              <a:rPr lang="en-US" dirty="0" smtClean="0"/>
              <a:t>Click to edit Master title style</a:t>
            </a:r>
            <a:endParaRPr lang="en-US" dirty="0"/>
          </a:p>
        </p:txBody>
      </p:sp>
      <p:sp>
        <p:nvSpPr>
          <p:cNvPr id="8" name="Text Placeholder 5"/>
          <p:cNvSpPr>
            <a:spLocks noGrp="1"/>
          </p:cNvSpPr>
          <p:nvPr>
            <p:ph type="body" sz="quarter" idx="10"/>
          </p:nvPr>
        </p:nvSpPr>
        <p:spPr>
          <a:xfrm>
            <a:off x="323528" y="1340768"/>
            <a:ext cx="8820472" cy="492443"/>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0" bIns="91440" anchor="t" anchorCtr="0">
            <a:spAutoFit/>
          </a:bodyPr>
          <a:lstStyle>
            <a:lvl1pPr marL="0" marR="0" indent="0" algn="l" defTabSz="914400" rtl="0" eaLnBrk="0" fontAlgn="base" latinLnBrk="0" hangingPunct="0">
              <a:lnSpc>
                <a:spcPct val="100000"/>
              </a:lnSpc>
              <a:spcBef>
                <a:spcPts val="0"/>
              </a:spcBef>
              <a:spcAft>
                <a:spcPct val="0"/>
              </a:spcAft>
              <a:buClr>
                <a:srgbClr val="014A99"/>
              </a:buClr>
              <a:buSzPct val="100000"/>
              <a:buFontTx/>
              <a:buNone/>
              <a:tabLst/>
              <a:defRPr sz="2000" b="1" i="0" baseline="0">
                <a:solidFill>
                  <a:srgbClr val="014A99"/>
                </a:solidFill>
                <a:latin typeface="Arial"/>
              </a:defRPr>
            </a:lvl1pPr>
            <a:lvl2pPr marL="742950" indent="-285750">
              <a:buClr>
                <a:srgbClr val="64AFDF"/>
              </a:buClr>
              <a:buSzPct val="80000"/>
              <a:buFont typeface="Wingdings" charset="2"/>
              <a:buChar char=""/>
              <a:defRPr sz="1600" b="0" i="0">
                <a:solidFill>
                  <a:srgbClr val="014A99"/>
                </a:solidFill>
              </a:defRPr>
            </a:lvl2pPr>
            <a:lvl3pPr marL="1143000" indent="-228600">
              <a:buClr>
                <a:srgbClr val="64AFDF"/>
              </a:buClr>
              <a:buSzPct val="100000"/>
              <a:buFont typeface="Wingdings" charset="2"/>
              <a:buChar char="§"/>
              <a:defRPr sz="1400" b="0" i="0" baseline="0">
                <a:solidFill>
                  <a:srgbClr val="014A99"/>
                </a:solidFill>
                <a:latin typeface="Arial"/>
              </a:defRPr>
            </a:lvl3pPr>
            <a:lvl4pPr>
              <a:buClr>
                <a:srgbClr val="64AFDF"/>
              </a:buClr>
              <a:buSzPct val="60000"/>
              <a:defRPr sz="1200" b="0" i="0">
                <a:solidFill>
                  <a:srgbClr val="014A99"/>
                </a:solidFill>
              </a:defRPr>
            </a:lvl4pPr>
            <a:lvl5pPr marL="2057400" indent="-228600">
              <a:buClr>
                <a:srgbClr val="64AFDF"/>
              </a:buClr>
              <a:buSzPct val="60000"/>
              <a:buFont typeface="Wingdings" charset="2"/>
              <a:buChar char=""/>
              <a:defRPr sz="1200" b="0" i="1">
                <a:solidFill>
                  <a:srgbClr val="014A99"/>
                </a:solidFill>
              </a:defRPr>
            </a:lvl5pPr>
          </a:lstStyle>
          <a:p>
            <a:pPr lvl="0"/>
            <a:endParaRPr lang="en-US" dirty="0" smtClean="0"/>
          </a:p>
        </p:txBody>
      </p:sp>
      <p:sp>
        <p:nvSpPr>
          <p:cNvPr id="9" name="Text Placeholder 5"/>
          <p:cNvSpPr>
            <a:spLocks noGrp="1"/>
          </p:cNvSpPr>
          <p:nvPr>
            <p:ph type="body" sz="quarter" idx="11"/>
          </p:nvPr>
        </p:nvSpPr>
        <p:spPr>
          <a:xfrm>
            <a:off x="323528" y="1988840"/>
            <a:ext cx="8820472" cy="13644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91440" bIns="91440">
            <a:spAutoFit/>
          </a:bodyPr>
          <a:lstStyle>
            <a:lvl1pPr marL="256032" indent="-256032">
              <a:buClr>
                <a:srgbClr val="014A99"/>
              </a:buClr>
              <a:buSzPct val="100000"/>
              <a:buFontTx/>
              <a:buBlip>
                <a:blip r:embed="rId3"/>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sz="quarter" idx="12"/>
          </p:nvPr>
        </p:nvSpPr>
        <p:spPr>
          <a:xfrm>
            <a:off x="323528" y="3504684"/>
            <a:ext cx="8820472" cy="13644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91440" bIns="91440">
            <a:spAutoFit/>
          </a:bodyPr>
          <a:lstStyle>
            <a:lvl1pPr marL="256032" indent="-256032">
              <a:buClr>
                <a:srgbClr val="014A99"/>
              </a:buClr>
              <a:buSzPct val="100000"/>
              <a:buFontTx/>
              <a:buBlip>
                <a:blip r:embed="rId3"/>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5"/>
          <p:cNvSpPr>
            <a:spLocks noGrp="1"/>
          </p:cNvSpPr>
          <p:nvPr>
            <p:ph type="body" sz="quarter" idx="13"/>
          </p:nvPr>
        </p:nvSpPr>
        <p:spPr>
          <a:xfrm>
            <a:off x="323528" y="5013176"/>
            <a:ext cx="8820472" cy="1364476"/>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vert="horz" lIns="182880" tIns="91440" rIns="91440" bIns="91440">
            <a:spAutoFit/>
          </a:bodyPr>
          <a:lstStyle>
            <a:lvl1pPr marL="256032" indent="-256032">
              <a:buClr>
                <a:srgbClr val="014A99"/>
              </a:buClr>
              <a:buSzPct val="100000"/>
              <a:buFontTx/>
              <a:buBlip>
                <a:blip r:embed="rId3"/>
              </a:buBlip>
              <a:defRPr sz="1600" b="1" i="0">
                <a:solidFill>
                  <a:srgbClr val="014A99"/>
                </a:solidFill>
                <a:latin typeface="Arial"/>
              </a:defRPr>
            </a:lvl1pPr>
            <a:lvl2pPr marL="466344" indent="-192024">
              <a:spcBef>
                <a:spcPts val="260"/>
              </a:spcBef>
              <a:buClr>
                <a:srgbClr val="64AFDF"/>
              </a:buClr>
              <a:buSzPct val="80000"/>
              <a:buFont typeface="Wingdings" charset="2"/>
              <a:buChar char=""/>
              <a:defRPr sz="1400" b="0" i="0">
                <a:solidFill>
                  <a:srgbClr val="014A99"/>
                </a:solidFill>
                <a:latin typeface="Arial"/>
              </a:defRPr>
            </a:lvl2pPr>
            <a:lvl3pPr marL="777240" indent="-137160">
              <a:spcBef>
                <a:spcPts val="260"/>
              </a:spcBef>
              <a:buClr>
                <a:srgbClr val="64AFDF"/>
              </a:buClr>
              <a:buSzPct val="100000"/>
              <a:buFont typeface="Wingdings" charset="2"/>
              <a:buChar char="§"/>
              <a:defRPr sz="1400" b="0" i="0" baseline="0">
                <a:solidFill>
                  <a:srgbClr val="014A99"/>
                </a:solidFill>
                <a:latin typeface="Arial"/>
              </a:defRPr>
            </a:lvl3pPr>
            <a:lvl4pPr marL="1143000" indent="-137160">
              <a:spcBef>
                <a:spcPts val="260"/>
              </a:spcBef>
              <a:buClr>
                <a:srgbClr val="64AFDF"/>
              </a:buClr>
              <a:buSzPct val="60000"/>
              <a:defRPr sz="1200" b="0" i="0">
                <a:solidFill>
                  <a:srgbClr val="014A99"/>
                </a:solidFill>
              </a:defRPr>
            </a:lvl4pPr>
            <a:lvl5pPr marL="1417320" indent="-137160">
              <a:spcBef>
                <a:spcPts val="260"/>
              </a:spcBef>
              <a:buClr>
                <a:srgbClr val="64AFDF"/>
              </a:buClr>
              <a:buSzPct val="60000"/>
              <a:buFont typeface="Wingdings" charset="2"/>
              <a:buChar char=""/>
              <a:defRPr sz="1200" b="0" i="0">
                <a:solidFill>
                  <a:srgbClr val="014A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6589713" y="6696075"/>
            <a:ext cx="2446337" cy="117475"/>
          </a:xfrm>
          <a:prstGeom prst="rect">
            <a:avLst/>
          </a:prstGeom>
          <a:noFill/>
        </p:spPr>
        <p:txBody>
          <a:bodyPr lIns="0" tIns="0" rIns="0" bIns="0" anchor="ctr"/>
          <a:lstStyle/>
          <a:p>
            <a:pPr algn="r">
              <a:defRPr/>
            </a:pPr>
            <a:r>
              <a:rPr lang="en-US" sz="700" dirty="0">
                <a:solidFill>
                  <a:srgbClr val="014A99"/>
                </a:solidFill>
                <a:effectLst>
                  <a:outerShdw blurRad="50800" dist="25400" dir="2700000" algn="tl" rotWithShape="0">
                    <a:srgbClr val="014A99">
                      <a:alpha val="20000"/>
                    </a:srgbClr>
                  </a:outerShdw>
                </a:effectLst>
                <a:latin typeface="Arial" charset="0"/>
                <a:cs typeface="+mn-cs"/>
              </a:rPr>
              <a:t>© Global Food Safety Initiative Foundation</a:t>
            </a:r>
            <a:r>
              <a:rPr lang="de-DE" sz="700" dirty="0">
                <a:solidFill>
                  <a:srgbClr val="014A99"/>
                </a:solidFill>
                <a:effectLst>
                  <a:outerShdw blurRad="50800" dist="25400" dir="2700000" algn="tl" rotWithShape="0">
                    <a:srgbClr val="014A99">
                      <a:alpha val="20000"/>
                    </a:srgbClr>
                  </a:outerShdw>
                </a:effectLst>
                <a:latin typeface="Arial" charset="0"/>
                <a:cs typeface="+mn-cs"/>
              </a:rPr>
              <a:t> </a:t>
            </a:r>
            <a:endParaRPr lang="fr-FR" sz="700" dirty="0">
              <a:solidFill>
                <a:srgbClr val="014A99"/>
              </a:solidFill>
              <a:effectLst>
                <a:outerShdw blurRad="50800" dist="25400" dir="2700000" algn="tl" rotWithShape="0">
                  <a:srgbClr val="014A99">
                    <a:alpha val="20000"/>
                  </a:srgbClr>
                </a:outerShdw>
              </a:effectLst>
              <a:latin typeface="Arial" charset="0"/>
              <a:cs typeface="+mn-cs"/>
            </a:endParaRPr>
          </a:p>
          <a:p>
            <a:pPr algn="r">
              <a:defRPr/>
            </a:pPr>
            <a:endParaRPr lang="en-US" sz="700" dirty="0">
              <a:solidFill>
                <a:srgbClr val="014A99"/>
              </a:solidFill>
              <a:effectLst>
                <a:outerShdw blurRad="50800" dist="25400" dir="2700000" algn="tl" rotWithShape="0">
                  <a:srgbClr val="014A99">
                    <a:alpha val="20000"/>
                  </a:srgbClr>
                </a:outerShdw>
              </a:effectLst>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918" r:id="rId1"/>
    <p:sldLayoutId id="2147483922" r:id="rId2"/>
    <p:sldLayoutId id="2147483923" r:id="rId3"/>
    <p:sldLayoutId id="2147483924" r:id="rId4"/>
    <p:sldLayoutId id="2147483925" r:id="rId5"/>
    <p:sldLayoutId id="2147483927" r:id="rId6"/>
    <p:sldLayoutId id="2147483928" r:id="rId7"/>
    <p:sldLayoutId id="2147483929" r:id="rId8"/>
    <p:sldLayoutId id="2147483930" r:id="rId9"/>
    <p:sldLayoutId id="2147483931" r:id="rId10"/>
  </p:sldLayoutIdLst>
  <p:transition>
    <p:push dir="u"/>
  </p:transition>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014A99"/>
          </a:solidFill>
          <a:latin typeface="+mj-lt"/>
          <a:ea typeface="+mj-ea"/>
          <a:cs typeface="+mj-cs"/>
        </a:defRPr>
      </a:lvl1pPr>
      <a:lvl2pPr algn="l" rtl="0" eaLnBrk="0" fontAlgn="base" hangingPunct="0">
        <a:spcBef>
          <a:spcPct val="0"/>
        </a:spcBef>
        <a:spcAft>
          <a:spcPct val="0"/>
        </a:spcAft>
        <a:defRPr sz="3700">
          <a:solidFill>
            <a:srgbClr val="014A99"/>
          </a:solidFill>
          <a:latin typeface="Arial" pitchFamily="34" charset="0"/>
        </a:defRPr>
      </a:lvl2pPr>
      <a:lvl3pPr algn="l" rtl="0" eaLnBrk="0" fontAlgn="base" hangingPunct="0">
        <a:spcBef>
          <a:spcPct val="0"/>
        </a:spcBef>
        <a:spcAft>
          <a:spcPct val="0"/>
        </a:spcAft>
        <a:defRPr sz="3700">
          <a:solidFill>
            <a:srgbClr val="014A99"/>
          </a:solidFill>
          <a:latin typeface="Arial" pitchFamily="34" charset="0"/>
        </a:defRPr>
      </a:lvl3pPr>
      <a:lvl4pPr algn="l" rtl="0" eaLnBrk="0" fontAlgn="base" hangingPunct="0">
        <a:spcBef>
          <a:spcPct val="0"/>
        </a:spcBef>
        <a:spcAft>
          <a:spcPct val="0"/>
        </a:spcAft>
        <a:defRPr sz="3700">
          <a:solidFill>
            <a:srgbClr val="014A99"/>
          </a:solidFill>
          <a:latin typeface="Arial" pitchFamily="34" charset="0"/>
        </a:defRPr>
      </a:lvl4pPr>
      <a:lvl5pPr algn="l" rtl="0" eaLnBrk="0" fontAlgn="base" hangingPunct="0">
        <a:spcBef>
          <a:spcPct val="0"/>
        </a:spcBef>
        <a:spcAft>
          <a:spcPct val="0"/>
        </a:spcAft>
        <a:defRPr sz="3700">
          <a:solidFill>
            <a:srgbClr val="014A99"/>
          </a:solidFill>
          <a:latin typeface="Arial" pitchFamily="34" charset="0"/>
        </a:defRPr>
      </a:lvl5pPr>
      <a:lvl6pPr marL="457200" algn="l" rtl="0" fontAlgn="base">
        <a:spcBef>
          <a:spcPct val="0"/>
        </a:spcBef>
        <a:spcAft>
          <a:spcPct val="0"/>
        </a:spcAft>
        <a:defRPr sz="4200">
          <a:solidFill>
            <a:srgbClr val="1B1B8E"/>
          </a:solidFill>
          <a:latin typeface="Arial" pitchFamily="34" charset="0"/>
        </a:defRPr>
      </a:lvl6pPr>
      <a:lvl7pPr marL="914400" algn="l" rtl="0" fontAlgn="base">
        <a:spcBef>
          <a:spcPct val="0"/>
        </a:spcBef>
        <a:spcAft>
          <a:spcPct val="0"/>
        </a:spcAft>
        <a:defRPr sz="4200">
          <a:solidFill>
            <a:srgbClr val="1B1B8E"/>
          </a:solidFill>
          <a:latin typeface="Arial" pitchFamily="34" charset="0"/>
        </a:defRPr>
      </a:lvl7pPr>
      <a:lvl8pPr marL="1371600" algn="l" rtl="0" fontAlgn="base">
        <a:spcBef>
          <a:spcPct val="0"/>
        </a:spcBef>
        <a:spcAft>
          <a:spcPct val="0"/>
        </a:spcAft>
        <a:defRPr sz="4200">
          <a:solidFill>
            <a:srgbClr val="1B1B8E"/>
          </a:solidFill>
          <a:latin typeface="Arial" pitchFamily="34" charset="0"/>
        </a:defRPr>
      </a:lvl8pPr>
      <a:lvl9pPr marL="1828800" algn="l" rtl="0" fontAlgn="base">
        <a:spcBef>
          <a:spcPct val="0"/>
        </a:spcBef>
        <a:spcAft>
          <a:spcPct val="0"/>
        </a:spcAft>
        <a:defRPr sz="4200">
          <a:solidFill>
            <a:srgbClr val="1B1B8E"/>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80000"/>
        <a:buFont typeface="Wingdings" pitchFamily="2" charset="2"/>
        <a:buChar char="l"/>
        <a:defRPr sz="3200">
          <a:solidFill>
            <a:srgbClr val="1B1B8E"/>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rgbClr val="1B1B8E"/>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rgbClr val="1B1B8E"/>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rgbClr val="1B1B8E"/>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rgbClr val="1B1B8E"/>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6589713" y="6696075"/>
            <a:ext cx="2446337" cy="117475"/>
          </a:xfrm>
          <a:prstGeom prst="rect">
            <a:avLst/>
          </a:prstGeom>
          <a:noFill/>
        </p:spPr>
        <p:txBody>
          <a:bodyPr lIns="0" tIns="0" rIns="0" bIns="0" anchor="ctr"/>
          <a:lstStyle/>
          <a:p>
            <a:pPr algn="r">
              <a:defRPr/>
            </a:pPr>
            <a:r>
              <a:rPr lang="en-US" sz="700" dirty="0">
                <a:solidFill>
                  <a:srgbClr val="014A99"/>
                </a:solidFill>
                <a:effectLst>
                  <a:outerShdw blurRad="50800" dist="25400" dir="2700000" algn="tl" rotWithShape="0">
                    <a:srgbClr val="014A99">
                      <a:alpha val="20000"/>
                    </a:srgbClr>
                  </a:outerShdw>
                </a:effectLst>
                <a:latin typeface="Arial" charset="0"/>
                <a:cs typeface="+mn-cs"/>
              </a:rPr>
              <a:t>© Global Food Safety Initiative Foundation</a:t>
            </a:r>
            <a:r>
              <a:rPr lang="de-DE" sz="700" dirty="0">
                <a:solidFill>
                  <a:srgbClr val="014A99"/>
                </a:solidFill>
                <a:effectLst>
                  <a:outerShdw blurRad="50800" dist="25400" dir="2700000" algn="tl" rotWithShape="0">
                    <a:srgbClr val="014A99">
                      <a:alpha val="20000"/>
                    </a:srgbClr>
                  </a:outerShdw>
                </a:effectLst>
                <a:latin typeface="Arial" charset="0"/>
                <a:cs typeface="+mn-cs"/>
              </a:rPr>
              <a:t> </a:t>
            </a:r>
            <a:endParaRPr lang="fr-FR" sz="700" dirty="0">
              <a:solidFill>
                <a:srgbClr val="014A99"/>
              </a:solidFill>
              <a:effectLst>
                <a:outerShdw blurRad="50800" dist="25400" dir="2700000" algn="tl" rotWithShape="0">
                  <a:srgbClr val="014A99">
                    <a:alpha val="20000"/>
                  </a:srgbClr>
                </a:outerShdw>
              </a:effectLst>
              <a:latin typeface="Arial" charset="0"/>
              <a:cs typeface="+mn-cs"/>
            </a:endParaRPr>
          </a:p>
          <a:p>
            <a:pPr algn="r">
              <a:defRPr/>
            </a:pPr>
            <a:endParaRPr lang="en-US" sz="700" dirty="0">
              <a:solidFill>
                <a:srgbClr val="014A99"/>
              </a:solidFill>
              <a:effectLst>
                <a:outerShdw blurRad="50800" dist="25400" dir="2700000" algn="tl" rotWithShape="0">
                  <a:srgbClr val="014A99">
                    <a:alpha val="20000"/>
                  </a:srgbClr>
                </a:outerShdw>
              </a:effectLst>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919"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ransition>
    <p:push dir="u"/>
  </p:transition>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014A99"/>
          </a:solidFill>
          <a:latin typeface="+mj-lt"/>
          <a:ea typeface="+mj-ea"/>
          <a:cs typeface="+mj-cs"/>
        </a:defRPr>
      </a:lvl1pPr>
      <a:lvl2pPr algn="l" rtl="0" eaLnBrk="0" fontAlgn="base" hangingPunct="0">
        <a:spcBef>
          <a:spcPct val="0"/>
        </a:spcBef>
        <a:spcAft>
          <a:spcPct val="0"/>
        </a:spcAft>
        <a:defRPr sz="3700">
          <a:solidFill>
            <a:srgbClr val="014A99"/>
          </a:solidFill>
          <a:latin typeface="Arial" pitchFamily="34" charset="0"/>
        </a:defRPr>
      </a:lvl2pPr>
      <a:lvl3pPr algn="l" rtl="0" eaLnBrk="0" fontAlgn="base" hangingPunct="0">
        <a:spcBef>
          <a:spcPct val="0"/>
        </a:spcBef>
        <a:spcAft>
          <a:spcPct val="0"/>
        </a:spcAft>
        <a:defRPr sz="3700">
          <a:solidFill>
            <a:srgbClr val="014A99"/>
          </a:solidFill>
          <a:latin typeface="Arial" pitchFamily="34" charset="0"/>
        </a:defRPr>
      </a:lvl3pPr>
      <a:lvl4pPr algn="l" rtl="0" eaLnBrk="0" fontAlgn="base" hangingPunct="0">
        <a:spcBef>
          <a:spcPct val="0"/>
        </a:spcBef>
        <a:spcAft>
          <a:spcPct val="0"/>
        </a:spcAft>
        <a:defRPr sz="3700">
          <a:solidFill>
            <a:srgbClr val="014A99"/>
          </a:solidFill>
          <a:latin typeface="Arial" pitchFamily="34" charset="0"/>
        </a:defRPr>
      </a:lvl4pPr>
      <a:lvl5pPr algn="l" rtl="0" eaLnBrk="0" fontAlgn="base" hangingPunct="0">
        <a:spcBef>
          <a:spcPct val="0"/>
        </a:spcBef>
        <a:spcAft>
          <a:spcPct val="0"/>
        </a:spcAft>
        <a:defRPr sz="3700">
          <a:solidFill>
            <a:srgbClr val="014A99"/>
          </a:solidFill>
          <a:latin typeface="Arial" pitchFamily="34" charset="0"/>
        </a:defRPr>
      </a:lvl5pPr>
      <a:lvl6pPr marL="457200" algn="l" rtl="0" fontAlgn="base">
        <a:spcBef>
          <a:spcPct val="0"/>
        </a:spcBef>
        <a:spcAft>
          <a:spcPct val="0"/>
        </a:spcAft>
        <a:defRPr sz="4200">
          <a:solidFill>
            <a:srgbClr val="1B1B8E"/>
          </a:solidFill>
          <a:latin typeface="Arial" pitchFamily="34" charset="0"/>
        </a:defRPr>
      </a:lvl6pPr>
      <a:lvl7pPr marL="914400" algn="l" rtl="0" fontAlgn="base">
        <a:spcBef>
          <a:spcPct val="0"/>
        </a:spcBef>
        <a:spcAft>
          <a:spcPct val="0"/>
        </a:spcAft>
        <a:defRPr sz="4200">
          <a:solidFill>
            <a:srgbClr val="1B1B8E"/>
          </a:solidFill>
          <a:latin typeface="Arial" pitchFamily="34" charset="0"/>
        </a:defRPr>
      </a:lvl7pPr>
      <a:lvl8pPr marL="1371600" algn="l" rtl="0" fontAlgn="base">
        <a:spcBef>
          <a:spcPct val="0"/>
        </a:spcBef>
        <a:spcAft>
          <a:spcPct val="0"/>
        </a:spcAft>
        <a:defRPr sz="4200">
          <a:solidFill>
            <a:srgbClr val="1B1B8E"/>
          </a:solidFill>
          <a:latin typeface="Arial" pitchFamily="34" charset="0"/>
        </a:defRPr>
      </a:lvl8pPr>
      <a:lvl9pPr marL="1828800" algn="l" rtl="0" fontAlgn="base">
        <a:spcBef>
          <a:spcPct val="0"/>
        </a:spcBef>
        <a:spcAft>
          <a:spcPct val="0"/>
        </a:spcAft>
        <a:defRPr sz="4200">
          <a:solidFill>
            <a:srgbClr val="1B1B8E"/>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80000"/>
        <a:buFont typeface="Wingdings" pitchFamily="2" charset="2"/>
        <a:buChar char="l"/>
        <a:defRPr sz="3200">
          <a:solidFill>
            <a:srgbClr val="1B1B8E"/>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rgbClr val="1B1B8E"/>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rgbClr val="1B1B8E"/>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rgbClr val="1B1B8E"/>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rgbClr val="1B1B8E"/>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6589713" y="6696075"/>
            <a:ext cx="2446337" cy="117475"/>
          </a:xfrm>
          <a:prstGeom prst="rect">
            <a:avLst/>
          </a:prstGeom>
          <a:noFill/>
        </p:spPr>
        <p:txBody>
          <a:bodyPr lIns="0" tIns="0" rIns="0" bIns="0" anchor="ctr"/>
          <a:lstStyle/>
          <a:p>
            <a:pPr algn="r">
              <a:defRPr/>
            </a:pPr>
            <a:r>
              <a:rPr lang="en-US" sz="700" dirty="0">
                <a:solidFill>
                  <a:srgbClr val="014A99"/>
                </a:solidFill>
                <a:effectLst>
                  <a:outerShdw blurRad="50800" dist="25400" dir="2700000" algn="tl" rotWithShape="0">
                    <a:srgbClr val="014A99">
                      <a:alpha val="20000"/>
                    </a:srgbClr>
                  </a:outerShdw>
                </a:effectLst>
                <a:latin typeface="Arial" charset="0"/>
                <a:cs typeface="+mn-cs"/>
              </a:rPr>
              <a:t>© Global Food Safety Initiative Foundation</a:t>
            </a:r>
            <a:r>
              <a:rPr lang="de-DE" sz="700" dirty="0">
                <a:solidFill>
                  <a:srgbClr val="014A99"/>
                </a:solidFill>
                <a:effectLst>
                  <a:outerShdw blurRad="50800" dist="25400" dir="2700000" algn="tl" rotWithShape="0">
                    <a:srgbClr val="014A99">
                      <a:alpha val="20000"/>
                    </a:srgbClr>
                  </a:outerShdw>
                </a:effectLst>
                <a:latin typeface="Arial" charset="0"/>
                <a:cs typeface="+mn-cs"/>
              </a:rPr>
              <a:t> </a:t>
            </a:r>
            <a:endParaRPr lang="fr-FR" sz="700" dirty="0">
              <a:solidFill>
                <a:srgbClr val="014A99"/>
              </a:solidFill>
              <a:effectLst>
                <a:outerShdw blurRad="50800" dist="25400" dir="2700000" algn="tl" rotWithShape="0">
                  <a:srgbClr val="014A99">
                    <a:alpha val="20000"/>
                  </a:srgbClr>
                </a:outerShdw>
              </a:effectLst>
              <a:latin typeface="Arial" charset="0"/>
              <a:cs typeface="+mn-cs"/>
            </a:endParaRPr>
          </a:p>
          <a:p>
            <a:pPr algn="r">
              <a:defRPr/>
            </a:pPr>
            <a:endParaRPr lang="en-US" sz="700" dirty="0">
              <a:solidFill>
                <a:srgbClr val="014A99"/>
              </a:solidFill>
              <a:effectLst>
                <a:outerShdw blurRad="50800" dist="25400" dir="2700000" algn="tl" rotWithShape="0">
                  <a:srgbClr val="014A99">
                    <a:alpha val="20000"/>
                  </a:srgbClr>
                </a:outerShdw>
              </a:effectLst>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921"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ransition>
    <p:push dir="u"/>
  </p:transition>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014A99"/>
          </a:solidFill>
          <a:latin typeface="+mj-lt"/>
          <a:ea typeface="+mj-ea"/>
          <a:cs typeface="+mj-cs"/>
        </a:defRPr>
      </a:lvl1pPr>
      <a:lvl2pPr algn="l" rtl="0" eaLnBrk="0" fontAlgn="base" hangingPunct="0">
        <a:spcBef>
          <a:spcPct val="0"/>
        </a:spcBef>
        <a:spcAft>
          <a:spcPct val="0"/>
        </a:spcAft>
        <a:defRPr sz="3700">
          <a:solidFill>
            <a:srgbClr val="014A99"/>
          </a:solidFill>
          <a:latin typeface="Arial" pitchFamily="34" charset="0"/>
        </a:defRPr>
      </a:lvl2pPr>
      <a:lvl3pPr algn="l" rtl="0" eaLnBrk="0" fontAlgn="base" hangingPunct="0">
        <a:spcBef>
          <a:spcPct val="0"/>
        </a:spcBef>
        <a:spcAft>
          <a:spcPct val="0"/>
        </a:spcAft>
        <a:defRPr sz="3700">
          <a:solidFill>
            <a:srgbClr val="014A99"/>
          </a:solidFill>
          <a:latin typeface="Arial" pitchFamily="34" charset="0"/>
        </a:defRPr>
      </a:lvl3pPr>
      <a:lvl4pPr algn="l" rtl="0" eaLnBrk="0" fontAlgn="base" hangingPunct="0">
        <a:spcBef>
          <a:spcPct val="0"/>
        </a:spcBef>
        <a:spcAft>
          <a:spcPct val="0"/>
        </a:spcAft>
        <a:defRPr sz="3700">
          <a:solidFill>
            <a:srgbClr val="014A99"/>
          </a:solidFill>
          <a:latin typeface="Arial" pitchFamily="34" charset="0"/>
        </a:defRPr>
      </a:lvl4pPr>
      <a:lvl5pPr algn="l" rtl="0" eaLnBrk="0" fontAlgn="base" hangingPunct="0">
        <a:spcBef>
          <a:spcPct val="0"/>
        </a:spcBef>
        <a:spcAft>
          <a:spcPct val="0"/>
        </a:spcAft>
        <a:defRPr sz="3700">
          <a:solidFill>
            <a:srgbClr val="014A99"/>
          </a:solidFill>
          <a:latin typeface="Arial" pitchFamily="34" charset="0"/>
        </a:defRPr>
      </a:lvl5pPr>
      <a:lvl6pPr marL="457200" algn="l" rtl="0" fontAlgn="base">
        <a:spcBef>
          <a:spcPct val="0"/>
        </a:spcBef>
        <a:spcAft>
          <a:spcPct val="0"/>
        </a:spcAft>
        <a:defRPr sz="4200">
          <a:solidFill>
            <a:srgbClr val="1B1B8E"/>
          </a:solidFill>
          <a:latin typeface="Arial" pitchFamily="34" charset="0"/>
        </a:defRPr>
      </a:lvl6pPr>
      <a:lvl7pPr marL="914400" algn="l" rtl="0" fontAlgn="base">
        <a:spcBef>
          <a:spcPct val="0"/>
        </a:spcBef>
        <a:spcAft>
          <a:spcPct val="0"/>
        </a:spcAft>
        <a:defRPr sz="4200">
          <a:solidFill>
            <a:srgbClr val="1B1B8E"/>
          </a:solidFill>
          <a:latin typeface="Arial" pitchFamily="34" charset="0"/>
        </a:defRPr>
      </a:lvl7pPr>
      <a:lvl8pPr marL="1371600" algn="l" rtl="0" fontAlgn="base">
        <a:spcBef>
          <a:spcPct val="0"/>
        </a:spcBef>
        <a:spcAft>
          <a:spcPct val="0"/>
        </a:spcAft>
        <a:defRPr sz="4200">
          <a:solidFill>
            <a:srgbClr val="1B1B8E"/>
          </a:solidFill>
          <a:latin typeface="Arial" pitchFamily="34" charset="0"/>
        </a:defRPr>
      </a:lvl8pPr>
      <a:lvl9pPr marL="1828800" algn="l" rtl="0" fontAlgn="base">
        <a:spcBef>
          <a:spcPct val="0"/>
        </a:spcBef>
        <a:spcAft>
          <a:spcPct val="0"/>
        </a:spcAft>
        <a:defRPr sz="4200">
          <a:solidFill>
            <a:srgbClr val="1B1B8E"/>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80000"/>
        <a:buFont typeface="Wingdings" pitchFamily="2" charset="2"/>
        <a:buChar char="l"/>
        <a:defRPr sz="3200">
          <a:solidFill>
            <a:srgbClr val="1B1B8E"/>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rgbClr val="1B1B8E"/>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rgbClr val="1B1B8E"/>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rgbClr val="1B1B8E"/>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rgbClr val="1B1B8E"/>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3213100"/>
            <a:ext cx="9144000" cy="1846263"/>
          </a:xfrm>
        </p:spPr>
        <p:txBody>
          <a:bodyPr/>
          <a:lstStyle/>
          <a:p>
            <a:pPr>
              <a:defRPr/>
            </a:pPr>
            <a:r>
              <a:rPr lang="en-US" dirty="0" smtClean="0"/>
              <a:t>Global Food Safety Initiative</a:t>
            </a:r>
          </a:p>
        </p:txBody>
      </p:sp>
      <p:sp>
        <p:nvSpPr>
          <p:cNvPr id="3" name="Title 1"/>
          <p:cNvSpPr txBox="1">
            <a:spLocks/>
          </p:cNvSpPr>
          <p:nvPr/>
        </p:nvSpPr>
        <p:spPr>
          <a:xfrm>
            <a:off x="179388" y="6453188"/>
            <a:ext cx="431800" cy="404812"/>
          </a:xfrm>
          <a:prstGeom prst="rect">
            <a:avLst/>
          </a:prstGeom>
        </p:spPr>
        <p:txBody>
          <a:bodyPr>
            <a:normAutofit/>
          </a:bodyPr>
          <a:lstStyle/>
          <a:p>
            <a:pPr eaLnBrk="0" hangingPunct="0">
              <a:defRPr/>
            </a:pPr>
            <a:fld id="{AD613FB7-56D7-451A-A181-FDD83ED128E6}" type="slidenum">
              <a:rPr lang="en-US" sz="1400" kern="0">
                <a:solidFill>
                  <a:srgbClr val="014A99"/>
                </a:solidFill>
                <a:latin typeface="Arial"/>
                <a:cs typeface="+mn-cs"/>
              </a:rPr>
              <a:pPr eaLnBrk="0" hangingPunct="0">
                <a:defRPr/>
              </a:pPr>
              <a:t>1</a:t>
            </a:fld>
            <a:endParaRPr lang="en-US" sz="1400" kern="0" dirty="0">
              <a:solidFill>
                <a:srgbClr val="014A99"/>
              </a:solidFill>
              <a:latin typeface="Arial"/>
              <a:cs typeface="+mn-cs"/>
            </a:endParaRPr>
          </a:p>
        </p:txBody>
      </p:sp>
      <p:sp>
        <p:nvSpPr>
          <p:cNvPr id="2" name="TextBox 1"/>
          <p:cNvSpPr txBox="1"/>
          <p:nvPr/>
        </p:nvSpPr>
        <p:spPr>
          <a:xfrm>
            <a:off x="4355976" y="5085184"/>
            <a:ext cx="5076056" cy="1631216"/>
          </a:xfrm>
          <a:prstGeom prst="rect">
            <a:avLst/>
          </a:prstGeom>
          <a:noFill/>
        </p:spPr>
        <p:txBody>
          <a:bodyPr wrap="square" rtlCol="0">
            <a:spAutoFit/>
          </a:bodyPr>
          <a:lstStyle/>
          <a:p>
            <a:r>
              <a:rPr lang="en-US" sz="1400" dirty="0" smtClean="0"/>
              <a:t>Joseph Scimeca, PhD</a:t>
            </a:r>
          </a:p>
          <a:p>
            <a:r>
              <a:rPr lang="en-US" sz="1400" dirty="0" smtClean="0"/>
              <a:t>Vice President, Global Regulatory &amp; Scientific Affairs</a:t>
            </a:r>
          </a:p>
          <a:p>
            <a:r>
              <a:rPr lang="en-US" sz="1400" dirty="0" smtClean="0"/>
              <a:t>Corporate Food Safety &amp; Regulatory Affairs</a:t>
            </a:r>
          </a:p>
          <a:p>
            <a:endParaRPr lang="en-US" sz="1600" dirty="0"/>
          </a:p>
          <a:p>
            <a:r>
              <a:rPr lang="en-US" sz="1400" dirty="0" smtClean="0"/>
              <a:t>November 29, 2012</a:t>
            </a:r>
          </a:p>
          <a:p>
            <a:r>
              <a:rPr lang="en-US" sz="1400" dirty="0" smtClean="0"/>
              <a:t>Enforceable Codes of Conduct</a:t>
            </a:r>
          </a:p>
          <a:p>
            <a:r>
              <a:rPr lang="en-US" sz="1400" dirty="0" smtClean="0"/>
              <a:t>Washington, DC</a:t>
            </a:r>
          </a:p>
        </p:txBody>
      </p:sp>
      <p:graphicFrame>
        <p:nvGraphicFramePr>
          <p:cNvPr id="5" name="Object 4"/>
          <p:cNvGraphicFramePr>
            <a:graphicFrameLocks noChangeAspect="1"/>
          </p:cNvGraphicFramePr>
          <p:nvPr>
            <p:extLst>
              <p:ext uri="{D42A27DB-BD31-4B8C-83A1-F6EECF244321}">
                <p14:modId xmlns:p14="http://schemas.microsoft.com/office/powerpoint/2010/main" val="3337371657"/>
              </p:ext>
            </p:extLst>
          </p:nvPr>
        </p:nvGraphicFramePr>
        <p:xfrm>
          <a:off x="395288" y="5651277"/>
          <a:ext cx="1371600" cy="828675"/>
        </p:xfrm>
        <a:graphic>
          <a:graphicData uri="http://schemas.openxmlformats.org/presentationml/2006/ole">
            <mc:AlternateContent xmlns:mc="http://schemas.openxmlformats.org/markup-compatibility/2006">
              <mc:Choice xmlns:v="urn:schemas-microsoft-com:vml" Requires="v">
                <p:oleObj spid="_x0000_s3075" name="Photo Editor Photo" r:id="rId4" imgW="8228571" imgH="4704762" progId="">
                  <p:embed/>
                </p:oleObj>
              </mc:Choice>
              <mc:Fallback>
                <p:oleObj name="Photo Editor Photo" r:id="rId4" imgW="8228571" imgH="4704762"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5651277"/>
                        <a:ext cx="13716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GFSI Strategy for the Future</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9B4409FC-84CE-488E-A02D-E22396EB1ADB}" type="slidenum">
              <a:rPr lang="en-US" sz="1400" kern="0">
                <a:solidFill>
                  <a:srgbClr val="014A99"/>
                </a:solidFill>
                <a:latin typeface="Arial"/>
                <a:cs typeface="+mn-cs"/>
              </a:rPr>
              <a:pPr eaLnBrk="0" hangingPunct="0">
                <a:defRPr/>
              </a:pPr>
              <a:t>10</a:t>
            </a:fld>
            <a:endParaRPr lang="en-US" sz="1400" kern="0" dirty="0">
              <a:solidFill>
                <a:srgbClr val="014A99"/>
              </a:solidFill>
              <a:latin typeface="Arial"/>
              <a:cs typeface="+mn-cs"/>
            </a:endParaRPr>
          </a:p>
        </p:txBody>
      </p:sp>
      <p:pic>
        <p:nvPicPr>
          <p:cNvPr id="75780" name="Picture 2"/>
          <p:cNvPicPr>
            <a:picLocks noChangeAspect="1" noChangeArrowheads="1"/>
          </p:cNvPicPr>
          <p:nvPr/>
        </p:nvPicPr>
        <p:blipFill>
          <a:blip r:embed="rId3" cstate="print"/>
          <a:srcRect/>
          <a:stretch>
            <a:fillRect/>
          </a:stretch>
        </p:blipFill>
        <p:spPr bwMode="auto">
          <a:xfrm>
            <a:off x="1133475" y="1501775"/>
            <a:ext cx="6877050" cy="4614863"/>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GFSI Strategy for the Future</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8952E3E0-9CBA-4482-84A9-9D719B057297}" type="slidenum">
              <a:rPr lang="en-US" sz="1400" kern="0">
                <a:solidFill>
                  <a:srgbClr val="014A99"/>
                </a:solidFill>
                <a:latin typeface="Arial"/>
                <a:cs typeface="+mn-cs"/>
              </a:rPr>
              <a:pPr eaLnBrk="0" hangingPunct="0">
                <a:defRPr/>
              </a:pPr>
              <a:t>11</a:t>
            </a:fld>
            <a:endParaRPr lang="en-US" sz="1400" kern="0" dirty="0">
              <a:solidFill>
                <a:srgbClr val="014A99"/>
              </a:solidFill>
              <a:latin typeface="Arial"/>
              <a:cs typeface="+mn-cs"/>
            </a:endParaRPr>
          </a:p>
        </p:txBody>
      </p:sp>
      <p:pic>
        <p:nvPicPr>
          <p:cNvPr id="76804" name="Picture 3"/>
          <p:cNvPicPr>
            <a:picLocks noChangeAspect="1" noChangeArrowheads="1"/>
          </p:cNvPicPr>
          <p:nvPr/>
        </p:nvPicPr>
        <p:blipFill>
          <a:blip r:embed="rId3" cstate="print"/>
          <a:srcRect/>
          <a:stretch>
            <a:fillRect/>
          </a:stretch>
        </p:blipFill>
        <p:spPr bwMode="auto">
          <a:xfrm>
            <a:off x="611188" y="1700213"/>
            <a:ext cx="4410075" cy="2714625"/>
          </a:xfrm>
          <a:prstGeom prst="rect">
            <a:avLst/>
          </a:prstGeom>
          <a:noFill/>
          <a:ln w="9525">
            <a:noFill/>
            <a:miter lim="800000"/>
            <a:headEnd/>
            <a:tailEnd/>
          </a:ln>
        </p:spPr>
      </p:pic>
      <p:sp>
        <p:nvSpPr>
          <p:cNvPr id="76805" name="Rectangle 6"/>
          <p:cNvSpPr>
            <a:spLocks noGrp="1"/>
          </p:cNvSpPr>
          <p:nvPr>
            <p:ph type="body" sz="half" idx="4294967295"/>
          </p:nvPr>
        </p:nvSpPr>
        <p:spPr bwMode="auto">
          <a:xfrm>
            <a:off x="5292725" y="1412875"/>
            <a:ext cx="3671888" cy="4752975"/>
          </a:xfrm>
          <a:prstGeom prst="rect">
            <a:avLst/>
          </a:prstGeom>
          <a:noFill/>
          <a:ln>
            <a:miter lim="800000"/>
            <a:headEnd/>
            <a:tailEnd/>
          </a:ln>
        </p:spPr>
        <p:txBody>
          <a:bodyPr/>
          <a:lstStyle/>
          <a:p>
            <a:pPr>
              <a:lnSpc>
                <a:spcPct val="80000"/>
              </a:lnSpc>
              <a:buClr>
                <a:srgbClr val="014A99"/>
              </a:buClr>
              <a:buFont typeface="Wingdings" pitchFamily="2" charset="2"/>
              <a:buBlip>
                <a:blip r:embed="rId4"/>
              </a:buBlip>
            </a:pPr>
            <a:r>
              <a:rPr lang="en-US" sz="2800" b="1" smtClean="0">
                <a:solidFill>
                  <a:srgbClr val="014A99"/>
                </a:solidFill>
                <a:latin typeface="Calibri" pitchFamily="34" charset="0"/>
                <a:cs typeface="Calibri" pitchFamily="34" charset="0"/>
              </a:rPr>
              <a:t>Governmental Organizations </a:t>
            </a:r>
            <a:br>
              <a:rPr lang="en-US" sz="2800" b="1" smtClean="0">
                <a:solidFill>
                  <a:srgbClr val="014A99"/>
                </a:solidFill>
                <a:latin typeface="Calibri" pitchFamily="34" charset="0"/>
                <a:cs typeface="Calibri" pitchFamily="34" charset="0"/>
              </a:rPr>
            </a:br>
            <a:r>
              <a:rPr lang="en-US" sz="2800" b="1" smtClean="0">
                <a:solidFill>
                  <a:srgbClr val="014A99"/>
                </a:solidFill>
                <a:latin typeface="Calibri" pitchFamily="34" charset="0"/>
                <a:cs typeface="Calibri" pitchFamily="34" charset="0"/>
              </a:rPr>
              <a:t>i.e. China, FDA, USDA, DGSANCO</a:t>
            </a:r>
          </a:p>
          <a:p>
            <a:pPr>
              <a:lnSpc>
                <a:spcPct val="80000"/>
              </a:lnSpc>
              <a:buClr>
                <a:srgbClr val="014A99"/>
              </a:buClr>
              <a:buFont typeface="Wingdings" pitchFamily="2" charset="2"/>
              <a:buBlip>
                <a:blip r:embed="rId4"/>
              </a:buBlip>
            </a:pPr>
            <a:r>
              <a:rPr lang="en-US" sz="2800" b="1" smtClean="0">
                <a:solidFill>
                  <a:srgbClr val="014A99"/>
                </a:solidFill>
                <a:latin typeface="Calibri" pitchFamily="34" charset="0"/>
                <a:cs typeface="Calibri" pitchFamily="34" charset="0"/>
              </a:rPr>
              <a:t>International Organizations </a:t>
            </a:r>
            <a:br>
              <a:rPr lang="en-US" sz="2800" b="1" smtClean="0">
                <a:solidFill>
                  <a:srgbClr val="014A99"/>
                </a:solidFill>
                <a:latin typeface="Calibri" pitchFamily="34" charset="0"/>
                <a:cs typeface="Calibri" pitchFamily="34" charset="0"/>
              </a:rPr>
            </a:br>
            <a:r>
              <a:rPr lang="en-US" sz="2800" b="1" smtClean="0">
                <a:solidFill>
                  <a:srgbClr val="014A99"/>
                </a:solidFill>
                <a:latin typeface="Calibri" pitchFamily="34" charset="0"/>
                <a:cs typeface="Calibri" pitchFamily="34" charset="0"/>
              </a:rPr>
              <a:t>i.e. WTO, World Bank, CODEX, ISO </a:t>
            </a:r>
          </a:p>
          <a:p>
            <a:pPr>
              <a:lnSpc>
                <a:spcPct val="80000"/>
              </a:lnSpc>
              <a:buClr>
                <a:srgbClr val="014A99"/>
              </a:buClr>
              <a:buFont typeface="Wingdings" pitchFamily="2" charset="2"/>
              <a:buBlip>
                <a:blip r:embed="rId4"/>
              </a:buBlip>
            </a:pPr>
            <a:r>
              <a:rPr lang="en-US" sz="2800" b="1" smtClean="0">
                <a:solidFill>
                  <a:srgbClr val="014A99"/>
                </a:solidFill>
                <a:latin typeface="Calibri" pitchFamily="34" charset="0"/>
                <a:cs typeface="Calibri" pitchFamily="34" charset="0"/>
              </a:rPr>
              <a:t>Other trade and industry organizations i.e. FMI, GMA, GS1</a:t>
            </a: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z="2600" smtClean="0"/>
              <a:t>Creating Links with Key Organizations &amp; Regulators</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30FE7857-4773-4B8C-B750-16D8FF76476B}" type="slidenum">
              <a:rPr lang="en-US" sz="1400" kern="0">
                <a:solidFill>
                  <a:srgbClr val="014A99"/>
                </a:solidFill>
                <a:latin typeface="Arial"/>
                <a:cs typeface="+mn-cs"/>
              </a:rPr>
              <a:pPr eaLnBrk="0" hangingPunct="0">
                <a:defRPr/>
              </a:pPr>
              <a:t>12</a:t>
            </a:fld>
            <a:endParaRPr lang="en-US" sz="1400" kern="0" dirty="0">
              <a:solidFill>
                <a:srgbClr val="014A99"/>
              </a:solidFill>
              <a:latin typeface="Arial"/>
              <a:cs typeface="+mn-cs"/>
            </a:endParaRPr>
          </a:p>
        </p:txBody>
      </p:sp>
      <p:sp>
        <p:nvSpPr>
          <p:cNvPr id="10" name="Text Placeholder 4"/>
          <p:cNvSpPr>
            <a:spLocks noGrp="1"/>
          </p:cNvSpPr>
          <p:nvPr>
            <p:ph type="body" sz="quarter" idx="10"/>
          </p:nvPr>
        </p:nvSpPr>
        <p:spPr>
          <a:xfrm>
            <a:off x="250825" y="1268413"/>
            <a:ext cx="8821738" cy="865187"/>
          </a:xfrm>
        </p:spPr>
        <p:txBody>
          <a:bodyPr/>
          <a:lstStyle/>
          <a:p>
            <a:pPr marL="457200" indent="-457200">
              <a:buFontTx/>
              <a:buNone/>
              <a:defRPr/>
            </a:pPr>
            <a:r>
              <a:rPr lang="en-US" sz="2800" dirty="0" smtClean="0"/>
              <a:t>GFSI Global Regulatory Affairs Working Group</a:t>
            </a:r>
          </a:p>
        </p:txBody>
      </p:sp>
      <p:sp>
        <p:nvSpPr>
          <p:cNvPr id="9" name="Text Placeholder 4"/>
          <p:cNvSpPr txBox="1">
            <a:spLocks/>
          </p:cNvSpPr>
          <p:nvPr/>
        </p:nvSpPr>
        <p:spPr>
          <a:xfrm>
            <a:off x="179388" y="2205038"/>
            <a:ext cx="8820150" cy="4248150"/>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lIns="182880" tIns="228600" bIns="91440"/>
          <a:lstStyle/>
          <a:p>
            <a:pPr marL="342900" indent="-342900" eaLnBrk="0" hangingPunct="0">
              <a:lnSpc>
                <a:spcPct val="80000"/>
              </a:lnSpc>
              <a:spcBef>
                <a:spcPct val="20000"/>
              </a:spcBef>
              <a:buClr>
                <a:srgbClr val="014A99"/>
              </a:buClr>
              <a:buSzPct val="100000"/>
              <a:buFontTx/>
              <a:buBlip>
                <a:blip r:embed="rId3"/>
              </a:buBlip>
              <a:defRPr/>
            </a:pPr>
            <a:r>
              <a:rPr lang="en-US" sz="2400" b="1" dirty="0">
                <a:solidFill>
                  <a:srgbClr val="014A99"/>
                </a:solidFill>
                <a:latin typeface="+mn-lt"/>
                <a:cs typeface="+mn-cs"/>
              </a:rPr>
              <a:t>Published : a series of documents and position papers relating to third party certification.</a:t>
            </a:r>
          </a:p>
          <a:p>
            <a:pPr marL="342900" indent="-342900" eaLnBrk="0" hangingPunct="0">
              <a:lnSpc>
                <a:spcPct val="80000"/>
              </a:lnSpc>
              <a:spcBef>
                <a:spcPct val="20000"/>
              </a:spcBef>
              <a:buClr>
                <a:srgbClr val="014A99"/>
              </a:buClr>
              <a:buSzPct val="100000"/>
              <a:buFontTx/>
              <a:buBlip>
                <a:blip r:embed="rId3"/>
              </a:buBlip>
              <a:defRPr/>
            </a:pPr>
            <a:endParaRPr lang="en-US" b="1" dirty="0">
              <a:solidFill>
                <a:srgbClr val="014A99"/>
              </a:solidFill>
              <a:latin typeface="+mn-lt"/>
              <a:cs typeface="+mn-cs"/>
            </a:endParaRPr>
          </a:p>
          <a:p>
            <a:pPr marL="342900" indent="-342900" eaLnBrk="0" hangingPunct="0">
              <a:lnSpc>
                <a:spcPct val="80000"/>
              </a:lnSpc>
              <a:spcBef>
                <a:spcPct val="20000"/>
              </a:spcBef>
              <a:buClr>
                <a:srgbClr val="014A99"/>
              </a:buClr>
              <a:buSzPct val="100000"/>
              <a:buFontTx/>
              <a:buBlip>
                <a:blip r:embed="rId3"/>
              </a:buBlip>
              <a:defRPr/>
            </a:pPr>
            <a:r>
              <a:rPr lang="en-US" sz="2400" b="1" dirty="0">
                <a:solidFill>
                  <a:srgbClr val="014A99"/>
                </a:solidFill>
                <a:latin typeface="+mn-lt"/>
                <a:cs typeface="+mn-cs"/>
              </a:rPr>
              <a:t>Available for use by anyone involved in GFSI and regulatory affairs (download on www.mygfsi.com). </a:t>
            </a:r>
          </a:p>
          <a:p>
            <a:pPr marL="342900" indent="-342900" eaLnBrk="0" hangingPunct="0">
              <a:lnSpc>
                <a:spcPct val="80000"/>
              </a:lnSpc>
              <a:spcBef>
                <a:spcPct val="20000"/>
              </a:spcBef>
              <a:buClr>
                <a:srgbClr val="014A99"/>
              </a:buClr>
              <a:buSzPct val="100000"/>
              <a:buFontTx/>
              <a:buBlip>
                <a:blip r:embed="rId3"/>
              </a:buBlip>
              <a:defRPr/>
            </a:pPr>
            <a:endParaRPr lang="en-US" b="1" dirty="0">
              <a:solidFill>
                <a:srgbClr val="014A99"/>
              </a:solidFill>
              <a:latin typeface="+mn-lt"/>
              <a:cs typeface="+mn-cs"/>
            </a:endParaRPr>
          </a:p>
          <a:p>
            <a:pPr marL="342900" indent="-342900" eaLnBrk="0" hangingPunct="0">
              <a:lnSpc>
                <a:spcPct val="80000"/>
              </a:lnSpc>
              <a:spcBef>
                <a:spcPct val="20000"/>
              </a:spcBef>
              <a:buClr>
                <a:srgbClr val="014A99"/>
              </a:buClr>
              <a:buSzPct val="100000"/>
              <a:buFontTx/>
              <a:buBlip>
                <a:blip r:embed="rId3"/>
              </a:buBlip>
              <a:defRPr/>
            </a:pPr>
            <a:r>
              <a:rPr lang="en-US" sz="2400" b="1" dirty="0">
                <a:solidFill>
                  <a:srgbClr val="014A99"/>
                </a:solidFill>
                <a:latin typeface="+mn-lt"/>
                <a:cs typeface="+mn-cs"/>
              </a:rPr>
              <a:t>Topics cover:</a:t>
            </a:r>
          </a:p>
          <a:p>
            <a:pPr marL="742950" lvl="1" indent="-285750" eaLnBrk="0" hangingPunct="0">
              <a:lnSpc>
                <a:spcPct val="80000"/>
              </a:lnSpc>
              <a:spcBef>
                <a:spcPct val="20000"/>
              </a:spcBef>
              <a:buClr>
                <a:srgbClr val="64AFDF"/>
              </a:buClr>
              <a:buSzPct val="80000"/>
              <a:buFont typeface="Wingdings" charset="2"/>
              <a:buChar char=""/>
              <a:defRPr/>
            </a:pPr>
            <a:r>
              <a:rPr lang="en-US" sz="2200" dirty="0">
                <a:solidFill>
                  <a:srgbClr val="014A99"/>
                </a:solidFill>
                <a:latin typeface="+mn-lt"/>
                <a:cs typeface="+mn-cs"/>
              </a:rPr>
              <a:t>What is the Global Food Safety Initiative?</a:t>
            </a:r>
          </a:p>
          <a:p>
            <a:pPr marL="742950" lvl="1" indent="-285750" eaLnBrk="0" hangingPunct="0">
              <a:lnSpc>
                <a:spcPct val="80000"/>
              </a:lnSpc>
              <a:spcBef>
                <a:spcPct val="20000"/>
              </a:spcBef>
              <a:buClr>
                <a:srgbClr val="64AFDF"/>
              </a:buClr>
              <a:buSzPct val="80000"/>
              <a:buFont typeface="Wingdings" charset="2"/>
              <a:buChar char=""/>
              <a:defRPr/>
            </a:pPr>
            <a:r>
              <a:rPr lang="en-US" sz="2200" dirty="0">
                <a:solidFill>
                  <a:srgbClr val="014A99"/>
                </a:solidFill>
                <a:latin typeface="+mn-lt"/>
                <a:cs typeface="+mn-cs"/>
              </a:rPr>
              <a:t>What is the GFSI Guidance Document?</a:t>
            </a:r>
          </a:p>
          <a:p>
            <a:pPr marL="742950" lvl="1" indent="-285750" eaLnBrk="0" hangingPunct="0">
              <a:lnSpc>
                <a:spcPct val="80000"/>
              </a:lnSpc>
              <a:spcBef>
                <a:spcPct val="20000"/>
              </a:spcBef>
              <a:buClr>
                <a:srgbClr val="64AFDF"/>
              </a:buClr>
              <a:buSzPct val="80000"/>
              <a:buFont typeface="Wingdings" charset="2"/>
              <a:buChar char=""/>
              <a:defRPr/>
            </a:pPr>
            <a:r>
              <a:rPr lang="en-US" sz="2200" dirty="0">
                <a:solidFill>
                  <a:srgbClr val="014A99"/>
                </a:solidFill>
                <a:latin typeface="+mn-lt"/>
                <a:cs typeface="+mn-cs"/>
              </a:rPr>
              <a:t>Role and benefits of third party certification</a:t>
            </a:r>
          </a:p>
          <a:p>
            <a:pPr marL="742950" lvl="1" indent="-285750" eaLnBrk="0" hangingPunct="0">
              <a:lnSpc>
                <a:spcPct val="80000"/>
              </a:lnSpc>
              <a:spcBef>
                <a:spcPct val="20000"/>
              </a:spcBef>
              <a:buClr>
                <a:srgbClr val="64AFDF"/>
              </a:buClr>
              <a:buSzPct val="80000"/>
              <a:buFont typeface="Wingdings" charset="2"/>
              <a:buChar char=""/>
              <a:defRPr/>
            </a:pPr>
            <a:r>
              <a:rPr lang="en-US" sz="2200" dirty="0">
                <a:solidFill>
                  <a:srgbClr val="014A99"/>
                </a:solidFill>
                <a:latin typeface="+mn-lt"/>
                <a:cs typeface="+mn-cs"/>
              </a:rPr>
              <a:t>Perceived barriers to acceptance of third party certification</a:t>
            </a:r>
          </a:p>
          <a:p>
            <a:pPr marL="742950" lvl="1" indent="-285750" eaLnBrk="0" hangingPunct="0">
              <a:lnSpc>
                <a:spcPct val="80000"/>
              </a:lnSpc>
              <a:spcBef>
                <a:spcPct val="20000"/>
              </a:spcBef>
              <a:buClr>
                <a:srgbClr val="64AFDF"/>
              </a:buClr>
              <a:buSzPct val="80000"/>
              <a:buFont typeface="Wingdings" charset="2"/>
              <a:buChar char=""/>
              <a:defRPr/>
            </a:pPr>
            <a:r>
              <a:rPr lang="en-US" sz="2200" dirty="0">
                <a:solidFill>
                  <a:srgbClr val="014A99"/>
                </a:solidFill>
                <a:latin typeface="+mn-lt"/>
                <a:cs typeface="+mn-cs"/>
              </a:rPr>
              <a:t>Accreditation and Certification Framework</a:t>
            </a:r>
          </a:p>
          <a:p>
            <a:pPr lvl="1">
              <a:lnSpc>
                <a:spcPct val="80000"/>
              </a:lnSpc>
              <a:buClr>
                <a:srgbClr val="0070C0"/>
              </a:buClr>
              <a:buFont typeface="Wingdings" pitchFamily="2" charset="2"/>
              <a:buChar char="Ø"/>
              <a:defRPr/>
            </a:pPr>
            <a:endParaRPr lang="en-US" sz="2200" dirty="0">
              <a:solidFill>
                <a:schemeClr val="accent1">
                  <a:lumMod val="50000"/>
                </a:schemeClr>
              </a:solidFill>
              <a:latin typeface="Arial" charset="0"/>
              <a:cs typeface="+mn-cs"/>
            </a:endParaRPr>
          </a:p>
          <a:p>
            <a:pPr lvl="1">
              <a:lnSpc>
                <a:spcPct val="80000"/>
              </a:lnSpc>
              <a:buClr>
                <a:srgbClr val="0070C0"/>
              </a:buClr>
              <a:buFont typeface="Wingdings" pitchFamily="2" charset="2"/>
              <a:buChar char="Ø"/>
              <a:defRPr/>
            </a:pPr>
            <a:endParaRPr lang="en-US" sz="2200" dirty="0">
              <a:solidFill>
                <a:schemeClr val="accent1">
                  <a:lumMod val="50000"/>
                </a:schemeClr>
              </a:solidFill>
              <a:latin typeface="Arial" charset="0"/>
              <a:cs typeface="+mn-cs"/>
            </a:endParaRPr>
          </a:p>
          <a:p>
            <a:pPr algn="just">
              <a:lnSpc>
                <a:spcPct val="90000"/>
              </a:lnSpc>
              <a:buClr>
                <a:schemeClr val="accent1">
                  <a:lumMod val="50000"/>
                </a:schemeClr>
              </a:buClr>
              <a:buSzPct val="60000"/>
              <a:defRPr/>
            </a:pPr>
            <a:endParaRPr lang="en-US" dirty="0">
              <a:solidFill>
                <a:srgbClr val="014A99"/>
              </a:solidFill>
              <a:latin typeface="+mn-lt"/>
              <a:cs typeface="+mn-cs"/>
            </a:endParaRPr>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z="3200" smtClean="0"/>
              <a:t>Building Confidence in Certification</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44176A36-2F45-4CC1-8109-E7EE11B580BC}" type="slidenum">
              <a:rPr lang="en-US" sz="1400" kern="0">
                <a:solidFill>
                  <a:srgbClr val="014A99"/>
                </a:solidFill>
                <a:latin typeface="Arial"/>
                <a:cs typeface="+mn-cs"/>
              </a:rPr>
              <a:pPr eaLnBrk="0" hangingPunct="0">
                <a:defRPr/>
              </a:pPr>
              <a:t>13</a:t>
            </a:fld>
            <a:endParaRPr lang="en-US" sz="1400" kern="0" dirty="0">
              <a:solidFill>
                <a:srgbClr val="014A99"/>
              </a:solidFill>
              <a:latin typeface="Arial"/>
              <a:cs typeface="+mn-cs"/>
            </a:endParaRPr>
          </a:p>
        </p:txBody>
      </p:sp>
      <p:sp>
        <p:nvSpPr>
          <p:cNvPr id="7" name="Text Placeholder 4"/>
          <p:cNvSpPr>
            <a:spLocks noGrp="1"/>
          </p:cNvSpPr>
          <p:nvPr>
            <p:ph type="body" sz="quarter" idx="10"/>
          </p:nvPr>
        </p:nvSpPr>
        <p:spPr>
          <a:xfrm>
            <a:off x="179388" y="2565400"/>
            <a:ext cx="8820150" cy="2016125"/>
          </a:xfrm>
        </p:spPr>
        <p:txBody>
          <a:bodyPr/>
          <a:lstStyle/>
          <a:p>
            <a:pPr marL="0" indent="0" algn="ctr">
              <a:buFontTx/>
              <a:buNone/>
              <a:defRPr/>
            </a:pPr>
            <a:r>
              <a:rPr lang="en-GB" sz="2400" dirty="0" smtClean="0"/>
              <a:t>“A </a:t>
            </a:r>
            <a:r>
              <a:rPr lang="en-GB" sz="2400" dirty="0"/>
              <a:t>capacity building programme for </a:t>
            </a:r>
            <a:r>
              <a:rPr lang="en-GB" sz="2400" dirty="0" smtClean="0"/>
              <a:t>small and</a:t>
            </a:r>
            <a:r>
              <a:rPr lang="en-GB" sz="2400" dirty="0"/>
              <a:t>/or less developed businesses </a:t>
            </a:r>
            <a:r>
              <a:rPr lang="en-GB" sz="2400" dirty="0" smtClean="0"/>
              <a:t>that will develop </a:t>
            </a:r>
            <a:r>
              <a:rPr lang="en-GB" sz="2400" dirty="0"/>
              <a:t>effective food </a:t>
            </a:r>
            <a:r>
              <a:rPr lang="en-GB" sz="2400" dirty="0" smtClean="0"/>
              <a:t>safety management systems </a:t>
            </a:r>
            <a:r>
              <a:rPr lang="en-GB" sz="2400" dirty="0"/>
              <a:t>through </a:t>
            </a:r>
            <a:r>
              <a:rPr lang="en-GB" sz="2400" dirty="0" smtClean="0"/>
              <a:t>a systematic </a:t>
            </a:r>
            <a:r>
              <a:rPr lang="en-GB" sz="2400" dirty="0"/>
              <a:t>continuous improvement process</a:t>
            </a:r>
            <a:r>
              <a:rPr lang="en-GB" sz="2400" dirty="0" smtClean="0"/>
              <a:t>.”</a:t>
            </a:r>
            <a:endParaRPr lang="fr-FR" sz="2400" dirty="0"/>
          </a:p>
        </p:txBody>
      </p:sp>
      <p:sp>
        <p:nvSpPr>
          <p:cNvPr id="8" name="Text Placeholder 4"/>
          <p:cNvSpPr txBox="1">
            <a:spLocks/>
          </p:cNvSpPr>
          <p:nvPr/>
        </p:nvSpPr>
        <p:spPr>
          <a:xfrm>
            <a:off x="250825" y="1196975"/>
            <a:ext cx="8821738" cy="863600"/>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lIns="182880" tIns="228600" bIns="91440"/>
          <a:lstStyle/>
          <a:p>
            <a:pPr marL="457200" indent="-457200" eaLnBrk="0" hangingPunct="0">
              <a:spcBef>
                <a:spcPct val="20000"/>
              </a:spcBef>
              <a:buClr>
                <a:srgbClr val="014A99"/>
              </a:buClr>
              <a:buSzPct val="100000"/>
              <a:defRPr/>
            </a:pPr>
            <a:r>
              <a:rPr lang="en-US" sz="3000" b="1" kern="0" dirty="0">
                <a:solidFill>
                  <a:srgbClr val="014A99"/>
                </a:solidFill>
                <a:latin typeface="+mn-lt"/>
                <a:cs typeface="+mn-cs"/>
              </a:rPr>
              <a:t>Global Markets Capacity Building </a:t>
            </a:r>
            <a:r>
              <a:rPr lang="en-US" sz="3000" b="1" kern="0" dirty="0" err="1">
                <a:solidFill>
                  <a:srgbClr val="014A99"/>
                </a:solidFill>
                <a:latin typeface="+mn-lt"/>
                <a:cs typeface="+mn-cs"/>
              </a:rPr>
              <a:t>Programme</a:t>
            </a:r>
            <a:endParaRPr lang="en-US" sz="3000" b="1" kern="0" dirty="0">
              <a:solidFill>
                <a:srgbClr val="014A99"/>
              </a:solidFill>
              <a:latin typeface="+mn-lt"/>
              <a:cs typeface="+mn-cs"/>
            </a:endParaRPr>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7"/>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z="2800" smtClean="0"/>
              <a:t>Building Confidence in Certification</a:t>
            </a:r>
            <a:endParaRPr lang="en-US" smtClean="0"/>
          </a:p>
        </p:txBody>
      </p:sp>
      <p:cxnSp>
        <p:nvCxnSpPr>
          <p:cNvPr id="9" name="Straight Arrow Connector 8"/>
          <p:cNvCxnSpPr/>
          <p:nvPr/>
        </p:nvCxnSpPr>
        <p:spPr>
          <a:xfrm flipV="1">
            <a:off x="1116013" y="2060575"/>
            <a:ext cx="0" cy="647700"/>
          </a:xfrm>
          <a:prstGeom prst="straightConnector1">
            <a:avLst/>
          </a:prstGeom>
          <a:ln>
            <a:solidFill>
              <a:srgbClr val="014A99"/>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116013" y="5084763"/>
            <a:ext cx="7777162" cy="0"/>
          </a:xfrm>
          <a:prstGeom prst="line">
            <a:avLst/>
          </a:prstGeom>
          <a:ln>
            <a:solidFill>
              <a:srgbClr val="014A99">
                <a:alpha val="40000"/>
              </a:srgb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16013" y="3789363"/>
            <a:ext cx="7777162" cy="0"/>
          </a:xfrm>
          <a:prstGeom prst="line">
            <a:avLst/>
          </a:prstGeom>
          <a:ln>
            <a:solidFill>
              <a:srgbClr val="014A99">
                <a:alpha val="40000"/>
              </a:srgb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116013" y="2636838"/>
            <a:ext cx="7777162" cy="0"/>
          </a:xfrm>
          <a:prstGeom prst="line">
            <a:avLst/>
          </a:prstGeom>
          <a:ln>
            <a:solidFill>
              <a:srgbClr val="014A99">
                <a:alpha val="40000"/>
              </a:srgb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116013" y="2060575"/>
            <a:ext cx="7777162" cy="0"/>
          </a:xfrm>
          <a:prstGeom prst="line">
            <a:avLst/>
          </a:prstGeom>
          <a:ln>
            <a:solidFill>
              <a:srgbClr val="014A99">
                <a:alpha val="40000"/>
              </a:srgb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116013" y="2708275"/>
            <a:ext cx="0" cy="3457575"/>
          </a:xfrm>
          <a:prstGeom prst="line">
            <a:avLst/>
          </a:prstGeom>
          <a:ln>
            <a:solidFill>
              <a:srgbClr val="014A99"/>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403350" y="5084763"/>
            <a:ext cx="1439863" cy="1081087"/>
          </a:xfrm>
          <a:prstGeom prst="rect">
            <a:avLst/>
          </a:prstGeom>
          <a:gradFill>
            <a:gsLst>
              <a:gs pos="100000">
                <a:srgbClr val="BEDBFF"/>
              </a:gs>
              <a:gs pos="0">
                <a:schemeClr val="tx2"/>
              </a:gs>
            </a:gsLst>
          </a:gradFill>
          <a:ln>
            <a:solidFill>
              <a:srgbClr val="014A99">
                <a:alpha val="7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3" name="Rectangle 22"/>
          <p:cNvSpPr/>
          <p:nvPr/>
        </p:nvSpPr>
        <p:spPr>
          <a:xfrm>
            <a:off x="3276600" y="3789363"/>
            <a:ext cx="1439863" cy="2376487"/>
          </a:xfrm>
          <a:prstGeom prst="rect">
            <a:avLst/>
          </a:prstGeom>
          <a:gradFill>
            <a:gsLst>
              <a:gs pos="100000">
                <a:srgbClr val="BEDBFF"/>
              </a:gs>
              <a:gs pos="0">
                <a:schemeClr val="tx2"/>
              </a:gs>
            </a:gsLst>
          </a:gradFill>
          <a:ln>
            <a:solidFill>
              <a:srgbClr val="014A99">
                <a:alpha val="7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4" name="Rectangle 23"/>
          <p:cNvSpPr/>
          <p:nvPr/>
        </p:nvSpPr>
        <p:spPr>
          <a:xfrm>
            <a:off x="5148263" y="2636838"/>
            <a:ext cx="1439862" cy="3529012"/>
          </a:xfrm>
          <a:prstGeom prst="rect">
            <a:avLst/>
          </a:prstGeom>
          <a:gradFill>
            <a:gsLst>
              <a:gs pos="100000">
                <a:srgbClr val="BEDBFF"/>
              </a:gs>
              <a:gs pos="0">
                <a:schemeClr val="tx2"/>
              </a:gs>
            </a:gsLst>
          </a:gradFill>
          <a:ln>
            <a:solidFill>
              <a:srgbClr val="014A99">
                <a:alpha val="7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5" name="Rectangle 24"/>
          <p:cNvSpPr/>
          <p:nvPr/>
        </p:nvSpPr>
        <p:spPr>
          <a:xfrm>
            <a:off x="7019925" y="2060575"/>
            <a:ext cx="1512888" cy="4105275"/>
          </a:xfrm>
          <a:prstGeom prst="rect">
            <a:avLst/>
          </a:prstGeom>
          <a:gradFill>
            <a:gsLst>
              <a:gs pos="100000">
                <a:srgbClr val="BEDBFF"/>
              </a:gs>
              <a:gs pos="0">
                <a:schemeClr val="tx2"/>
              </a:gs>
            </a:gsLst>
          </a:gradFill>
          <a:ln>
            <a:solidFill>
              <a:srgbClr val="014A99">
                <a:alpha val="7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cxnSp>
        <p:nvCxnSpPr>
          <p:cNvPr id="10" name="Straight Arrow Connector 9"/>
          <p:cNvCxnSpPr/>
          <p:nvPr/>
        </p:nvCxnSpPr>
        <p:spPr>
          <a:xfrm>
            <a:off x="1116013" y="6165850"/>
            <a:ext cx="7777162" cy="0"/>
          </a:xfrm>
          <a:prstGeom prst="straightConnector1">
            <a:avLst/>
          </a:prstGeom>
          <a:ln>
            <a:solidFill>
              <a:srgbClr val="014A99"/>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403350" y="5084763"/>
            <a:ext cx="1439863" cy="792162"/>
          </a:xfrm>
          <a:prstGeom prst="rect">
            <a:avLst/>
          </a:prstGeom>
          <a:noFill/>
        </p:spPr>
        <p:txBody>
          <a:bodyPr tIns="91440" bIns="91440"/>
          <a:lstStyle/>
          <a:p>
            <a:pPr algn="ctr">
              <a:defRPr/>
            </a:pPr>
            <a:r>
              <a:rPr lang="en-US" sz="1400" b="1" dirty="0">
                <a:solidFill>
                  <a:srgbClr val="014A99"/>
                </a:solidFill>
                <a:effectLst>
                  <a:outerShdw blurRad="50800" dist="25400" dir="2700000" algn="tl" rotWithShape="0">
                    <a:srgbClr val="014A99">
                      <a:alpha val="30000"/>
                    </a:srgbClr>
                  </a:outerShdw>
                </a:effectLst>
                <a:latin typeface="Arial" charset="0"/>
                <a:cs typeface="+mn-cs"/>
              </a:rPr>
              <a:t>Global</a:t>
            </a:r>
            <a:br>
              <a:rPr lang="en-US" sz="1400" b="1" dirty="0">
                <a:solidFill>
                  <a:srgbClr val="014A99"/>
                </a:solidFill>
                <a:effectLst>
                  <a:outerShdw blurRad="50800" dist="25400" dir="2700000" algn="tl" rotWithShape="0">
                    <a:srgbClr val="014A99">
                      <a:alpha val="30000"/>
                    </a:srgbClr>
                  </a:outerShdw>
                </a:effectLst>
                <a:latin typeface="Arial" charset="0"/>
                <a:cs typeface="+mn-cs"/>
              </a:rPr>
            </a:br>
            <a:r>
              <a:rPr lang="en-US" sz="1400" b="1" dirty="0">
                <a:solidFill>
                  <a:srgbClr val="014A99"/>
                </a:solidFill>
                <a:effectLst>
                  <a:outerShdw blurRad="50800" dist="25400" dir="2700000" algn="tl" rotWithShape="0">
                    <a:srgbClr val="014A99">
                      <a:alpha val="30000"/>
                    </a:srgbClr>
                  </a:outerShdw>
                </a:effectLst>
                <a:latin typeface="Arial" charset="0"/>
                <a:cs typeface="+mn-cs"/>
              </a:rPr>
              <a:t>Markets</a:t>
            </a:r>
          </a:p>
          <a:p>
            <a:pPr algn="ctr">
              <a:defRPr/>
            </a:pPr>
            <a:endParaRPr lang="en-US" sz="1400" dirty="0">
              <a:solidFill>
                <a:srgbClr val="014A99"/>
              </a:solidFill>
              <a:effectLst>
                <a:outerShdw blurRad="50800" dist="25400" dir="2700000" algn="tl" rotWithShape="0">
                  <a:srgbClr val="014A99">
                    <a:alpha val="30000"/>
                  </a:srgbClr>
                </a:outerShdw>
              </a:effectLst>
              <a:latin typeface="Arial" charset="0"/>
              <a:cs typeface="+mn-cs"/>
            </a:endParaRPr>
          </a:p>
          <a:p>
            <a:pPr algn="ctr">
              <a:defRPr/>
            </a:pPr>
            <a:r>
              <a:rPr lang="en-US" sz="1400" dirty="0">
                <a:solidFill>
                  <a:srgbClr val="014A99"/>
                </a:solidFill>
                <a:effectLst>
                  <a:outerShdw blurRad="50800" dist="25400" dir="2700000" algn="tl" rotWithShape="0">
                    <a:srgbClr val="014A99">
                      <a:alpha val="30000"/>
                    </a:srgbClr>
                  </a:outerShdw>
                </a:effectLst>
                <a:latin typeface="Arial" charset="0"/>
                <a:cs typeface="+mn-cs"/>
              </a:rPr>
              <a:t>Basic Level</a:t>
            </a:r>
          </a:p>
        </p:txBody>
      </p:sp>
      <p:sp>
        <p:nvSpPr>
          <p:cNvPr id="61" name="TextBox 60"/>
          <p:cNvSpPr txBox="1"/>
          <p:nvPr/>
        </p:nvSpPr>
        <p:spPr>
          <a:xfrm>
            <a:off x="3276600" y="3789363"/>
            <a:ext cx="1439863" cy="1800225"/>
          </a:xfrm>
          <a:prstGeom prst="rect">
            <a:avLst/>
          </a:prstGeom>
          <a:noFill/>
        </p:spPr>
        <p:txBody>
          <a:bodyPr tIns="91440" bIns="91440"/>
          <a:lstStyle/>
          <a:p>
            <a:pPr algn="ctr">
              <a:defRPr/>
            </a:pPr>
            <a:r>
              <a:rPr lang="en-US" sz="1400" b="1" dirty="0">
                <a:solidFill>
                  <a:srgbClr val="014A99"/>
                </a:solidFill>
                <a:effectLst>
                  <a:outerShdw blurRad="50800" dist="25400" dir="2700000" algn="tl" rotWithShape="0">
                    <a:srgbClr val="014A99">
                      <a:alpha val="30000"/>
                    </a:srgbClr>
                  </a:outerShdw>
                </a:effectLst>
                <a:latin typeface="Arial" charset="0"/>
                <a:cs typeface="+mn-cs"/>
              </a:rPr>
              <a:t>Global</a:t>
            </a:r>
            <a:br>
              <a:rPr lang="en-US" sz="1400" b="1" dirty="0">
                <a:solidFill>
                  <a:srgbClr val="014A99"/>
                </a:solidFill>
                <a:effectLst>
                  <a:outerShdw blurRad="50800" dist="25400" dir="2700000" algn="tl" rotWithShape="0">
                    <a:srgbClr val="014A99">
                      <a:alpha val="30000"/>
                    </a:srgbClr>
                  </a:outerShdw>
                </a:effectLst>
                <a:latin typeface="Arial" charset="0"/>
                <a:cs typeface="+mn-cs"/>
              </a:rPr>
            </a:br>
            <a:r>
              <a:rPr lang="en-US" sz="1400" b="1" dirty="0">
                <a:solidFill>
                  <a:srgbClr val="014A99"/>
                </a:solidFill>
                <a:effectLst>
                  <a:outerShdw blurRad="50800" dist="25400" dir="2700000" algn="tl" rotWithShape="0">
                    <a:srgbClr val="014A99">
                      <a:alpha val="30000"/>
                    </a:srgbClr>
                  </a:outerShdw>
                </a:effectLst>
                <a:latin typeface="Arial" charset="0"/>
                <a:cs typeface="+mn-cs"/>
              </a:rPr>
              <a:t>Markets</a:t>
            </a:r>
            <a:r>
              <a:rPr lang="en-US" sz="1400" dirty="0">
                <a:solidFill>
                  <a:srgbClr val="014A99"/>
                </a:solidFill>
                <a:effectLst>
                  <a:outerShdw blurRad="50800" dist="25400" dir="2700000" algn="tl" rotWithShape="0">
                    <a:srgbClr val="014A99">
                      <a:alpha val="30000"/>
                    </a:srgbClr>
                  </a:outerShdw>
                </a:effectLst>
                <a:latin typeface="Arial" charset="0"/>
                <a:cs typeface="+mn-cs"/>
              </a:rPr>
              <a:t/>
            </a:r>
            <a:br>
              <a:rPr lang="en-US" sz="1400" dirty="0">
                <a:solidFill>
                  <a:srgbClr val="014A99"/>
                </a:solidFill>
                <a:effectLst>
                  <a:outerShdw blurRad="50800" dist="25400" dir="2700000" algn="tl" rotWithShape="0">
                    <a:srgbClr val="014A99">
                      <a:alpha val="30000"/>
                    </a:srgbClr>
                  </a:outerShdw>
                </a:effectLst>
                <a:latin typeface="Arial" charset="0"/>
                <a:cs typeface="+mn-cs"/>
              </a:rPr>
            </a:br>
            <a:r>
              <a:rPr lang="en-US" sz="1400" dirty="0">
                <a:solidFill>
                  <a:srgbClr val="014A99"/>
                </a:solidFill>
                <a:effectLst>
                  <a:outerShdw blurRad="50800" dist="25400" dir="2700000" algn="tl" rotWithShape="0">
                    <a:srgbClr val="014A99">
                      <a:alpha val="30000"/>
                    </a:srgbClr>
                  </a:outerShdw>
                </a:effectLst>
                <a:latin typeface="Arial" charset="0"/>
                <a:cs typeface="+mn-cs"/>
              </a:rPr>
              <a:t/>
            </a:r>
            <a:br>
              <a:rPr lang="en-US" sz="1400" dirty="0">
                <a:solidFill>
                  <a:srgbClr val="014A99"/>
                </a:solidFill>
                <a:effectLst>
                  <a:outerShdw blurRad="50800" dist="25400" dir="2700000" algn="tl" rotWithShape="0">
                    <a:srgbClr val="014A99">
                      <a:alpha val="30000"/>
                    </a:srgbClr>
                  </a:outerShdw>
                </a:effectLst>
                <a:latin typeface="Arial" charset="0"/>
                <a:cs typeface="+mn-cs"/>
              </a:rPr>
            </a:br>
            <a:r>
              <a:rPr lang="en-US" sz="1400" dirty="0">
                <a:solidFill>
                  <a:srgbClr val="014A99"/>
                </a:solidFill>
                <a:effectLst>
                  <a:outerShdw blurRad="50800" dist="25400" dir="2700000" algn="tl" rotWithShape="0">
                    <a:srgbClr val="014A99">
                      <a:alpha val="30000"/>
                    </a:srgbClr>
                  </a:outerShdw>
                </a:effectLst>
                <a:latin typeface="Arial" charset="0"/>
                <a:cs typeface="+mn-cs"/>
              </a:rPr>
              <a:t>Basic Level</a:t>
            </a:r>
          </a:p>
          <a:p>
            <a:pPr algn="ctr">
              <a:defRPr/>
            </a:pPr>
            <a:r>
              <a:rPr lang="en-US" sz="1400" dirty="0">
                <a:solidFill>
                  <a:srgbClr val="014A99"/>
                </a:solidFill>
                <a:effectLst>
                  <a:outerShdw blurRad="50800" dist="25400" dir="2700000" algn="tl" rotWithShape="0">
                    <a:srgbClr val="014A99">
                      <a:alpha val="30000"/>
                    </a:srgbClr>
                  </a:outerShdw>
                </a:effectLst>
                <a:latin typeface="Arial" charset="0"/>
                <a:cs typeface="+mn-cs"/>
              </a:rPr>
              <a:t>+</a:t>
            </a:r>
          </a:p>
          <a:p>
            <a:pPr algn="ctr">
              <a:defRPr/>
            </a:pPr>
            <a:r>
              <a:rPr lang="en-US" sz="1400" dirty="0">
                <a:solidFill>
                  <a:srgbClr val="014A99"/>
                </a:solidFill>
                <a:effectLst>
                  <a:outerShdw blurRad="50800" dist="25400" dir="2700000" algn="tl" rotWithShape="0">
                    <a:srgbClr val="014A99">
                      <a:alpha val="30000"/>
                    </a:srgbClr>
                  </a:outerShdw>
                </a:effectLst>
                <a:latin typeface="Arial" charset="0"/>
                <a:cs typeface="+mn-cs"/>
              </a:rPr>
              <a:t>Intermediate Level</a:t>
            </a:r>
          </a:p>
          <a:p>
            <a:pPr algn="ctr">
              <a:defRPr/>
            </a:pPr>
            <a:endParaRPr lang="en-US" sz="1400" dirty="0">
              <a:solidFill>
                <a:srgbClr val="014A99"/>
              </a:solidFill>
              <a:effectLst>
                <a:outerShdw blurRad="50800" dist="25400" dir="2700000" algn="tl" rotWithShape="0">
                  <a:srgbClr val="014A99">
                    <a:alpha val="30000"/>
                  </a:srgbClr>
                </a:outerShdw>
              </a:effectLst>
              <a:latin typeface="Arial" charset="0"/>
              <a:cs typeface="+mn-cs"/>
            </a:endParaRPr>
          </a:p>
        </p:txBody>
      </p:sp>
      <p:sp>
        <p:nvSpPr>
          <p:cNvPr id="62" name="TextBox 61"/>
          <p:cNvSpPr txBox="1"/>
          <p:nvPr/>
        </p:nvSpPr>
        <p:spPr>
          <a:xfrm>
            <a:off x="5148263" y="2636838"/>
            <a:ext cx="1439862" cy="2447925"/>
          </a:xfrm>
          <a:prstGeom prst="rect">
            <a:avLst/>
          </a:prstGeom>
          <a:noFill/>
        </p:spPr>
        <p:txBody>
          <a:bodyPr tIns="91440" bIns="91440"/>
          <a:lstStyle/>
          <a:p>
            <a:pPr algn="ctr">
              <a:defRPr/>
            </a:pPr>
            <a:r>
              <a:rPr lang="en-US" sz="1400" b="1" dirty="0">
                <a:solidFill>
                  <a:srgbClr val="014A99"/>
                </a:solidFill>
                <a:effectLst>
                  <a:outerShdw blurRad="50800" dist="25400" dir="2700000" algn="tl" rotWithShape="0">
                    <a:srgbClr val="014A99">
                      <a:alpha val="30000"/>
                    </a:srgbClr>
                  </a:outerShdw>
                </a:effectLst>
                <a:latin typeface="Arial" charset="0"/>
                <a:cs typeface="+mn-cs"/>
              </a:rPr>
              <a:t>GFSI</a:t>
            </a:r>
            <a:br>
              <a:rPr lang="en-US" sz="1400" b="1" dirty="0">
                <a:solidFill>
                  <a:srgbClr val="014A99"/>
                </a:solidFill>
                <a:effectLst>
                  <a:outerShdw blurRad="50800" dist="25400" dir="2700000" algn="tl" rotWithShape="0">
                    <a:srgbClr val="014A99">
                      <a:alpha val="30000"/>
                    </a:srgbClr>
                  </a:outerShdw>
                </a:effectLst>
                <a:latin typeface="Arial" charset="0"/>
                <a:cs typeface="+mn-cs"/>
              </a:rPr>
            </a:br>
            <a:r>
              <a:rPr lang="en-US" sz="1400" b="1" dirty="0">
                <a:solidFill>
                  <a:srgbClr val="014A99"/>
                </a:solidFill>
                <a:effectLst>
                  <a:outerShdw blurRad="50800" dist="25400" dir="2700000" algn="tl" rotWithShape="0">
                    <a:srgbClr val="014A99">
                      <a:alpha val="30000"/>
                    </a:srgbClr>
                  </a:outerShdw>
                </a:effectLst>
                <a:latin typeface="Arial" charset="0"/>
                <a:cs typeface="+mn-cs"/>
              </a:rPr>
              <a:t>Guidance</a:t>
            </a:r>
            <a:br>
              <a:rPr lang="en-US" sz="1400" b="1" dirty="0">
                <a:solidFill>
                  <a:srgbClr val="014A99"/>
                </a:solidFill>
                <a:effectLst>
                  <a:outerShdw blurRad="50800" dist="25400" dir="2700000" algn="tl" rotWithShape="0">
                    <a:srgbClr val="014A99">
                      <a:alpha val="30000"/>
                    </a:srgbClr>
                  </a:outerShdw>
                </a:effectLst>
                <a:latin typeface="Arial" charset="0"/>
                <a:cs typeface="+mn-cs"/>
              </a:rPr>
            </a:br>
            <a:r>
              <a:rPr lang="en-US" sz="1400" b="1" dirty="0">
                <a:solidFill>
                  <a:srgbClr val="014A99"/>
                </a:solidFill>
                <a:effectLst>
                  <a:outerShdw blurRad="50800" dist="25400" dir="2700000" algn="tl" rotWithShape="0">
                    <a:srgbClr val="014A99">
                      <a:alpha val="30000"/>
                    </a:srgbClr>
                  </a:outerShdw>
                </a:effectLst>
                <a:latin typeface="Arial" charset="0"/>
                <a:cs typeface="+mn-cs"/>
              </a:rPr>
              <a:t>Document</a:t>
            </a:r>
            <a:br>
              <a:rPr lang="en-US" sz="1400" b="1" dirty="0">
                <a:solidFill>
                  <a:srgbClr val="014A99"/>
                </a:solidFill>
                <a:effectLst>
                  <a:outerShdw blurRad="50800" dist="25400" dir="2700000" algn="tl" rotWithShape="0">
                    <a:srgbClr val="014A99">
                      <a:alpha val="30000"/>
                    </a:srgbClr>
                  </a:outerShdw>
                </a:effectLst>
                <a:latin typeface="Arial" charset="0"/>
                <a:cs typeface="+mn-cs"/>
              </a:rPr>
            </a:br>
            <a:r>
              <a:rPr lang="en-US" sz="1400" b="1" dirty="0">
                <a:solidFill>
                  <a:srgbClr val="014A99"/>
                </a:solidFill>
                <a:effectLst>
                  <a:outerShdw blurRad="50800" dist="25400" dir="2700000" algn="tl" rotWithShape="0">
                    <a:srgbClr val="014A99">
                      <a:alpha val="30000"/>
                    </a:srgbClr>
                  </a:outerShdw>
                </a:effectLst>
                <a:latin typeface="Arial" charset="0"/>
                <a:cs typeface="+mn-cs"/>
              </a:rPr>
              <a:t>Requirements</a:t>
            </a:r>
            <a:br>
              <a:rPr lang="en-US" sz="1400" b="1" dirty="0">
                <a:solidFill>
                  <a:srgbClr val="014A99"/>
                </a:solidFill>
                <a:effectLst>
                  <a:outerShdw blurRad="50800" dist="25400" dir="2700000" algn="tl" rotWithShape="0">
                    <a:srgbClr val="014A99">
                      <a:alpha val="30000"/>
                    </a:srgbClr>
                  </a:outerShdw>
                </a:effectLst>
                <a:latin typeface="Arial" charset="0"/>
                <a:cs typeface="+mn-cs"/>
              </a:rPr>
            </a:br>
            <a:r>
              <a:rPr lang="en-US" sz="1400" b="1" dirty="0">
                <a:solidFill>
                  <a:srgbClr val="014A99"/>
                </a:solidFill>
                <a:effectLst>
                  <a:outerShdw blurRad="50800" dist="25400" dir="2700000" algn="tl" rotWithShape="0">
                    <a:srgbClr val="014A99">
                      <a:alpha val="30000"/>
                    </a:srgbClr>
                  </a:outerShdw>
                </a:effectLst>
                <a:latin typeface="Arial" charset="0"/>
                <a:cs typeface="+mn-cs"/>
              </a:rPr>
              <a:t>(6</a:t>
            </a:r>
            <a:r>
              <a:rPr lang="en-US" sz="1400" b="1" baseline="30000" dirty="0">
                <a:solidFill>
                  <a:srgbClr val="014A99"/>
                </a:solidFill>
                <a:effectLst>
                  <a:outerShdw blurRad="50800" dist="25400" dir="2700000" algn="tl" rotWithShape="0">
                    <a:srgbClr val="014A99">
                      <a:alpha val="30000"/>
                    </a:srgbClr>
                  </a:outerShdw>
                </a:effectLst>
                <a:latin typeface="Arial" charset="0"/>
                <a:cs typeface="+mn-cs"/>
              </a:rPr>
              <a:t>th</a:t>
            </a:r>
            <a:r>
              <a:rPr lang="en-US" sz="1400" b="1" dirty="0">
                <a:solidFill>
                  <a:srgbClr val="014A99"/>
                </a:solidFill>
                <a:effectLst>
                  <a:outerShdw blurRad="50800" dist="25400" dir="2700000" algn="tl" rotWithShape="0">
                    <a:srgbClr val="014A99">
                      <a:alpha val="30000"/>
                    </a:srgbClr>
                  </a:outerShdw>
                </a:effectLst>
                <a:latin typeface="Arial" charset="0"/>
                <a:cs typeface="+mn-cs"/>
              </a:rPr>
              <a:t> Edition)</a:t>
            </a:r>
          </a:p>
          <a:p>
            <a:pPr algn="ctr">
              <a:defRPr/>
            </a:pPr>
            <a:endParaRPr lang="en-US" sz="1400" dirty="0">
              <a:solidFill>
                <a:srgbClr val="014A99"/>
              </a:solidFill>
              <a:effectLst>
                <a:outerShdw blurRad="50800" dist="25400" dir="2700000" algn="tl" rotWithShape="0">
                  <a:srgbClr val="014A99">
                    <a:alpha val="30000"/>
                  </a:srgbClr>
                </a:outerShdw>
              </a:effectLst>
              <a:latin typeface="Arial" charset="0"/>
              <a:cs typeface="+mn-cs"/>
            </a:endParaRPr>
          </a:p>
          <a:p>
            <a:pPr algn="ctr">
              <a:defRPr/>
            </a:pPr>
            <a:r>
              <a:rPr lang="en-US" sz="1400" dirty="0">
                <a:solidFill>
                  <a:srgbClr val="014A99"/>
                </a:solidFill>
                <a:effectLst>
                  <a:outerShdw blurRad="50800" dist="25400" dir="2700000" algn="tl" rotWithShape="0">
                    <a:srgbClr val="014A99">
                      <a:alpha val="30000"/>
                    </a:srgbClr>
                  </a:outerShdw>
                </a:effectLst>
                <a:latin typeface="Arial" charset="0"/>
                <a:cs typeface="+mn-cs"/>
              </a:rPr>
              <a:t>Part III</a:t>
            </a:r>
          </a:p>
        </p:txBody>
      </p:sp>
      <p:sp>
        <p:nvSpPr>
          <p:cNvPr id="63" name="TextBox 62"/>
          <p:cNvSpPr txBox="1"/>
          <p:nvPr/>
        </p:nvSpPr>
        <p:spPr>
          <a:xfrm>
            <a:off x="7019925" y="2060575"/>
            <a:ext cx="1512888" cy="792163"/>
          </a:xfrm>
          <a:prstGeom prst="rect">
            <a:avLst/>
          </a:prstGeom>
          <a:noFill/>
        </p:spPr>
        <p:txBody>
          <a:bodyPr tIns="91440" bIns="91440"/>
          <a:lstStyle/>
          <a:p>
            <a:pPr algn="ctr">
              <a:defRPr/>
            </a:pPr>
            <a:r>
              <a:rPr lang="en-US" sz="1400" b="1" dirty="0">
                <a:solidFill>
                  <a:srgbClr val="014A99"/>
                </a:solidFill>
                <a:effectLst>
                  <a:outerShdw blurRad="50800" dist="25400" dir="2700000" algn="tl" rotWithShape="0">
                    <a:srgbClr val="014A99">
                      <a:alpha val="30000"/>
                    </a:srgbClr>
                  </a:outerShdw>
                </a:effectLst>
                <a:latin typeface="Arial" charset="0"/>
                <a:cs typeface="+mn-cs"/>
              </a:rPr>
              <a:t>GFSI</a:t>
            </a:r>
            <a:br>
              <a:rPr lang="en-US" sz="1400" b="1" dirty="0">
                <a:solidFill>
                  <a:srgbClr val="014A99"/>
                </a:solidFill>
                <a:effectLst>
                  <a:outerShdw blurRad="50800" dist="25400" dir="2700000" algn="tl" rotWithShape="0">
                    <a:srgbClr val="014A99">
                      <a:alpha val="30000"/>
                    </a:srgbClr>
                  </a:outerShdw>
                </a:effectLst>
                <a:latin typeface="Arial" charset="0"/>
                <a:cs typeface="+mn-cs"/>
              </a:rPr>
            </a:br>
            <a:r>
              <a:rPr lang="en-US" sz="1400" b="1" dirty="0">
                <a:solidFill>
                  <a:srgbClr val="014A99"/>
                </a:solidFill>
                <a:effectLst>
                  <a:outerShdw blurRad="50800" dist="25400" dir="2700000" algn="tl" rotWithShape="0">
                    <a:srgbClr val="014A99">
                      <a:alpha val="30000"/>
                    </a:srgbClr>
                  </a:outerShdw>
                </a:effectLst>
                <a:latin typeface="Arial" charset="0"/>
                <a:cs typeface="+mn-cs"/>
              </a:rPr>
              <a:t>Recognized</a:t>
            </a:r>
            <a:br>
              <a:rPr lang="en-US" sz="1400" b="1" dirty="0">
                <a:solidFill>
                  <a:srgbClr val="014A99"/>
                </a:solidFill>
                <a:effectLst>
                  <a:outerShdw blurRad="50800" dist="25400" dir="2700000" algn="tl" rotWithShape="0">
                    <a:srgbClr val="014A99">
                      <a:alpha val="30000"/>
                    </a:srgbClr>
                  </a:outerShdw>
                </a:effectLst>
                <a:latin typeface="Arial" charset="0"/>
                <a:cs typeface="+mn-cs"/>
              </a:rPr>
            </a:br>
            <a:r>
              <a:rPr lang="en-US" sz="1400" b="1" dirty="0">
                <a:solidFill>
                  <a:srgbClr val="014A99"/>
                </a:solidFill>
                <a:effectLst>
                  <a:outerShdw blurRad="50800" dist="25400" dir="2700000" algn="tl" rotWithShape="0">
                    <a:srgbClr val="014A99">
                      <a:alpha val="30000"/>
                    </a:srgbClr>
                  </a:outerShdw>
                </a:effectLst>
                <a:latin typeface="Arial" charset="0"/>
                <a:cs typeface="+mn-cs"/>
              </a:rPr>
              <a:t>Schemes</a:t>
            </a:r>
          </a:p>
        </p:txBody>
      </p:sp>
      <p:pic>
        <p:nvPicPr>
          <p:cNvPr id="2" name="Picture 1" descr="BRC.png"/>
          <p:cNvPicPr>
            <a:picLocks noChangeAspect="1"/>
          </p:cNvPicPr>
          <p:nvPr/>
        </p:nvPicPr>
        <p:blipFill>
          <a:blip r:embed="rId2" cstate="print"/>
          <a:stretch>
            <a:fillRect/>
          </a:stretch>
        </p:blipFill>
        <p:spPr>
          <a:xfrm>
            <a:off x="7164388" y="5373688"/>
            <a:ext cx="1295400" cy="207962"/>
          </a:xfrm>
          <a:prstGeom prst="rect">
            <a:avLst/>
          </a:prstGeom>
          <a:effectLst>
            <a:outerShdw blurRad="12700" dist="12700" dir="2700000" algn="tl" rotWithShape="0">
              <a:srgbClr val="014A99">
                <a:alpha val="10000"/>
              </a:srgbClr>
            </a:outerShdw>
          </a:effectLst>
        </p:spPr>
      </p:pic>
      <p:pic>
        <p:nvPicPr>
          <p:cNvPr id="3" name="Picture 2" descr="fssc22000.png"/>
          <p:cNvPicPr>
            <a:picLocks noChangeAspect="1"/>
          </p:cNvPicPr>
          <p:nvPr/>
        </p:nvPicPr>
        <p:blipFill>
          <a:blip r:embed="rId3" cstate="print"/>
          <a:stretch>
            <a:fillRect/>
          </a:stretch>
        </p:blipFill>
        <p:spPr>
          <a:xfrm>
            <a:off x="7451725" y="4797425"/>
            <a:ext cx="715963" cy="503238"/>
          </a:xfrm>
          <a:prstGeom prst="rect">
            <a:avLst/>
          </a:prstGeom>
          <a:effectLst>
            <a:outerShdw blurRad="12700" dist="12700" dir="2700000" algn="tl" rotWithShape="0">
              <a:srgbClr val="014A99">
                <a:alpha val="10000"/>
              </a:srgbClr>
            </a:outerShdw>
          </a:effectLst>
        </p:spPr>
      </p:pic>
      <p:pic>
        <p:nvPicPr>
          <p:cNvPr id="4" name="Picture 3" descr="GAA.png"/>
          <p:cNvPicPr>
            <a:picLocks noChangeAspect="1"/>
          </p:cNvPicPr>
          <p:nvPr/>
        </p:nvPicPr>
        <p:blipFill>
          <a:blip r:embed="rId4" cstate="print"/>
          <a:stretch>
            <a:fillRect/>
          </a:stretch>
        </p:blipFill>
        <p:spPr>
          <a:xfrm>
            <a:off x="7308850" y="4508500"/>
            <a:ext cx="920750" cy="263525"/>
          </a:xfrm>
          <a:prstGeom prst="rect">
            <a:avLst/>
          </a:prstGeom>
          <a:effectLst>
            <a:outerShdw blurRad="12700" dist="12700" dir="2700000" algn="tl" rotWithShape="0">
              <a:srgbClr val="014A99">
                <a:alpha val="10000"/>
              </a:srgbClr>
            </a:outerShdw>
          </a:effectLst>
        </p:spPr>
      </p:pic>
      <p:pic>
        <p:nvPicPr>
          <p:cNvPr id="5" name="Picture 4" descr="GRMS.png"/>
          <p:cNvPicPr>
            <a:picLocks noChangeAspect="1"/>
          </p:cNvPicPr>
          <p:nvPr/>
        </p:nvPicPr>
        <p:blipFill>
          <a:blip r:embed="rId5" cstate="print"/>
          <a:stretch>
            <a:fillRect/>
          </a:stretch>
        </p:blipFill>
        <p:spPr>
          <a:xfrm>
            <a:off x="7740650" y="3933825"/>
            <a:ext cx="576263" cy="382588"/>
          </a:xfrm>
          <a:prstGeom prst="rect">
            <a:avLst/>
          </a:prstGeom>
          <a:effectLst>
            <a:outerShdw blurRad="12700" dist="12700" dir="2700000" algn="tl" rotWithShape="0">
              <a:srgbClr val="014A99">
                <a:alpha val="10000"/>
              </a:srgbClr>
            </a:outerShdw>
          </a:effectLst>
        </p:spPr>
      </p:pic>
      <p:pic>
        <p:nvPicPr>
          <p:cNvPr id="7" name="Picture 6" descr="ifs.png"/>
          <p:cNvPicPr>
            <a:picLocks noChangeAspect="1"/>
          </p:cNvPicPr>
          <p:nvPr/>
        </p:nvPicPr>
        <p:blipFill>
          <a:blip r:embed="rId6" cstate="print"/>
          <a:stretch>
            <a:fillRect/>
          </a:stretch>
        </p:blipFill>
        <p:spPr>
          <a:xfrm>
            <a:off x="7308850" y="3933825"/>
            <a:ext cx="303213" cy="431800"/>
          </a:xfrm>
          <a:prstGeom prst="rect">
            <a:avLst/>
          </a:prstGeom>
          <a:effectLst>
            <a:outerShdw blurRad="12700" dist="12700" dir="2700000" algn="tl" rotWithShape="0">
              <a:srgbClr val="014A99">
                <a:alpha val="10000"/>
              </a:srgbClr>
            </a:outerShdw>
          </a:effectLst>
        </p:spPr>
      </p:pic>
      <p:pic>
        <p:nvPicPr>
          <p:cNvPr id="15" name="Picture 14" descr="SQF.png"/>
          <p:cNvPicPr>
            <a:picLocks noChangeAspect="1"/>
          </p:cNvPicPr>
          <p:nvPr/>
        </p:nvPicPr>
        <p:blipFill>
          <a:blip r:embed="rId7" cstate="print"/>
          <a:stretch>
            <a:fillRect/>
          </a:stretch>
        </p:blipFill>
        <p:spPr>
          <a:xfrm>
            <a:off x="7340600" y="3429000"/>
            <a:ext cx="976313" cy="303213"/>
          </a:xfrm>
          <a:prstGeom prst="rect">
            <a:avLst/>
          </a:prstGeom>
          <a:effectLst>
            <a:outerShdw blurRad="12700" dist="12700" dir="2700000" algn="tl" rotWithShape="0">
              <a:srgbClr val="014A99">
                <a:alpha val="10000"/>
              </a:srgbClr>
            </a:outerShdw>
          </a:effectLst>
        </p:spPr>
      </p:pic>
      <p:pic>
        <p:nvPicPr>
          <p:cNvPr id="16" name="Picture 15" descr="SYNERGY22000.png"/>
          <p:cNvPicPr>
            <a:picLocks noChangeAspect="1"/>
          </p:cNvPicPr>
          <p:nvPr/>
        </p:nvPicPr>
        <p:blipFill>
          <a:blip r:embed="rId8" cstate="print"/>
          <a:stretch>
            <a:fillRect/>
          </a:stretch>
        </p:blipFill>
        <p:spPr>
          <a:xfrm>
            <a:off x="7286625" y="3014663"/>
            <a:ext cx="1030288" cy="269875"/>
          </a:xfrm>
          <a:prstGeom prst="rect">
            <a:avLst/>
          </a:prstGeom>
          <a:effectLst>
            <a:outerShdw blurRad="12700" dist="12700" dir="2700000" algn="tl" rotWithShape="0">
              <a:srgbClr val="014A99">
                <a:alpha val="10000"/>
              </a:srgbClr>
            </a:outerShdw>
          </a:effectLst>
        </p:spPr>
      </p:pic>
      <p:sp>
        <p:nvSpPr>
          <p:cNvPr id="79897" name="TextBox 25"/>
          <p:cNvSpPr txBox="1">
            <a:spLocks noChangeArrowheads="1"/>
          </p:cNvSpPr>
          <p:nvPr/>
        </p:nvSpPr>
        <p:spPr bwMode="auto">
          <a:xfrm rot="-5400000">
            <a:off x="-522288" y="3698876"/>
            <a:ext cx="1692275" cy="431800"/>
          </a:xfrm>
          <a:prstGeom prst="rect">
            <a:avLst/>
          </a:prstGeom>
          <a:noFill/>
          <a:ln w="9525">
            <a:noFill/>
            <a:miter lim="800000"/>
            <a:headEnd/>
            <a:tailEnd/>
          </a:ln>
        </p:spPr>
        <p:txBody>
          <a:bodyPr tIns="91440" bIns="91440"/>
          <a:lstStyle/>
          <a:p>
            <a:pPr algn="ctr"/>
            <a:r>
              <a:rPr lang="en-US" sz="1600" b="1">
                <a:solidFill>
                  <a:srgbClr val="014A99"/>
                </a:solidFill>
              </a:rPr>
              <a:t>Matching Level</a:t>
            </a:r>
            <a:endParaRPr lang="en-US" sz="1600">
              <a:solidFill>
                <a:srgbClr val="014A99"/>
              </a:solidFill>
            </a:endParaRPr>
          </a:p>
        </p:txBody>
      </p:sp>
      <p:sp>
        <p:nvSpPr>
          <p:cNvPr id="79898" name="TextBox 26"/>
          <p:cNvSpPr txBox="1">
            <a:spLocks noChangeArrowheads="1"/>
          </p:cNvSpPr>
          <p:nvPr/>
        </p:nvSpPr>
        <p:spPr bwMode="auto">
          <a:xfrm>
            <a:off x="468313" y="2420938"/>
            <a:ext cx="647700" cy="431800"/>
          </a:xfrm>
          <a:prstGeom prst="rect">
            <a:avLst/>
          </a:prstGeom>
          <a:noFill/>
          <a:ln w="9525">
            <a:noFill/>
            <a:miter lim="800000"/>
            <a:headEnd/>
            <a:tailEnd/>
          </a:ln>
        </p:spPr>
        <p:txBody>
          <a:bodyPr tIns="91440" bIns="91440"/>
          <a:lstStyle/>
          <a:p>
            <a:pPr algn="ctr"/>
            <a:r>
              <a:rPr lang="en-US" sz="1400">
                <a:solidFill>
                  <a:srgbClr val="014A99"/>
                </a:solidFill>
              </a:rPr>
              <a:t>100%</a:t>
            </a:r>
          </a:p>
        </p:txBody>
      </p:sp>
      <p:sp>
        <p:nvSpPr>
          <p:cNvPr id="79899" name="TextBox 27"/>
          <p:cNvSpPr txBox="1">
            <a:spLocks noChangeArrowheads="1"/>
          </p:cNvSpPr>
          <p:nvPr/>
        </p:nvSpPr>
        <p:spPr bwMode="auto">
          <a:xfrm>
            <a:off x="468313" y="3573463"/>
            <a:ext cx="647700" cy="431800"/>
          </a:xfrm>
          <a:prstGeom prst="rect">
            <a:avLst/>
          </a:prstGeom>
          <a:noFill/>
          <a:ln w="9525">
            <a:noFill/>
            <a:miter lim="800000"/>
            <a:headEnd/>
            <a:tailEnd/>
          </a:ln>
        </p:spPr>
        <p:txBody>
          <a:bodyPr tIns="91440" bIns="91440"/>
          <a:lstStyle/>
          <a:p>
            <a:pPr algn="ctr"/>
            <a:r>
              <a:rPr lang="en-US" sz="1400">
                <a:solidFill>
                  <a:srgbClr val="014A99"/>
                </a:solidFill>
              </a:rPr>
              <a:t>70%</a:t>
            </a:r>
          </a:p>
        </p:txBody>
      </p:sp>
      <p:sp>
        <p:nvSpPr>
          <p:cNvPr id="79900" name="TextBox 28"/>
          <p:cNvSpPr txBox="1">
            <a:spLocks noChangeArrowheads="1"/>
          </p:cNvSpPr>
          <p:nvPr/>
        </p:nvSpPr>
        <p:spPr bwMode="auto">
          <a:xfrm>
            <a:off x="468313" y="4868863"/>
            <a:ext cx="647700" cy="431800"/>
          </a:xfrm>
          <a:prstGeom prst="rect">
            <a:avLst/>
          </a:prstGeom>
          <a:noFill/>
          <a:ln w="9525">
            <a:noFill/>
            <a:miter lim="800000"/>
            <a:headEnd/>
            <a:tailEnd/>
          </a:ln>
        </p:spPr>
        <p:txBody>
          <a:bodyPr tIns="91440" bIns="91440"/>
          <a:lstStyle/>
          <a:p>
            <a:pPr algn="ctr"/>
            <a:r>
              <a:rPr lang="en-US" sz="1400">
                <a:solidFill>
                  <a:srgbClr val="014A99"/>
                </a:solidFill>
              </a:rPr>
              <a:t>30%</a:t>
            </a:r>
          </a:p>
        </p:txBody>
      </p:sp>
      <p:cxnSp>
        <p:nvCxnSpPr>
          <p:cNvPr id="30" name="Straight Arrow Connector 29"/>
          <p:cNvCxnSpPr/>
          <p:nvPr/>
        </p:nvCxnSpPr>
        <p:spPr>
          <a:xfrm flipV="1">
            <a:off x="2124075" y="3789363"/>
            <a:ext cx="0" cy="431800"/>
          </a:xfrm>
          <a:prstGeom prst="straightConnector1">
            <a:avLst/>
          </a:prstGeom>
          <a:ln>
            <a:solidFill>
              <a:srgbClr val="014A99"/>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995738" y="2060575"/>
            <a:ext cx="0" cy="647700"/>
          </a:xfrm>
          <a:prstGeom prst="straightConnector1">
            <a:avLst/>
          </a:prstGeom>
          <a:ln>
            <a:solidFill>
              <a:srgbClr val="014A99"/>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124075" y="4652963"/>
            <a:ext cx="0" cy="431800"/>
          </a:xfrm>
          <a:prstGeom prst="straightConnector1">
            <a:avLst/>
          </a:prstGeom>
          <a:ln>
            <a:solidFill>
              <a:srgbClr val="014A99"/>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995738" y="3141663"/>
            <a:ext cx="0" cy="647700"/>
          </a:xfrm>
          <a:prstGeom prst="straightConnector1">
            <a:avLst/>
          </a:prstGeom>
          <a:ln>
            <a:solidFill>
              <a:srgbClr val="014A99"/>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79905" name="TextBox 43"/>
          <p:cNvSpPr txBox="1">
            <a:spLocks noChangeArrowheads="1"/>
          </p:cNvSpPr>
          <p:nvPr/>
        </p:nvSpPr>
        <p:spPr bwMode="auto">
          <a:xfrm>
            <a:off x="1547813" y="4221163"/>
            <a:ext cx="1079500" cy="431800"/>
          </a:xfrm>
          <a:prstGeom prst="rect">
            <a:avLst/>
          </a:prstGeom>
          <a:noFill/>
          <a:ln w="9525">
            <a:noFill/>
            <a:miter lim="800000"/>
            <a:headEnd/>
            <a:tailEnd/>
          </a:ln>
        </p:spPr>
        <p:txBody>
          <a:bodyPr tIns="91440" bIns="91440"/>
          <a:lstStyle/>
          <a:p>
            <a:pPr algn="ctr"/>
            <a:r>
              <a:rPr lang="en-US" sz="1200">
                <a:solidFill>
                  <a:srgbClr val="014A99"/>
                </a:solidFill>
              </a:rPr>
              <a:t>12 Months</a:t>
            </a:r>
          </a:p>
        </p:txBody>
      </p:sp>
      <p:sp>
        <p:nvSpPr>
          <p:cNvPr id="79906" name="TextBox 44"/>
          <p:cNvSpPr txBox="1">
            <a:spLocks noChangeArrowheads="1"/>
          </p:cNvSpPr>
          <p:nvPr/>
        </p:nvSpPr>
        <p:spPr bwMode="auto">
          <a:xfrm>
            <a:off x="3419475" y="2708275"/>
            <a:ext cx="1081088" cy="433388"/>
          </a:xfrm>
          <a:prstGeom prst="rect">
            <a:avLst/>
          </a:prstGeom>
          <a:noFill/>
          <a:ln w="9525">
            <a:noFill/>
            <a:miter lim="800000"/>
            <a:headEnd/>
            <a:tailEnd/>
          </a:ln>
        </p:spPr>
        <p:txBody>
          <a:bodyPr tIns="91440" bIns="91440"/>
          <a:lstStyle/>
          <a:p>
            <a:pPr algn="ctr"/>
            <a:r>
              <a:rPr lang="en-US" sz="1200">
                <a:solidFill>
                  <a:srgbClr val="014A99"/>
                </a:solidFill>
              </a:rPr>
              <a:t>12 Months</a:t>
            </a:r>
          </a:p>
        </p:txBody>
      </p:sp>
      <p:sp>
        <p:nvSpPr>
          <p:cNvPr id="36" name="Title 1"/>
          <p:cNvSpPr txBox="1">
            <a:spLocks/>
          </p:cNvSpPr>
          <p:nvPr/>
        </p:nvSpPr>
        <p:spPr>
          <a:xfrm>
            <a:off x="179388" y="6453188"/>
            <a:ext cx="431800" cy="404812"/>
          </a:xfrm>
          <a:prstGeom prst="rect">
            <a:avLst/>
          </a:prstGeom>
        </p:spPr>
        <p:txBody>
          <a:bodyPr>
            <a:normAutofit/>
          </a:bodyPr>
          <a:lstStyle/>
          <a:p>
            <a:pPr eaLnBrk="0" hangingPunct="0">
              <a:defRPr/>
            </a:pPr>
            <a:fld id="{9BA9B8BC-90A3-4DDD-9D77-E0290B1DA27C}" type="slidenum">
              <a:rPr lang="en-US" sz="1400" kern="0">
                <a:solidFill>
                  <a:srgbClr val="014A99"/>
                </a:solidFill>
                <a:latin typeface="Arial"/>
                <a:cs typeface="+mn-cs"/>
              </a:rPr>
              <a:pPr eaLnBrk="0" hangingPunct="0">
                <a:defRPr/>
              </a:pPr>
              <a:t>14</a:t>
            </a:fld>
            <a:endParaRPr lang="en-US" sz="1400" kern="0" dirty="0">
              <a:solidFill>
                <a:srgbClr val="014A99"/>
              </a:solidFill>
              <a:latin typeface="Arial"/>
              <a:cs typeface="+mn-cs"/>
            </a:endParaRPr>
          </a:p>
        </p:txBody>
      </p:sp>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GFSI Strategy for the Future</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3B20AF39-C65E-4958-9F2A-F194F6C8A1B2}" type="slidenum">
              <a:rPr lang="en-US" sz="1400" kern="0">
                <a:solidFill>
                  <a:srgbClr val="014A99"/>
                </a:solidFill>
                <a:latin typeface="Arial"/>
                <a:cs typeface="+mn-cs"/>
              </a:rPr>
              <a:pPr eaLnBrk="0" hangingPunct="0">
                <a:defRPr/>
              </a:pPr>
              <a:t>15</a:t>
            </a:fld>
            <a:endParaRPr lang="en-US" sz="1400" kern="0" dirty="0">
              <a:solidFill>
                <a:srgbClr val="014A99"/>
              </a:solidFill>
              <a:latin typeface="Arial"/>
              <a:cs typeface="+mn-cs"/>
            </a:endParaRPr>
          </a:p>
        </p:txBody>
      </p:sp>
      <p:pic>
        <p:nvPicPr>
          <p:cNvPr id="82948" name="Picture 2"/>
          <p:cNvPicPr>
            <a:picLocks noChangeAspect="1" noChangeArrowheads="1"/>
          </p:cNvPicPr>
          <p:nvPr/>
        </p:nvPicPr>
        <p:blipFill>
          <a:blip r:embed="rId3" cstate="print"/>
          <a:srcRect/>
          <a:stretch>
            <a:fillRect/>
          </a:stretch>
        </p:blipFill>
        <p:spPr bwMode="auto">
          <a:xfrm>
            <a:off x="539750" y="2801938"/>
            <a:ext cx="4410075" cy="2714625"/>
          </a:xfrm>
          <a:prstGeom prst="rect">
            <a:avLst/>
          </a:prstGeom>
          <a:noFill/>
          <a:ln w="9525">
            <a:noFill/>
            <a:miter lim="800000"/>
            <a:headEnd/>
            <a:tailEnd/>
          </a:ln>
        </p:spPr>
      </p:pic>
      <p:sp>
        <p:nvSpPr>
          <p:cNvPr id="82949" name="Rectangle 11"/>
          <p:cNvSpPr>
            <a:spLocks noGrp="1"/>
          </p:cNvSpPr>
          <p:nvPr>
            <p:ph type="body" sz="half" idx="4294967295"/>
          </p:nvPr>
        </p:nvSpPr>
        <p:spPr bwMode="auto">
          <a:xfrm>
            <a:off x="5219700" y="1484313"/>
            <a:ext cx="3455988" cy="3457575"/>
          </a:xfrm>
          <a:prstGeom prst="rect">
            <a:avLst/>
          </a:prstGeom>
          <a:noFill/>
          <a:ln>
            <a:miter lim="800000"/>
            <a:headEnd/>
            <a:tailEnd/>
          </a:ln>
        </p:spPr>
        <p:txBody>
          <a:bodyPr/>
          <a:lstStyle/>
          <a:p>
            <a:pPr>
              <a:lnSpc>
                <a:spcPct val="80000"/>
              </a:lnSpc>
              <a:buClr>
                <a:srgbClr val="014A99"/>
              </a:buClr>
              <a:buFont typeface="Wingdings" pitchFamily="2" charset="2"/>
              <a:buBlip>
                <a:blip r:embed="rId4"/>
              </a:buBlip>
            </a:pPr>
            <a:r>
              <a:rPr lang="en-US" sz="2800" b="1" smtClean="0">
                <a:solidFill>
                  <a:srgbClr val="014A99"/>
                </a:solidFill>
                <a:latin typeface="Calibri" pitchFamily="34" charset="0"/>
                <a:cs typeface="Calibri" pitchFamily="34" charset="0"/>
              </a:rPr>
              <a:t>Building Global Awareness</a:t>
            </a:r>
          </a:p>
          <a:p>
            <a:pPr>
              <a:lnSpc>
                <a:spcPct val="80000"/>
              </a:lnSpc>
              <a:buClr>
                <a:srgbClr val="014A99"/>
              </a:buClr>
              <a:buFont typeface="Wingdings" pitchFamily="2" charset="2"/>
              <a:buBlip>
                <a:blip r:embed="rId4"/>
              </a:buBlip>
            </a:pPr>
            <a:r>
              <a:rPr lang="en-US" sz="2800" b="1" smtClean="0">
                <a:solidFill>
                  <a:srgbClr val="014A99"/>
                </a:solidFill>
                <a:latin typeface="Calibri" pitchFamily="34" charset="0"/>
                <a:cs typeface="Calibri" pitchFamily="34" charset="0"/>
              </a:rPr>
              <a:t>Conferences</a:t>
            </a:r>
          </a:p>
          <a:p>
            <a:pPr>
              <a:lnSpc>
                <a:spcPct val="80000"/>
              </a:lnSpc>
              <a:buClr>
                <a:srgbClr val="014A99"/>
              </a:buClr>
              <a:buFont typeface="Wingdings" pitchFamily="2" charset="2"/>
              <a:buBlip>
                <a:blip r:embed="rId4"/>
              </a:buBlip>
            </a:pPr>
            <a:r>
              <a:rPr lang="en-US" sz="2800" b="1" smtClean="0">
                <a:solidFill>
                  <a:srgbClr val="014A99"/>
                </a:solidFill>
                <a:latin typeface="Calibri" pitchFamily="34" charset="0"/>
                <a:cs typeface="Calibri" pitchFamily="34" charset="0"/>
              </a:rPr>
              <a:t>GFSI Focus Days</a:t>
            </a:r>
          </a:p>
          <a:p>
            <a:pPr>
              <a:lnSpc>
                <a:spcPct val="80000"/>
              </a:lnSpc>
              <a:buClr>
                <a:srgbClr val="014A99"/>
              </a:buClr>
              <a:buFont typeface="Wingdings" pitchFamily="2" charset="2"/>
              <a:buBlip>
                <a:blip r:embed="rId4"/>
              </a:buBlip>
            </a:pPr>
            <a:r>
              <a:rPr lang="en-US" sz="2800" b="1" smtClean="0">
                <a:solidFill>
                  <a:srgbClr val="014A99"/>
                </a:solidFill>
                <a:latin typeface="Calibri" pitchFamily="34" charset="0"/>
                <a:cs typeface="Calibri" pitchFamily="34" charset="0"/>
              </a:rPr>
              <a:t>Press releases</a:t>
            </a:r>
          </a:p>
          <a:p>
            <a:pPr>
              <a:lnSpc>
                <a:spcPct val="80000"/>
              </a:lnSpc>
              <a:buClr>
                <a:srgbClr val="014A99"/>
              </a:buClr>
              <a:buFont typeface="Wingdings" pitchFamily="2" charset="2"/>
              <a:buBlip>
                <a:blip r:embed="rId4"/>
              </a:buBlip>
            </a:pPr>
            <a:r>
              <a:rPr lang="fr-FR" altLang="ja-JP" sz="2800" b="1" smtClean="0">
                <a:solidFill>
                  <a:srgbClr val="014A99"/>
                </a:solidFill>
                <a:latin typeface="Calibri" pitchFamily="34" charset="0"/>
                <a:cs typeface="Calibri" pitchFamily="34" charset="0"/>
              </a:rPr>
              <a:t>Dedicated GFSI website</a:t>
            </a:r>
          </a:p>
          <a:p>
            <a:pPr>
              <a:lnSpc>
                <a:spcPct val="80000"/>
              </a:lnSpc>
              <a:buClr>
                <a:srgbClr val="014A99"/>
              </a:buClr>
              <a:buFont typeface="Wingdings" pitchFamily="2" charset="2"/>
              <a:buBlip>
                <a:blip r:embed="rId4"/>
              </a:buBlip>
            </a:pPr>
            <a:r>
              <a:rPr lang="fr-FR" altLang="ja-JP" sz="2800" b="1" smtClean="0">
                <a:solidFill>
                  <a:srgbClr val="014A99"/>
                </a:solidFill>
                <a:latin typeface="Calibri" pitchFamily="34" charset="0"/>
                <a:cs typeface="Calibri" pitchFamily="34" charset="0"/>
              </a:rPr>
              <a:t>Social Media – Linked In/Twitter</a:t>
            </a:r>
          </a:p>
        </p:txBody>
      </p:sp>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GFSI Strategy for the Future</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3D8C0383-104D-41AF-AD00-F90B8A471B74}" type="slidenum">
              <a:rPr lang="en-US" sz="1400" kern="0">
                <a:solidFill>
                  <a:srgbClr val="014A99"/>
                </a:solidFill>
                <a:latin typeface="Arial"/>
                <a:cs typeface="+mn-cs"/>
              </a:rPr>
              <a:pPr eaLnBrk="0" hangingPunct="0">
                <a:defRPr/>
              </a:pPr>
              <a:t>16</a:t>
            </a:fld>
            <a:endParaRPr lang="en-US" sz="1400" kern="0" dirty="0">
              <a:solidFill>
                <a:srgbClr val="014A99"/>
              </a:solidFill>
              <a:latin typeface="Arial"/>
              <a:cs typeface="+mn-cs"/>
            </a:endParaRPr>
          </a:p>
        </p:txBody>
      </p:sp>
      <p:sp>
        <p:nvSpPr>
          <p:cNvPr id="86020" name="Rectangle 11"/>
          <p:cNvSpPr>
            <a:spLocks noGrp="1"/>
          </p:cNvSpPr>
          <p:nvPr>
            <p:ph type="body" sz="half" idx="4294967295"/>
          </p:nvPr>
        </p:nvSpPr>
        <p:spPr bwMode="auto">
          <a:xfrm>
            <a:off x="5219700" y="1484313"/>
            <a:ext cx="3455988" cy="3457575"/>
          </a:xfrm>
          <a:prstGeom prst="rect">
            <a:avLst/>
          </a:prstGeom>
          <a:noFill/>
          <a:ln>
            <a:miter lim="800000"/>
            <a:headEnd/>
            <a:tailEnd/>
          </a:ln>
        </p:spPr>
        <p:txBody>
          <a:bodyPr/>
          <a:lstStyle/>
          <a:p>
            <a:pPr>
              <a:lnSpc>
                <a:spcPct val="80000"/>
              </a:lnSpc>
              <a:buClr>
                <a:srgbClr val="014A99"/>
              </a:buClr>
              <a:buFont typeface="Wingdings" pitchFamily="2" charset="2"/>
              <a:buBlip>
                <a:blip r:embed="rId3"/>
              </a:buBlip>
            </a:pPr>
            <a:r>
              <a:rPr lang="en-US" sz="2800" b="1" smtClean="0">
                <a:solidFill>
                  <a:srgbClr val="014A99"/>
                </a:solidFill>
                <a:latin typeface="Calibri" pitchFamily="34" charset="0"/>
                <a:cs typeface="Calibri" pitchFamily="34" charset="0"/>
              </a:rPr>
              <a:t>Independence </a:t>
            </a:r>
          </a:p>
          <a:p>
            <a:pPr>
              <a:lnSpc>
                <a:spcPct val="80000"/>
              </a:lnSpc>
              <a:buClr>
                <a:srgbClr val="014A99"/>
              </a:buClr>
              <a:buFont typeface="Wingdings" pitchFamily="2" charset="2"/>
              <a:buBlip>
                <a:blip r:embed="rId3"/>
              </a:buBlip>
            </a:pPr>
            <a:r>
              <a:rPr lang="en-US" sz="2800" b="1" smtClean="0">
                <a:solidFill>
                  <a:srgbClr val="014A99"/>
                </a:solidFill>
                <a:latin typeface="Calibri" pitchFamily="34" charset="0"/>
                <a:cs typeface="Calibri" pitchFamily="34" charset="0"/>
              </a:rPr>
              <a:t>Trust</a:t>
            </a:r>
          </a:p>
          <a:p>
            <a:pPr>
              <a:lnSpc>
                <a:spcPct val="80000"/>
              </a:lnSpc>
              <a:buClr>
                <a:srgbClr val="014A99"/>
              </a:buClr>
              <a:buFont typeface="Wingdings" pitchFamily="2" charset="2"/>
              <a:buBlip>
                <a:blip r:embed="rId3"/>
              </a:buBlip>
            </a:pPr>
            <a:r>
              <a:rPr lang="en-US" sz="2800" b="1" smtClean="0">
                <a:solidFill>
                  <a:srgbClr val="014A99"/>
                </a:solidFill>
                <a:latin typeface="Calibri" pitchFamily="34" charset="0"/>
                <a:cs typeface="Calibri" pitchFamily="34" charset="0"/>
              </a:rPr>
              <a:t>Acceptance in the market place</a:t>
            </a:r>
          </a:p>
          <a:p>
            <a:pPr>
              <a:lnSpc>
                <a:spcPct val="80000"/>
              </a:lnSpc>
              <a:buClr>
                <a:srgbClr val="014A99"/>
              </a:buClr>
              <a:buFont typeface="Wingdings" pitchFamily="2" charset="2"/>
              <a:buBlip>
                <a:blip r:embed="rId3"/>
              </a:buBlip>
            </a:pPr>
            <a:r>
              <a:rPr lang="en-US" sz="2800" b="1" smtClean="0">
                <a:solidFill>
                  <a:srgbClr val="014A99"/>
                </a:solidFill>
                <a:latin typeface="Calibri" pitchFamily="34" charset="0"/>
                <a:cs typeface="Calibri" pitchFamily="34" charset="0"/>
              </a:rPr>
              <a:t>Aid in defense of a product liability action </a:t>
            </a:r>
          </a:p>
        </p:txBody>
      </p:sp>
      <p:pic>
        <p:nvPicPr>
          <p:cNvPr id="86021" name="Picture 2"/>
          <p:cNvPicPr>
            <a:picLocks noChangeAspect="1" noChangeArrowheads="1"/>
          </p:cNvPicPr>
          <p:nvPr/>
        </p:nvPicPr>
        <p:blipFill>
          <a:blip r:embed="rId4" cstate="print"/>
          <a:srcRect/>
          <a:stretch>
            <a:fillRect/>
          </a:stretch>
        </p:blipFill>
        <p:spPr bwMode="auto">
          <a:xfrm>
            <a:off x="250825" y="2565400"/>
            <a:ext cx="4457700" cy="271462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z="3200" smtClean="0"/>
              <a:t>Building Confidence in Certification</a:t>
            </a:r>
            <a:endParaRPr lang="en-US" smtClean="0"/>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95F53286-8D07-4229-8CE2-067C2AA96ACF}" type="slidenum">
              <a:rPr lang="en-US" sz="1400" kern="0">
                <a:solidFill>
                  <a:srgbClr val="014A99"/>
                </a:solidFill>
                <a:latin typeface="Arial"/>
                <a:cs typeface="+mn-cs"/>
              </a:rPr>
              <a:pPr eaLnBrk="0" hangingPunct="0">
                <a:defRPr/>
              </a:pPr>
              <a:t>17</a:t>
            </a:fld>
            <a:endParaRPr lang="en-US" sz="1400" kern="0" dirty="0">
              <a:solidFill>
                <a:srgbClr val="014A99"/>
              </a:solidFill>
              <a:latin typeface="Arial"/>
              <a:cs typeface="+mn-cs"/>
            </a:endParaRPr>
          </a:p>
        </p:txBody>
      </p:sp>
      <p:sp>
        <p:nvSpPr>
          <p:cNvPr id="7" name="Text Placeholder 4"/>
          <p:cNvSpPr>
            <a:spLocks noGrp="1"/>
          </p:cNvSpPr>
          <p:nvPr>
            <p:ph type="body" sz="quarter" idx="10"/>
          </p:nvPr>
        </p:nvSpPr>
        <p:spPr>
          <a:xfrm>
            <a:off x="179388" y="1412875"/>
            <a:ext cx="8820150" cy="2952750"/>
          </a:xfrm>
        </p:spPr>
        <p:txBody>
          <a:bodyPr/>
          <a:lstStyle/>
          <a:p>
            <a:pPr>
              <a:defRPr/>
            </a:pPr>
            <a:r>
              <a:rPr lang="en-US" sz="2000" dirty="0" smtClean="0"/>
              <a:t>GFSI Auditor Competence Working Group launched in September 2010</a:t>
            </a:r>
          </a:p>
          <a:p>
            <a:pPr>
              <a:defRPr/>
            </a:pPr>
            <a:r>
              <a:rPr lang="en-US" sz="2000" dirty="0" smtClean="0"/>
              <a:t>Defining the generic food safety auditor competencies underpinning GFSI benchmarked schemes to:</a:t>
            </a:r>
          </a:p>
          <a:p>
            <a:pPr lvl="1">
              <a:defRPr/>
            </a:pPr>
            <a:r>
              <a:rPr lang="en-US" sz="2000" dirty="0" smtClean="0"/>
              <a:t>Determine the role, tasks, and expectations of auditors</a:t>
            </a:r>
          </a:p>
          <a:p>
            <a:pPr lvl="1">
              <a:defRPr/>
            </a:pPr>
            <a:r>
              <a:rPr lang="en-US" sz="2000" dirty="0" smtClean="0"/>
              <a:t>Define competencies (skills, knowledge and attributes) for each task</a:t>
            </a:r>
          </a:p>
          <a:p>
            <a:pPr lvl="1">
              <a:defRPr/>
            </a:pPr>
            <a:r>
              <a:rPr lang="en-US" sz="2000" dirty="0" smtClean="0"/>
              <a:t>Recommend options by which they can be assessed and verified</a:t>
            </a:r>
          </a:p>
        </p:txBody>
      </p:sp>
      <p:graphicFrame>
        <p:nvGraphicFramePr>
          <p:cNvPr id="10" name="Espace réservé du contenu 4"/>
          <p:cNvGraphicFramePr>
            <a:graphicFrameLocks/>
          </p:cNvGraphicFramePr>
          <p:nvPr/>
        </p:nvGraphicFramePr>
        <p:xfrm>
          <a:off x="323528" y="4653136"/>
          <a:ext cx="7884368"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llipse 10"/>
          <p:cNvSpPr/>
          <p:nvPr/>
        </p:nvSpPr>
        <p:spPr>
          <a:xfrm>
            <a:off x="323850" y="4657725"/>
            <a:ext cx="1214438" cy="5000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90119" name="ZoneTexte 5"/>
          <p:cNvSpPr txBox="1">
            <a:spLocks noChangeArrowheads="1"/>
          </p:cNvSpPr>
          <p:nvPr/>
        </p:nvSpPr>
        <p:spPr bwMode="auto">
          <a:xfrm>
            <a:off x="323850" y="4729163"/>
            <a:ext cx="1223963" cy="369887"/>
          </a:xfrm>
          <a:prstGeom prst="rect">
            <a:avLst/>
          </a:prstGeom>
          <a:noFill/>
          <a:ln w="9525">
            <a:noFill/>
            <a:miter lim="800000"/>
            <a:headEnd/>
            <a:tailEnd/>
          </a:ln>
        </p:spPr>
        <p:txBody>
          <a:bodyPr>
            <a:spAutoFit/>
          </a:bodyPr>
          <a:lstStyle/>
          <a:p>
            <a:pPr algn="ctr"/>
            <a:r>
              <a:rPr lang="fr-FR" b="1">
                <a:solidFill>
                  <a:srgbClr val="FFFFFF"/>
                </a:solidFill>
              </a:rPr>
              <a:t>2011</a:t>
            </a:r>
          </a:p>
        </p:txBody>
      </p:sp>
      <p:sp>
        <p:nvSpPr>
          <p:cNvPr id="13" name="Ellipse 12"/>
          <p:cNvSpPr/>
          <p:nvPr/>
        </p:nvSpPr>
        <p:spPr>
          <a:xfrm>
            <a:off x="7019925" y="4652963"/>
            <a:ext cx="1214438" cy="5000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rgbClr val="FFFFFF"/>
                </a:solidFill>
              </a:rPr>
              <a:t>2012</a:t>
            </a:r>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GFSI Strategy for the Future</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5A374810-7FB2-436D-AD12-B57CC8572C6B}" type="slidenum">
              <a:rPr lang="en-US" sz="1400" kern="0">
                <a:solidFill>
                  <a:srgbClr val="014A99"/>
                </a:solidFill>
                <a:latin typeface="Arial"/>
                <a:cs typeface="+mn-cs"/>
              </a:rPr>
              <a:pPr eaLnBrk="0" hangingPunct="0">
                <a:defRPr/>
              </a:pPr>
              <a:t>18</a:t>
            </a:fld>
            <a:endParaRPr lang="en-US" sz="1400" kern="0" dirty="0">
              <a:solidFill>
                <a:srgbClr val="014A99"/>
              </a:solidFill>
              <a:latin typeface="Arial"/>
              <a:cs typeface="+mn-cs"/>
            </a:endParaRPr>
          </a:p>
        </p:txBody>
      </p:sp>
      <p:sp>
        <p:nvSpPr>
          <p:cNvPr id="91140" name="Rectangle 11"/>
          <p:cNvSpPr>
            <a:spLocks noGrp="1"/>
          </p:cNvSpPr>
          <p:nvPr>
            <p:ph type="body" sz="half" idx="4294967295"/>
          </p:nvPr>
        </p:nvSpPr>
        <p:spPr bwMode="auto">
          <a:xfrm>
            <a:off x="5219700" y="1484313"/>
            <a:ext cx="3455988" cy="3960812"/>
          </a:xfrm>
          <a:prstGeom prst="rect">
            <a:avLst/>
          </a:prstGeom>
          <a:noFill/>
          <a:ln>
            <a:miter lim="800000"/>
            <a:headEnd/>
            <a:tailEnd/>
          </a:ln>
        </p:spPr>
        <p:txBody>
          <a:bodyPr/>
          <a:lstStyle/>
          <a:p>
            <a:pPr>
              <a:lnSpc>
                <a:spcPct val="80000"/>
              </a:lnSpc>
              <a:buClr>
                <a:srgbClr val="014A99"/>
              </a:buClr>
              <a:buFont typeface="Wingdings" pitchFamily="2" charset="2"/>
              <a:buBlip>
                <a:blip r:embed="rId3"/>
              </a:buBlip>
            </a:pPr>
            <a:r>
              <a:rPr lang="en-US" sz="2800" b="1" smtClean="0">
                <a:solidFill>
                  <a:srgbClr val="014A99"/>
                </a:solidFill>
                <a:latin typeface="Calibri" pitchFamily="34" charset="0"/>
                <a:cs typeface="Calibri" pitchFamily="34" charset="0"/>
              </a:rPr>
              <a:t>Facilitating Global Trade</a:t>
            </a:r>
          </a:p>
          <a:p>
            <a:pPr>
              <a:lnSpc>
                <a:spcPct val="80000"/>
              </a:lnSpc>
              <a:buClr>
                <a:srgbClr val="014A99"/>
              </a:buClr>
              <a:buFont typeface="Wingdings" pitchFamily="2" charset="2"/>
              <a:buBlip>
                <a:blip r:embed="rId3"/>
              </a:buBlip>
            </a:pPr>
            <a:r>
              <a:rPr lang="en-US" sz="2800" b="1" smtClean="0">
                <a:solidFill>
                  <a:srgbClr val="014A99"/>
                </a:solidFill>
                <a:latin typeface="Calibri" pitchFamily="34" charset="0"/>
                <a:cs typeface="Calibri" pitchFamily="34" charset="0"/>
              </a:rPr>
              <a:t>Driving acceptance globally – Europe, North America, South America, Asia</a:t>
            </a:r>
          </a:p>
          <a:p>
            <a:pPr>
              <a:lnSpc>
                <a:spcPct val="80000"/>
              </a:lnSpc>
              <a:buClr>
                <a:srgbClr val="014A99"/>
              </a:buClr>
              <a:buFont typeface="Wingdings" pitchFamily="2" charset="2"/>
              <a:buBlip>
                <a:blip r:embed="rId3"/>
              </a:buBlip>
            </a:pPr>
            <a:r>
              <a:rPr lang="en-US" sz="2800" b="1" smtClean="0">
                <a:solidFill>
                  <a:srgbClr val="014A99"/>
                </a:solidFill>
                <a:latin typeface="Calibri" pitchFamily="34" charset="0"/>
                <a:cs typeface="Calibri" pitchFamily="34" charset="0"/>
              </a:rPr>
              <a:t>Driving acceptance throughout the food chain</a:t>
            </a:r>
          </a:p>
        </p:txBody>
      </p:sp>
      <p:pic>
        <p:nvPicPr>
          <p:cNvPr id="91141" name="Picture 2"/>
          <p:cNvPicPr>
            <a:picLocks noChangeAspect="1" noChangeArrowheads="1"/>
          </p:cNvPicPr>
          <p:nvPr/>
        </p:nvPicPr>
        <p:blipFill>
          <a:blip r:embed="rId4" cstate="print"/>
          <a:srcRect/>
          <a:stretch>
            <a:fillRect/>
          </a:stretch>
        </p:blipFill>
        <p:spPr bwMode="auto">
          <a:xfrm>
            <a:off x="611188" y="2801938"/>
            <a:ext cx="4410075" cy="271462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Geographical Expansion</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222B84FF-0319-4577-9A30-BDBC89DFEAC8}" type="slidenum">
              <a:rPr lang="en-US" sz="1400" kern="0">
                <a:solidFill>
                  <a:srgbClr val="014A99"/>
                </a:solidFill>
                <a:latin typeface="Arial"/>
                <a:cs typeface="+mn-cs"/>
              </a:rPr>
              <a:pPr eaLnBrk="0" hangingPunct="0">
                <a:defRPr/>
              </a:pPr>
              <a:t>19</a:t>
            </a:fld>
            <a:endParaRPr lang="en-US" sz="1400" kern="0" dirty="0">
              <a:solidFill>
                <a:srgbClr val="014A99"/>
              </a:solidFill>
              <a:latin typeface="Arial"/>
              <a:cs typeface="+mn-cs"/>
            </a:endParaRPr>
          </a:p>
        </p:txBody>
      </p:sp>
      <p:sp>
        <p:nvSpPr>
          <p:cNvPr id="92164" name="Rectangle 3"/>
          <p:cNvSpPr>
            <a:spLocks noGrp="1" noChangeArrowheads="1"/>
          </p:cNvSpPr>
          <p:nvPr>
            <p:ph type="body" idx="4294967295"/>
          </p:nvPr>
        </p:nvSpPr>
        <p:spPr bwMode="auto">
          <a:xfrm>
            <a:off x="179388" y="1916113"/>
            <a:ext cx="8640762" cy="4752975"/>
          </a:xfrm>
          <a:prstGeom prst="rect">
            <a:avLst/>
          </a:prstGeom>
          <a:noFill/>
          <a:ln>
            <a:miter lim="800000"/>
            <a:headEnd/>
            <a:tailEnd/>
          </a:ln>
        </p:spPr>
        <p:txBody>
          <a:bodyPr/>
          <a:lstStyle/>
          <a:p>
            <a:pPr eaLnBrk="1" hangingPunct="1">
              <a:lnSpc>
                <a:spcPct val="90000"/>
              </a:lnSpc>
              <a:buFont typeface="Arial" pitchFamily="34" charset="0"/>
              <a:buNone/>
            </a:pPr>
            <a:r>
              <a:rPr lang="en-US" sz="2800" b="1" smtClean="0">
                <a:solidFill>
                  <a:srgbClr val="014A99"/>
                </a:solidFill>
                <a:latin typeface="Calibri" pitchFamily="34" charset="0"/>
                <a:cs typeface="Calibri" pitchFamily="34" charset="0"/>
              </a:rPr>
              <a:t>Cost Reduction</a:t>
            </a:r>
          </a:p>
          <a:p>
            <a:pPr>
              <a:lnSpc>
                <a:spcPct val="90000"/>
              </a:lnSpc>
              <a:buClr>
                <a:srgbClr val="014A99"/>
              </a:buClr>
              <a:buSzPct val="100000"/>
              <a:buFont typeface="Wingdings" pitchFamily="2" charset="2"/>
              <a:buBlip>
                <a:blip r:embed="rId3"/>
              </a:buBlip>
            </a:pPr>
            <a:r>
              <a:rPr lang="en-US" sz="2000" b="1" smtClean="0">
                <a:solidFill>
                  <a:srgbClr val="014A99"/>
                </a:solidFill>
              </a:rPr>
              <a:t>12,000 audits of approx. 2 days or 24,000 working days </a:t>
            </a:r>
          </a:p>
          <a:p>
            <a:pPr>
              <a:lnSpc>
                <a:spcPct val="90000"/>
              </a:lnSpc>
              <a:buClr>
                <a:srgbClr val="014A99"/>
              </a:buClr>
              <a:buSzPct val="100000"/>
              <a:buFont typeface="Wingdings" pitchFamily="2" charset="2"/>
              <a:buBlip>
                <a:blip r:embed="rId3"/>
              </a:buBlip>
            </a:pPr>
            <a:r>
              <a:rPr lang="en-US" sz="2000" b="1" smtClean="0">
                <a:solidFill>
                  <a:srgbClr val="014A99"/>
                </a:solidFill>
                <a:sym typeface="Wingdings" pitchFamily="2" charset="2"/>
              </a:rPr>
              <a:t>~100 employees for one year (220 wd) </a:t>
            </a:r>
          </a:p>
          <a:p>
            <a:pPr>
              <a:lnSpc>
                <a:spcPct val="90000"/>
              </a:lnSpc>
              <a:buClr>
                <a:srgbClr val="014A99"/>
              </a:buClr>
              <a:buSzPct val="100000"/>
              <a:buFont typeface="Wingdings" pitchFamily="2" charset="2"/>
              <a:buBlip>
                <a:blip r:embed="rId3"/>
              </a:buBlip>
            </a:pPr>
            <a:r>
              <a:rPr lang="en-US" sz="2000" b="1" smtClean="0">
                <a:solidFill>
                  <a:srgbClr val="014A99"/>
                </a:solidFill>
                <a:sym typeface="Wingdings" pitchFamily="2" charset="2"/>
              </a:rPr>
              <a:t>~ 400,000 €</a:t>
            </a:r>
          </a:p>
          <a:p>
            <a:pPr eaLnBrk="1" hangingPunct="1">
              <a:lnSpc>
                <a:spcPct val="90000"/>
              </a:lnSpc>
              <a:buFont typeface="Wingdings" pitchFamily="2" charset="2"/>
              <a:buNone/>
            </a:pPr>
            <a:endParaRPr lang="en-US" sz="800" b="1" smtClean="0">
              <a:solidFill>
                <a:srgbClr val="014A99"/>
              </a:solidFill>
              <a:latin typeface="Calibri" pitchFamily="34" charset="0"/>
              <a:cs typeface="Calibri" pitchFamily="34" charset="0"/>
            </a:endParaRPr>
          </a:p>
          <a:p>
            <a:pPr eaLnBrk="1" hangingPunct="1">
              <a:lnSpc>
                <a:spcPct val="90000"/>
              </a:lnSpc>
              <a:buFont typeface="Arial" pitchFamily="34" charset="0"/>
              <a:buNone/>
            </a:pPr>
            <a:r>
              <a:rPr lang="en-US" sz="2800" b="1" smtClean="0">
                <a:solidFill>
                  <a:srgbClr val="014A99"/>
                </a:solidFill>
                <a:latin typeface="Calibri" pitchFamily="34" charset="0"/>
                <a:cs typeface="Calibri" pitchFamily="34" charset="0"/>
              </a:rPr>
              <a:t>Decrease of Recalls</a:t>
            </a:r>
          </a:p>
          <a:p>
            <a:pPr>
              <a:lnSpc>
                <a:spcPct val="90000"/>
              </a:lnSpc>
              <a:buClr>
                <a:srgbClr val="014A99"/>
              </a:buClr>
              <a:buSzPct val="100000"/>
              <a:buFont typeface="Wingdings" pitchFamily="2" charset="2"/>
              <a:buBlip>
                <a:blip r:embed="rId3"/>
              </a:buBlip>
            </a:pPr>
            <a:r>
              <a:rPr lang="en-US" sz="2000" b="1" smtClean="0">
                <a:solidFill>
                  <a:srgbClr val="014A99"/>
                </a:solidFill>
              </a:rPr>
              <a:t>Decrease of recalls from </a:t>
            </a:r>
            <a:r>
              <a:rPr lang="en-US" sz="2000" b="1" smtClean="0">
                <a:solidFill>
                  <a:srgbClr val="014A99"/>
                </a:solidFill>
                <a:sym typeface="Wingdings" pitchFamily="2" charset="2"/>
              </a:rPr>
              <a:t>Ø</a:t>
            </a:r>
            <a:r>
              <a:rPr lang="en-US" sz="2000" b="1" smtClean="0">
                <a:solidFill>
                  <a:srgbClr val="014A99"/>
                </a:solidFill>
              </a:rPr>
              <a:t> 20 to </a:t>
            </a:r>
            <a:r>
              <a:rPr lang="en-US" sz="2000" b="1" smtClean="0">
                <a:solidFill>
                  <a:srgbClr val="014A99"/>
                </a:solidFill>
                <a:sym typeface="Wingdings" pitchFamily="2" charset="2"/>
              </a:rPr>
              <a:t>Ø</a:t>
            </a:r>
            <a:r>
              <a:rPr lang="en-US" sz="2000" b="1" smtClean="0">
                <a:solidFill>
                  <a:srgbClr val="014A99"/>
                </a:solidFill>
              </a:rPr>
              <a:t> 2 in the last years (</a:t>
            </a:r>
            <a:r>
              <a:rPr lang="en-US" sz="2000" b="1" smtClean="0">
                <a:solidFill>
                  <a:srgbClr val="014A99"/>
                </a:solidFill>
                <a:sym typeface="Wingdings" pitchFamily="2" charset="2"/>
              </a:rPr>
              <a:t>90% decrease)</a:t>
            </a:r>
            <a:endParaRPr lang="en-US" sz="2000" b="1" smtClean="0">
              <a:solidFill>
                <a:srgbClr val="014A99"/>
              </a:solidFill>
            </a:endParaRPr>
          </a:p>
          <a:p>
            <a:pPr eaLnBrk="1" hangingPunct="1">
              <a:lnSpc>
                <a:spcPct val="90000"/>
              </a:lnSpc>
              <a:buFont typeface="Wingdings" pitchFamily="2" charset="2"/>
              <a:buNone/>
            </a:pPr>
            <a:endParaRPr lang="en-US" sz="800" b="1" smtClean="0">
              <a:solidFill>
                <a:srgbClr val="014A99"/>
              </a:solidFill>
              <a:latin typeface="Calibri" pitchFamily="34" charset="0"/>
              <a:cs typeface="Calibri" pitchFamily="34" charset="0"/>
            </a:endParaRPr>
          </a:p>
          <a:p>
            <a:pPr eaLnBrk="1" hangingPunct="1">
              <a:lnSpc>
                <a:spcPct val="90000"/>
              </a:lnSpc>
              <a:buFont typeface="Arial" pitchFamily="34" charset="0"/>
              <a:buNone/>
            </a:pPr>
            <a:r>
              <a:rPr lang="en-US" sz="2800" b="1" smtClean="0">
                <a:solidFill>
                  <a:srgbClr val="014A99"/>
                </a:solidFill>
                <a:latin typeface="Calibri" pitchFamily="34" charset="0"/>
                <a:cs typeface="Calibri" pitchFamily="34" charset="0"/>
              </a:rPr>
              <a:t>Capacity Building</a:t>
            </a:r>
          </a:p>
          <a:p>
            <a:pPr>
              <a:lnSpc>
                <a:spcPct val="90000"/>
              </a:lnSpc>
              <a:buClr>
                <a:srgbClr val="014A99"/>
              </a:buClr>
              <a:buSzPct val="100000"/>
              <a:buFont typeface="Wingdings" pitchFamily="2" charset="2"/>
              <a:buBlip>
                <a:blip r:embed="rId3"/>
              </a:buBlip>
            </a:pPr>
            <a:r>
              <a:rPr lang="en-US" sz="2000" b="1" smtClean="0">
                <a:solidFill>
                  <a:srgbClr val="014A99"/>
                </a:solidFill>
              </a:rPr>
              <a:t>Training of small suppliers and suppliers in emerging markets</a:t>
            </a:r>
          </a:p>
          <a:p>
            <a:pPr>
              <a:lnSpc>
                <a:spcPct val="90000"/>
              </a:lnSpc>
              <a:buClr>
                <a:srgbClr val="014A99"/>
              </a:buClr>
              <a:buSzPct val="100000"/>
              <a:buFont typeface="Wingdings" pitchFamily="2" charset="2"/>
              <a:buNone/>
            </a:pPr>
            <a:r>
              <a:rPr lang="en-US" sz="2000" b="1" smtClean="0">
                <a:solidFill>
                  <a:srgbClr val="014A99"/>
                </a:solidFill>
              </a:rPr>
              <a:t>	e.g. Egypt, Russia, Vietnam, China with Global Markets Tool</a:t>
            </a:r>
          </a:p>
          <a:p>
            <a:pPr>
              <a:lnSpc>
                <a:spcPct val="90000"/>
              </a:lnSpc>
              <a:buClr>
                <a:srgbClr val="014A99"/>
              </a:buClr>
              <a:buSzPct val="100000"/>
              <a:buFont typeface="Wingdings" pitchFamily="2" charset="2"/>
              <a:buBlip>
                <a:blip r:embed="rId3"/>
              </a:buBlip>
            </a:pPr>
            <a:r>
              <a:rPr lang="en-US" sz="2000" b="1" smtClean="0">
                <a:solidFill>
                  <a:srgbClr val="014A99"/>
                </a:solidFill>
                <a:sym typeface="Wingdings" pitchFamily="2" charset="2"/>
              </a:rPr>
              <a:t>Stabilization of supply availability and delivered quality</a:t>
            </a:r>
          </a:p>
          <a:p>
            <a:pPr>
              <a:lnSpc>
                <a:spcPct val="90000"/>
              </a:lnSpc>
              <a:buClr>
                <a:srgbClr val="014A99"/>
              </a:buClr>
              <a:buSzPct val="100000"/>
              <a:buFont typeface="Wingdings" pitchFamily="2" charset="2"/>
              <a:buBlip>
                <a:blip r:embed="rId3"/>
              </a:buBlip>
            </a:pPr>
            <a:r>
              <a:rPr lang="en-US" sz="2000" b="1" smtClean="0">
                <a:solidFill>
                  <a:srgbClr val="014A99"/>
                </a:solidFill>
                <a:sym typeface="Wingdings" pitchFamily="2" charset="2"/>
              </a:rPr>
              <a:t>Reduction of post harvest losses up to 40%</a:t>
            </a:r>
          </a:p>
        </p:txBody>
      </p:sp>
      <p:sp>
        <p:nvSpPr>
          <p:cNvPr id="12" name="Rectangle 2"/>
          <p:cNvSpPr txBox="1">
            <a:spLocks noChangeArrowheads="1"/>
          </p:cNvSpPr>
          <p:nvPr/>
        </p:nvSpPr>
        <p:spPr>
          <a:xfrm>
            <a:off x="179388" y="1196975"/>
            <a:ext cx="8640762" cy="723900"/>
          </a:xfrm>
          <a:prstGeom prst="rect">
            <a:avLst/>
          </a:prstGeom>
        </p:spPr>
        <p:txBody>
          <a:bodyPr/>
          <a:lstStyle/>
          <a:p>
            <a:pPr>
              <a:defRPr/>
            </a:pPr>
            <a:r>
              <a:rPr lang="en-US" sz="3200" b="1" kern="0" dirty="0">
                <a:solidFill>
                  <a:srgbClr val="014A99"/>
                </a:solidFill>
                <a:latin typeface="+mj-lt"/>
                <a:ea typeface="+mj-ea"/>
                <a:cs typeface="+mj-cs"/>
              </a:rPr>
              <a:t>Impact of GFSI within the</a:t>
            </a:r>
          </a:p>
        </p:txBody>
      </p:sp>
      <p:pic>
        <p:nvPicPr>
          <p:cNvPr id="92166" name="Image 13" descr="Metro.jpg"/>
          <p:cNvPicPr>
            <a:picLocks noChangeAspect="1"/>
          </p:cNvPicPr>
          <p:nvPr/>
        </p:nvPicPr>
        <p:blipFill>
          <a:blip r:embed="rId4" cstate="print"/>
          <a:srcRect/>
          <a:stretch>
            <a:fillRect/>
          </a:stretch>
        </p:blipFill>
        <p:spPr bwMode="auto">
          <a:xfrm>
            <a:off x="5354638" y="1309688"/>
            <a:ext cx="3105150" cy="39052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GFSI Background</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32B593D8-62E5-452F-BD13-363E97E7414E}" type="slidenum">
              <a:rPr lang="en-US" sz="1400" kern="0">
                <a:solidFill>
                  <a:srgbClr val="014A99"/>
                </a:solidFill>
                <a:latin typeface="Arial"/>
                <a:cs typeface="+mn-cs"/>
              </a:rPr>
              <a:pPr eaLnBrk="0" hangingPunct="0">
                <a:defRPr/>
              </a:pPr>
              <a:t>2</a:t>
            </a:fld>
            <a:endParaRPr lang="en-US" sz="1400" kern="0" dirty="0">
              <a:solidFill>
                <a:srgbClr val="014A99"/>
              </a:solidFill>
              <a:latin typeface="Arial"/>
              <a:cs typeface="+mn-cs"/>
            </a:endParaRPr>
          </a:p>
        </p:txBody>
      </p:sp>
      <p:sp>
        <p:nvSpPr>
          <p:cNvPr id="7" name="Text Placeholder 4"/>
          <p:cNvSpPr>
            <a:spLocks noGrp="1"/>
          </p:cNvSpPr>
          <p:nvPr>
            <p:ph type="body" sz="quarter" idx="10"/>
          </p:nvPr>
        </p:nvSpPr>
        <p:spPr>
          <a:xfrm>
            <a:off x="250825" y="1557338"/>
            <a:ext cx="8821738" cy="4608512"/>
          </a:xfrm>
        </p:spPr>
        <p:txBody>
          <a:bodyPr/>
          <a:lstStyle/>
          <a:p>
            <a:pPr>
              <a:defRPr/>
            </a:pPr>
            <a:r>
              <a:rPr lang="en-US" sz="2400" dirty="0" smtClean="0"/>
              <a:t>Launched in 2000 following a directive from food business CEOs of The Consumer Goods Forum (known as CIES at the time) following concerns about:</a:t>
            </a:r>
          </a:p>
          <a:p>
            <a:pPr lvl="1">
              <a:defRPr/>
            </a:pPr>
            <a:r>
              <a:rPr lang="fr-FR" sz="2000" dirty="0" smtClean="0"/>
              <a:t>Food </a:t>
            </a:r>
            <a:r>
              <a:rPr lang="fr-FR" sz="2000" dirty="0" err="1" smtClean="0"/>
              <a:t>safety</a:t>
            </a:r>
            <a:r>
              <a:rPr lang="fr-FR" sz="2000" dirty="0" smtClean="0"/>
              <a:t> crises</a:t>
            </a:r>
          </a:p>
          <a:p>
            <a:pPr lvl="1">
              <a:defRPr/>
            </a:pPr>
            <a:r>
              <a:rPr lang="fr-FR" sz="2000" dirty="0" err="1" smtClean="0"/>
              <a:t>Profileration</a:t>
            </a:r>
            <a:r>
              <a:rPr lang="fr-FR" sz="2000" dirty="0" smtClean="0"/>
              <a:t> of </a:t>
            </a:r>
            <a:r>
              <a:rPr lang="fr-FR" sz="2000" dirty="0" err="1" smtClean="0"/>
              <a:t>individual</a:t>
            </a:r>
            <a:r>
              <a:rPr lang="fr-FR" sz="2000" dirty="0" smtClean="0"/>
              <a:t> </a:t>
            </a:r>
            <a:r>
              <a:rPr lang="fr-FR" sz="2000" dirty="0" err="1" smtClean="0"/>
              <a:t>retailer</a:t>
            </a:r>
            <a:r>
              <a:rPr lang="fr-FR" sz="2000" dirty="0" smtClean="0"/>
              <a:t> </a:t>
            </a:r>
            <a:r>
              <a:rPr lang="fr-FR" sz="2000" dirty="0" err="1" smtClean="0"/>
              <a:t>schemes</a:t>
            </a:r>
            <a:endParaRPr lang="fr-FR" sz="2000" dirty="0" smtClean="0"/>
          </a:p>
          <a:p>
            <a:pPr lvl="1">
              <a:defRPr/>
            </a:pPr>
            <a:r>
              <a:rPr lang="fr-FR" sz="2000" dirty="0" err="1" smtClean="0"/>
              <a:t>Burden</a:t>
            </a:r>
            <a:r>
              <a:rPr lang="fr-FR" sz="2000" dirty="0" smtClean="0"/>
              <a:t> to </a:t>
            </a:r>
            <a:r>
              <a:rPr lang="fr-FR" sz="2000" dirty="0" err="1" smtClean="0"/>
              <a:t>suppliers</a:t>
            </a:r>
            <a:r>
              <a:rPr lang="fr-FR" sz="2000" dirty="0" smtClean="0"/>
              <a:t> and </a:t>
            </a:r>
            <a:r>
              <a:rPr lang="fr-FR" sz="2000" dirty="0" err="1" smtClean="0"/>
              <a:t>producers</a:t>
            </a:r>
            <a:r>
              <a:rPr lang="fr-FR" sz="2000" dirty="0" smtClean="0"/>
              <a:t> due to </a:t>
            </a:r>
            <a:r>
              <a:rPr lang="fr-FR" sz="2000" dirty="0" err="1" smtClean="0"/>
              <a:t>frequent</a:t>
            </a:r>
            <a:r>
              <a:rPr lang="fr-FR" sz="2000" dirty="0" smtClean="0"/>
              <a:t> audits</a:t>
            </a:r>
          </a:p>
          <a:p>
            <a:pPr lvl="1">
              <a:defRPr/>
            </a:pPr>
            <a:endParaRPr lang="fr-FR" sz="2000" dirty="0" smtClean="0"/>
          </a:p>
          <a:p>
            <a:pPr lvl="1">
              <a:defRPr/>
            </a:pPr>
            <a:endParaRPr lang="fr-FR" sz="2000" dirty="0" smtClean="0"/>
          </a:p>
          <a:p>
            <a:pPr lvl="1">
              <a:defRPr/>
            </a:pPr>
            <a:endParaRPr lang="fr-FR" sz="2000" dirty="0" smtClean="0"/>
          </a:p>
          <a:p>
            <a:pPr lvl="1">
              <a:buFont typeface="Wingdings" charset="2"/>
              <a:buNone/>
              <a:defRPr/>
            </a:pPr>
            <a:r>
              <a:rPr lang="fr-FR" sz="2400" b="1" dirty="0" err="1" smtClean="0">
                <a:ea typeface="+mn-ea"/>
                <a:cs typeface="+mn-cs"/>
              </a:rPr>
              <a:t>Lack</a:t>
            </a:r>
            <a:r>
              <a:rPr lang="fr-FR" sz="2400" b="1" dirty="0" smtClean="0">
                <a:ea typeface="+mn-ea"/>
                <a:cs typeface="+mn-cs"/>
              </a:rPr>
              <a:t> of </a:t>
            </a:r>
            <a:r>
              <a:rPr lang="fr-FR" sz="2400" b="1" dirty="0" err="1" smtClean="0">
                <a:ea typeface="+mn-ea"/>
                <a:cs typeface="+mn-cs"/>
              </a:rPr>
              <a:t>efficiency</a:t>
            </a:r>
            <a:r>
              <a:rPr lang="fr-FR" sz="2400" b="1" dirty="0" smtClean="0">
                <a:ea typeface="+mn-ea"/>
                <a:cs typeface="+mn-cs"/>
              </a:rPr>
              <a:t> and </a:t>
            </a:r>
            <a:r>
              <a:rPr lang="fr-FR" sz="2400" b="1" dirty="0" err="1" smtClean="0">
                <a:ea typeface="+mn-ea"/>
                <a:cs typeface="+mn-cs"/>
              </a:rPr>
              <a:t>high</a:t>
            </a:r>
            <a:r>
              <a:rPr lang="fr-FR" sz="2400" b="1" dirty="0" smtClean="0">
                <a:ea typeface="+mn-ea"/>
                <a:cs typeface="+mn-cs"/>
              </a:rPr>
              <a:t> </a:t>
            </a:r>
            <a:r>
              <a:rPr lang="fr-FR" sz="2400" b="1" dirty="0" err="1" smtClean="0">
                <a:ea typeface="+mn-ea"/>
                <a:cs typeface="+mn-cs"/>
              </a:rPr>
              <a:t>costs</a:t>
            </a:r>
            <a:r>
              <a:rPr lang="fr-FR" sz="2400" b="1" dirty="0" smtClean="0">
                <a:ea typeface="+mn-ea"/>
                <a:cs typeface="+mn-cs"/>
              </a:rPr>
              <a:t> in the </a:t>
            </a:r>
            <a:r>
              <a:rPr lang="fr-FR" sz="2400" b="1" dirty="0" err="1" smtClean="0">
                <a:ea typeface="+mn-ea"/>
                <a:cs typeface="+mn-cs"/>
              </a:rPr>
              <a:t>food</a:t>
            </a:r>
            <a:r>
              <a:rPr lang="fr-FR" sz="2400" b="1" dirty="0" smtClean="0">
                <a:ea typeface="+mn-ea"/>
                <a:cs typeface="+mn-cs"/>
              </a:rPr>
              <a:t> </a:t>
            </a:r>
            <a:r>
              <a:rPr lang="fr-FR" sz="2400" b="1" dirty="0" err="1" smtClean="0">
                <a:ea typeface="+mn-ea"/>
                <a:cs typeface="+mn-cs"/>
              </a:rPr>
              <a:t>supply</a:t>
            </a:r>
            <a:r>
              <a:rPr lang="fr-FR" sz="2400" b="1" dirty="0" smtClean="0">
                <a:ea typeface="+mn-ea"/>
                <a:cs typeface="+mn-cs"/>
              </a:rPr>
              <a:t> </a:t>
            </a:r>
            <a:r>
              <a:rPr lang="fr-FR" sz="2400" b="1" dirty="0" err="1" smtClean="0">
                <a:ea typeface="+mn-ea"/>
                <a:cs typeface="+mn-cs"/>
              </a:rPr>
              <a:t>chain</a:t>
            </a:r>
            <a:endParaRPr lang="fr-FR" sz="2400" b="1" dirty="0" smtClean="0">
              <a:ea typeface="+mn-ea"/>
              <a:cs typeface="+mn-cs"/>
            </a:endParaRPr>
          </a:p>
        </p:txBody>
      </p:sp>
      <p:sp>
        <p:nvSpPr>
          <p:cNvPr id="8" name="Flèche vers le bas 7"/>
          <p:cNvSpPr/>
          <p:nvPr/>
        </p:nvSpPr>
        <p:spPr>
          <a:xfrm>
            <a:off x="3563938" y="4076700"/>
            <a:ext cx="714375" cy="923925"/>
          </a:xfrm>
          <a:prstGeom prst="downArrow">
            <a:avLst/>
          </a:prstGeom>
          <a:solidFill>
            <a:schemeClr val="accent1">
              <a:lumMod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schemeClr val="accent1">
                  <a:lumMod val="50000"/>
                </a:schemeClr>
              </a:solidFill>
            </a:endParaRP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Geographical Expansion</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1639E21E-4932-4C91-801B-618B7284AA68}" type="slidenum">
              <a:rPr lang="en-US" sz="1400" kern="0">
                <a:solidFill>
                  <a:srgbClr val="014A99"/>
                </a:solidFill>
                <a:latin typeface="Arial"/>
                <a:cs typeface="+mn-cs"/>
              </a:rPr>
              <a:pPr eaLnBrk="0" hangingPunct="0">
                <a:defRPr/>
              </a:pPr>
              <a:t>20</a:t>
            </a:fld>
            <a:endParaRPr lang="en-US" sz="1400" kern="0" dirty="0">
              <a:solidFill>
                <a:srgbClr val="014A99"/>
              </a:solidFill>
              <a:latin typeface="Arial"/>
              <a:cs typeface="+mn-cs"/>
            </a:endParaRPr>
          </a:p>
        </p:txBody>
      </p:sp>
      <p:sp>
        <p:nvSpPr>
          <p:cNvPr id="2053" name="Rectangle 3"/>
          <p:cNvSpPr>
            <a:spLocks noGrp="1" noChangeArrowheads="1"/>
          </p:cNvSpPr>
          <p:nvPr>
            <p:ph type="body" idx="4294967295"/>
          </p:nvPr>
        </p:nvSpPr>
        <p:spPr bwMode="auto">
          <a:xfrm>
            <a:off x="179388" y="2205038"/>
            <a:ext cx="8640762" cy="4464050"/>
          </a:xfrm>
          <a:prstGeom prst="rect">
            <a:avLst/>
          </a:prstGeom>
          <a:noFill/>
          <a:ln>
            <a:miter lim="800000"/>
            <a:headEnd/>
            <a:tailEnd/>
          </a:ln>
        </p:spPr>
        <p:txBody>
          <a:bodyPr/>
          <a:lstStyle/>
          <a:p>
            <a:pPr eaLnBrk="1" hangingPunct="1">
              <a:lnSpc>
                <a:spcPct val="90000"/>
              </a:lnSpc>
              <a:buFont typeface="Arial" pitchFamily="34" charset="0"/>
              <a:buNone/>
            </a:pPr>
            <a:r>
              <a:rPr lang="en-US" sz="2800" b="1" smtClean="0">
                <a:solidFill>
                  <a:srgbClr val="014A99"/>
                </a:solidFill>
                <a:latin typeface="Calibri" pitchFamily="34" charset="0"/>
                <a:cs typeface="Calibri" pitchFamily="34" charset="0"/>
              </a:rPr>
              <a:t>$5mm/yr in reduced redundant audit costs so far</a:t>
            </a:r>
          </a:p>
          <a:p>
            <a:pPr eaLnBrk="1" hangingPunct="1">
              <a:lnSpc>
                <a:spcPct val="90000"/>
              </a:lnSpc>
              <a:buFont typeface="Arial" pitchFamily="34" charset="0"/>
              <a:buNone/>
            </a:pPr>
            <a:endParaRPr lang="en-US" sz="2800" b="1" smtClean="0">
              <a:solidFill>
                <a:srgbClr val="014A99"/>
              </a:solidFill>
              <a:latin typeface="Calibri" pitchFamily="34" charset="0"/>
              <a:cs typeface="Calibri" pitchFamily="34" charset="0"/>
            </a:endParaRPr>
          </a:p>
          <a:p>
            <a:pPr>
              <a:lnSpc>
                <a:spcPct val="90000"/>
              </a:lnSpc>
              <a:buClr>
                <a:srgbClr val="014A99"/>
              </a:buClr>
              <a:buSzPct val="100000"/>
              <a:buFont typeface="Wingdings" pitchFamily="2" charset="2"/>
              <a:buBlip>
                <a:blip r:embed="rId4"/>
              </a:buBlip>
            </a:pPr>
            <a:r>
              <a:rPr lang="en-US" sz="2800" b="1" smtClean="0">
                <a:solidFill>
                  <a:srgbClr val="014A99"/>
                </a:solidFill>
              </a:rPr>
              <a:t>Estimated $15mm/yr savings once fully implemented</a:t>
            </a:r>
          </a:p>
          <a:p>
            <a:pPr>
              <a:lnSpc>
                <a:spcPct val="90000"/>
              </a:lnSpc>
              <a:buClr>
                <a:srgbClr val="014A99"/>
              </a:buClr>
              <a:buSzPct val="100000"/>
              <a:buFont typeface="Wingdings" pitchFamily="2" charset="2"/>
              <a:buBlip>
                <a:blip r:embed="rId4"/>
              </a:buBlip>
            </a:pPr>
            <a:r>
              <a:rPr lang="en-US" sz="2800" b="1" smtClean="0">
                <a:solidFill>
                  <a:srgbClr val="014A99"/>
                </a:solidFill>
              </a:rPr>
              <a:t>Example : Salt plant had 12 third party audits and 17 customer audits at a cost of $150k/yr before going to GFSI.</a:t>
            </a:r>
            <a:br>
              <a:rPr lang="en-US" sz="2800" b="1" smtClean="0">
                <a:solidFill>
                  <a:srgbClr val="014A99"/>
                </a:solidFill>
              </a:rPr>
            </a:br>
            <a:r>
              <a:rPr lang="en-US" sz="2800" b="1" smtClean="0">
                <a:solidFill>
                  <a:srgbClr val="014A99"/>
                </a:solidFill>
              </a:rPr>
              <a:t>Now they do one audit in compliance to GFSI  at a cost of $8k/yr.</a:t>
            </a:r>
          </a:p>
        </p:txBody>
      </p:sp>
      <p:sp>
        <p:nvSpPr>
          <p:cNvPr id="12" name="Rectangle 2"/>
          <p:cNvSpPr txBox="1">
            <a:spLocks noChangeArrowheads="1"/>
          </p:cNvSpPr>
          <p:nvPr/>
        </p:nvSpPr>
        <p:spPr>
          <a:xfrm>
            <a:off x="179388" y="1196975"/>
            <a:ext cx="8640762" cy="723900"/>
          </a:xfrm>
          <a:prstGeom prst="rect">
            <a:avLst/>
          </a:prstGeom>
        </p:spPr>
        <p:txBody>
          <a:bodyPr/>
          <a:lstStyle/>
          <a:p>
            <a:pPr>
              <a:defRPr/>
            </a:pPr>
            <a:r>
              <a:rPr lang="en-US" sz="3200" b="1" kern="0" dirty="0">
                <a:solidFill>
                  <a:srgbClr val="014A99"/>
                </a:solidFill>
                <a:latin typeface="+mj-lt"/>
                <a:ea typeface="+mj-ea"/>
                <a:cs typeface="+mj-cs"/>
              </a:rPr>
              <a:t>Value of GFSI to </a:t>
            </a:r>
          </a:p>
        </p:txBody>
      </p:sp>
      <p:graphicFrame>
        <p:nvGraphicFramePr>
          <p:cNvPr id="2050" name="Object 33"/>
          <p:cNvGraphicFramePr>
            <a:graphicFrameLocks noChangeAspect="1"/>
          </p:cNvGraphicFramePr>
          <p:nvPr/>
        </p:nvGraphicFramePr>
        <p:xfrm>
          <a:off x="3276600" y="877888"/>
          <a:ext cx="1944688" cy="1111250"/>
        </p:xfrm>
        <a:graphic>
          <a:graphicData uri="http://schemas.openxmlformats.org/presentationml/2006/ole">
            <mc:AlternateContent xmlns:mc="http://schemas.openxmlformats.org/markup-compatibility/2006">
              <mc:Choice xmlns:v="urn:schemas-microsoft-com:vml" Requires="v">
                <p:oleObj spid="_x0000_s2052" r:id="rId5" imgW="6584251" imgH="3763810" progId="">
                  <p:embed/>
                </p:oleObj>
              </mc:Choice>
              <mc:Fallback>
                <p:oleObj r:id="rId5" imgW="6584251" imgH="3763810" progId="">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877888"/>
                        <a:ext cx="1944688" cy="111125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For More Information:</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8ABCDA65-972A-4F22-9E46-8DBD5A1823C3}" type="slidenum">
              <a:rPr lang="en-US" sz="1400" kern="0">
                <a:solidFill>
                  <a:srgbClr val="014A99"/>
                </a:solidFill>
                <a:latin typeface="Arial"/>
                <a:cs typeface="+mn-cs"/>
              </a:rPr>
              <a:pPr eaLnBrk="0" hangingPunct="0">
                <a:defRPr/>
              </a:pPr>
              <a:t>21</a:t>
            </a:fld>
            <a:endParaRPr lang="en-US" sz="1400" kern="0" dirty="0">
              <a:solidFill>
                <a:srgbClr val="014A99"/>
              </a:solidFill>
              <a:latin typeface="Arial"/>
              <a:cs typeface="+mn-cs"/>
            </a:endParaRPr>
          </a:p>
        </p:txBody>
      </p:sp>
      <p:sp>
        <p:nvSpPr>
          <p:cNvPr id="13" name="Espace réservé du contenu 2"/>
          <p:cNvSpPr txBox="1">
            <a:spLocks/>
          </p:cNvSpPr>
          <p:nvPr/>
        </p:nvSpPr>
        <p:spPr>
          <a:xfrm>
            <a:off x="2268538" y="1341438"/>
            <a:ext cx="6696075" cy="5111750"/>
          </a:xfrm>
          <a:prstGeom prst="rect">
            <a:avLst/>
          </a:prstGeom>
        </p:spPr>
        <p:txBody>
          <a:bodyPr/>
          <a:lstStyle/>
          <a:p>
            <a:pPr marL="342900" indent="-342900" eaLnBrk="0" hangingPunct="0">
              <a:spcBef>
                <a:spcPct val="20000"/>
              </a:spcBef>
              <a:buClr>
                <a:schemeClr val="tx1"/>
              </a:buClr>
              <a:buSzPct val="80000"/>
              <a:buFont typeface="Wingdings" pitchFamily="2" charset="2"/>
              <a:buNone/>
              <a:defRPr/>
            </a:pPr>
            <a:r>
              <a:rPr lang="fr-FR" altLang="ja-JP" sz="2600" b="1" kern="0" dirty="0">
                <a:solidFill>
                  <a:srgbClr val="1B1B8E"/>
                </a:solidFill>
                <a:latin typeface="+mn-lt"/>
                <a:cs typeface="+mn-cs"/>
              </a:rPr>
              <a:t>www.mygfsi.com</a:t>
            </a:r>
          </a:p>
          <a:p>
            <a:pPr marL="342900" indent="-342900" eaLnBrk="0" hangingPunct="0">
              <a:spcBef>
                <a:spcPct val="20000"/>
              </a:spcBef>
              <a:buClr>
                <a:schemeClr val="tx1"/>
              </a:buClr>
              <a:buSzPct val="80000"/>
              <a:buFont typeface="Wingdings" pitchFamily="2" charset="2"/>
              <a:buNone/>
              <a:defRPr/>
            </a:pPr>
            <a:r>
              <a:rPr lang="fr-FR" altLang="ja-JP" sz="2600" b="1" kern="0" dirty="0">
                <a:solidFill>
                  <a:srgbClr val="1B1B8E"/>
                </a:solidFill>
                <a:latin typeface="+mn-lt"/>
                <a:cs typeface="+mn-cs"/>
              </a:rPr>
              <a:t>www.tcgffoodsafety.com</a:t>
            </a:r>
          </a:p>
          <a:p>
            <a:pPr marL="342900" indent="-342900" eaLnBrk="0" hangingPunct="0">
              <a:spcBef>
                <a:spcPct val="20000"/>
              </a:spcBef>
              <a:buClr>
                <a:schemeClr val="tx1"/>
              </a:buClr>
              <a:buSzPct val="80000"/>
              <a:buFont typeface="Wingdings" pitchFamily="2" charset="2"/>
              <a:buNone/>
              <a:defRPr/>
            </a:pPr>
            <a:endParaRPr lang="fr-FR" altLang="ja-JP" sz="2000" b="1" kern="0" dirty="0">
              <a:solidFill>
                <a:srgbClr val="1B1B8E"/>
              </a:solidFill>
              <a:latin typeface="+mn-lt"/>
              <a:cs typeface="+mn-cs"/>
            </a:endParaRPr>
          </a:p>
          <a:p>
            <a:pPr marL="342900" indent="-342900" eaLnBrk="0" hangingPunct="0">
              <a:spcBef>
                <a:spcPct val="20000"/>
              </a:spcBef>
              <a:buClr>
                <a:schemeClr val="tx1"/>
              </a:buClr>
              <a:buSzPct val="80000"/>
              <a:buFont typeface="Wingdings" pitchFamily="2" charset="2"/>
              <a:buNone/>
              <a:defRPr/>
            </a:pPr>
            <a:r>
              <a:rPr lang="fr-FR" altLang="ja-JP" sz="2600" b="1" kern="0" dirty="0">
                <a:solidFill>
                  <a:srgbClr val="1B1B8E"/>
                </a:solidFill>
                <a:latin typeface="+mn-lt"/>
                <a:cs typeface="+mn-cs"/>
              </a:rPr>
              <a:t>gfsinfo@theconsumergoodsforum.com</a:t>
            </a:r>
          </a:p>
          <a:p>
            <a:pPr marL="342900" indent="-342900" eaLnBrk="0" hangingPunct="0">
              <a:spcBef>
                <a:spcPct val="20000"/>
              </a:spcBef>
              <a:buClr>
                <a:schemeClr val="tx1"/>
              </a:buClr>
              <a:buSzPct val="80000"/>
              <a:buFont typeface="Wingdings" pitchFamily="2" charset="2"/>
              <a:buNone/>
              <a:defRPr/>
            </a:pPr>
            <a:endParaRPr lang="fr-FR" altLang="ja-JP" sz="2000" b="1" kern="0" dirty="0">
              <a:solidFill>
                <a:srgbClr val="1B1B8E"/>
              </a:solidFill>
              <a:latin typeface="+mn-lt"/>
              <a:cs typeface="+mn-cs"/>
            </a:endParaRPr>
          </a:p>
          <a:p>
            <a:pPr marL="342900" indent="-342900" eaLnBrk="0" hangingPunct="0">
              <a:spcBef>
                <a:spcPct val="20000"/>
              </a:spcBef>
              <a:buClr>
                <a:schemeClr val="tx1"/>
              </a:buClr>
              <a:buSzPct val="80000"/>
              <a:buFont typeface="Wingdings" pitchFamily="2" charset="2"/>
              <a:buNone/>
              <a:defRPr/>
            </a:pPr>
            <a:r>
              <a:rPr lang="fr-FR" altLang="ja-JP" sz="2600" b="1" kern="0" dirty="0">
                <a:solidFill>
                  <a:srgbClr val="1B1B8E"/>
                </a:solidFill>
                <a:latin typeface="+mn-lt"/>
                <a:cs typeface="+mn-cs"/>
              </a:rPr>
              <a:t>http://twitter.com/myGFSI</a:t>
            </a:r>
          </a:p>
          <a:p>
            <a:pPr marL="342900" indent="-342900" eaLnBrk="0" hangingPunct="0">
              <a:spcBef>
                <a:spcPct val="20000"/>
              </a:spcBef>
              <a:buClr>
                <a:schemeClr val="tx1"/>
              </a:buClr>
              <a:buSzPct val="80000"/>
              <a:buFont typeface="Wingdings" pitchFamily="2" charset="2"/>
              <a:buNone/>
              <a:defRPr/>
            </a:pPr>
            <a:endParaRPr lang="fr-FR" altLang="ja-JP" sz="2000" b="1" kern="0" dirty="0">
              <a:solidFill>
                <a:srgbClr val="1B1B8E"/>
              </a:solidFill>
              <a:latin typeface="+mn-lt"/>
              <a:cs typeface="+mn-cs"/>
            </a:endParaRPr>
          </a:p>
          <a:p>
            <a:pPr marL="342900" indent="-342900" eaLnBrk="0" hangingPunct="0">
              <a:spcBef>
                <a:spcPct val="20000"/>
              </a:spcBef>
              <a:buClr>
                <a:schemeClr val="tx1"/>
              </a:buClr>
              <a:buSzPct val="80000"/>
              <a:buFont typeface="Wingdings" pitchFamily="2" charset="2"/>
              <a:buNone/>
              <a:defRPr/>
            </a:pPr>
            <a:r>
              <a:rPr lang="fr-FR" altLang="ja-JP" sz="2600" b="1" kern="0" dirty="0" err="1">
                <a:solidFill>
                  <a:srgbClr val="1B1B8E"/>
                </a:solidFill>
                <a:latin typeface="+mn-lt"/>
                <a:cs typeface="+mn-cs"/>
              </a:rPr>
              <a:t>Search</a:t>
            </a:r>
            <a:r>
              <a:rPr lang="fr-FR" altLang="ja-JP" sz="2600" b="1" kern="0" dirty="0">
                <a:solidFill>
                  <a:srgbClr val="1B1B8E"/>
                </a:solidFill>
                <a:latin typeface="+mn-lt"/>
                <a:cs typeface="+mn-cs"/>
              </a:rPr>
              <a:t> ‘Global Food </a:t>
            </a:r>
            <a:r>
              <a:rPr lang="fr-FR" altLang="ja-JP" sz="2600" b="1" kern="0" dirty="0" err="1">
                <a:solidFill>
                  <a:srgbClr val="1B1B8E"/>
                </a:solidFill>
                <a:latin typeface="+mn-lt"/>
                <a:cs typeface="+mn-cs"/>
              </a:rPr>
              <a:t>Safety</a:t>
            </a:r>
            <a:r>
              <a:rPr lang="fr-FR" altLang="ja-JP" sz="2600" b="1" kern="0" dirty="0">
                <a:solidFill>
                  <a:srgbClr val="1B1B8E"/>
                </a:solidFill>
                <a:latin typeface="+mn-lt"/>
                <a:cs typeface="+mn-cs"/>
              </a:rPr>
              <a:t> Initiative’</a:t>
            </a:r>
          </a:p>
          <a:p>
            <a:pPr marL="342900" indent="-342900" eaLnBrk="0" hangingPunct="0">
              <a:spcBef>
                <a:spcPct val="20000"/>
              </a:spcBef>
              <a:buClr>
                <a:schemeClr val="tx1"/>
              </a:buClr>
              <a:buSzPct val="80000"/>
              <a:buFont typeface="Wingdings" pitchFamily="2" charset="2"/>
              <a:buNone/>
              <a:defRPr/>
            </a:pPr>
            <a:endParaRPr lang="fr-FR" altLang="ja-JP" sz="2600" b="1" kern="0" dirty="0">
              <a:solidFill>
                <a:srgbClr val="1B1B8E"/>
              </a:solidFill>
              <a:latin typeface="+mn-lt"/>
              <a:cs typeface="+mn-cs"/>
            </a:endParaRPr>
          </a:p>
          <a:p>
            <a:pPr marL="342900" indent="-342900" eaLnBrk="0" hangingPunct="0">
              <a:spcBef>
                <a:spcPct val="20000"/>
              </a:spcBef>
              <a:buClr>
                <a:schemeClr val="tx1"/>
              </a:buClr>
              <a:buSzPct val="80000"/>
              <a:buFont typeface="Wingdings" pitchFamily="2" charset="2"/>
              <a:buNone/>
              <a:defRPr/>
            </a:pPr>
            <a:r>
              <a:rPr lang="fr-FR" altLang="ja-JP" sz="2600" b="1" kern="0" dirty="0" err="1">
                <a:solidFill>
                  <a:srgbClr val="1B1B8E"/>
                </a:solidFill>
                <a:latin typeface="+mn-lt"/>
                <a:cs typeface="+mn-cs"/>
              </a:rPr>
              <a:t>Sign</a:t>
            </a:r>
            <a:r>
              <a:rPr lang="fr-FR" altLang="ja-JP" sz="2600" b="1" kern="0" dirty="0">
                <a:solidFill>
                  <a:srgbClr val="1B1B8E"/>
                </a:solidFill>
                <a:latin typeface="+mn-lt"/>
                <a:cs typeface="+mn-cs"/>
              </a:rPr>
              <a:t> up for the Newsletter on www.mygfsi.com</a:t>
            </a:r>
          </a:p>
          <a:p>
            <a:pPr marL="342900" indent="-342900" eaLnBrk="0" hangingPunct="0">
              <a:spcBef>
                <a:spcPct val="20000"/>
              </a:spcBef>
              <a:buClr>
                <a:schemeClr val="tx1"/>
              </a:buClr>
              <a:buSzPct val="80000"/>
              <a:buFont typeface="Wingdings" pitchFamily="2" charset="2"/>
              <a:buNone/>
              <a:defRPr/>
            </a:pPr>
            <a:endParaRPr lang="fr-FR" altLang="ja-JP" sz="2800" b="1" kern="0" dirty="0">
              <a:solidFill>
                <a:srgbClr val="1B1B8E"/>
              </a:solidFill>
              <a:latin typeface="+mn-lt"/>
              <a:cs typeface="+mn-cs"/>
            </a:endParaRPr>
          </a:p>
          <a:p>
            <a:pPr marL="342900" indent="-342900" eaLnBrk="0" hangingPunct="0">
              <a:spcBef>
                <a:spcPct val="20000"/>
              </a:spcBef>
              <a:buClr>
                <a:schemeClr val="tx1"/>
              </a:buClr>
              <a:buSzPct val="80000"/>
              <a:buFont typeface="Wingdings" pitchFamily="2" charset="2"/>
              <a:buNone/>
              <a:defRPr/>
            </a:pPr>
            <a:endParaRPr lang="fr-FR" altLang="ja-JP" sz="2600" b="1" kern="0" dirty="0">
              <a:solidFill>
                <a:srgbClr val="1B1B8E"/>
              </a:solidFill>
              <a:latin typeface="+mn-lt"/>
              <a:cs typeface="+mn-cs"/>
            </a:endParaRPr>
          </a:p>
          <a:p>
            <a:pPr marL="342900" indent="-342900" eaLnBrk="0" hangingPunct="0">
              <a:spcBef>
                <a:spcPct val="20000"/>
              </a:spcBef>
              <a:buClr>
                <a:schemeClr val="tx1"/>
              </a:buClr>
              <a:buSzPct val="80000"/>
              <a:buFont typeface="Wingdings" pitchFamily="2" charset="2"/>
              <a:buNone/>
              <a:defRPr/>
            </a:pPr>
            <a:endParaRPr lang="fr-FR" altLang="ja-JP" sz="3200" kern="0" dirty="0">
              <a:solidFill>
                <a:srgbClr val="254061"/>
              </a:solidFill>
              <a:latin typeface="+mn-lt"/>
              <a:cs typeface="+mn-cs"/>
            </a:endParaRPr>
          </a:p>
          <a:p>
            <a:pPr marL="342900" indent="-342900" eaLnBrk="0" hangingPunct="0">
              <a:spcBef>
                <a:spcPct val="20000"/>
              </a:spcBef>
              <a:buClr>
                <a:schemeClr val="tx1"/>
              </a:buClr>
              <a:buSzPct val="80000"/>
              <a:buFont typeface="Wingdings" pitchFamily="2" charset="2"/>
              <a:buNone/>
              <a:defRPr/>
            </a:pPr>
            <a:endParaRPr lang="fr-FR" altLang="ja-JP" sz="2400" kern="0" dirty="0">
              <a:solidFill>
                <a:srgbClr val="254061"/>
              </a:solidFill>
              <a:latin typeface="+mn-lt"/>
              <a:cs typeface="+mn-cs"/>
            </a:endParaRPr>
          </a:p>
          <a:p>
            <a:pPr marL="342900" indent="-342900" eaLnBrk="0" hangingPunct="0">
              <a:spcBef>
                <a:spcPct val="20000"/>
              </a:spcBef>
              <a:buClr>
                <a:schemeClr val="tx1"/>
              </a:buClr>
              <a:buSzPct val="80000"/>
              <a:buFont typeface="Wingdings" pitchFamily="2" charset="2"/>
              <a:buNone/>
              <a:defRPr/>
            </a:pPr>
            <a:endParaRPr lang="fr-FR" altLang="ja-JP" sz="3200" kern="0" dirty="0">
              <a:solidFill>
                <a:srgbClr val="254061"/>
              </a:solidFill>
              <a:latin typeface="+mn-lt"/>
              <a:cs typeface="+mn-cs"/>
            </a:endParaRPr>
          </a:p>
        </p:txBody>
      </p:sp>
      <p:pic>
        <p:nvPicPr>
          <p:cNvPr id="94213" name="Picture 2"/>
          <p:cNvPicPr>
            <a:picLocks noChangeAspect="1" noChangeArrowheads="1"/>
          </p:cNvPicPr>
          <p:nvPr/>
        </p:nvPicPr>
        <p:blipFill>
          <a:blip r:embed="rId3" cstate="print"/>
          <a:srcRect/>
          <a:stretch>
            <a:fillRect/>
          </a:stretch>
        </p:blipFill>
        <p:spPr bwMode="auto">
          <a:xfrm>
            <a:off x="268288" y="3357563"/>
            <a:ext cx="1855787" cy="682625"/>
          </a:xfrm>
          <a:prstGeom prst="rect">
            <a:avLst/>
          </a:prstGeom>
          <a:noFill/>
          <a:ln w="9525">
            <a:noFill/>
            <a:miter lim="800000"/>
            <a:headEnd/>
            <a:tailEnd/>
          </a:ln>
        </p:spPr>
      </p:pic>
      <p:pic>
        <p:nvPicPr>
          <p:cNvPr id="94214" name="Picture 2"/>
          <p:cNvPicPr>
            <a:picLocks noChangeAspect="1" noChangeArrowheads="1"/>
          </p:cNvPicPr>
          <p:nvPr/>
        </p:nvPicPr>
        <p:blipFill>
          <a:blip r:embed="rId4" cstate="print"/>
          <a:srcRect/>
          <a:stretch>
            <a:fillRect/>
          </a:stretch>
        </p:blipFill>
        <p:spPr bwMode="auto">
          <a:xfrm>
            <a:off x="179388" y="4294188"/>
            <a:ext cx="1944687" cy="549275"/>
          </a:xfrm>
          <a:prstGeom prst="rect">
            <a:avLst/>
          </a:prstGeom>
          <a:noFill/>
          <a:ln w="9525">
            <a:noFill/>
            <a:miter lim="800000"/>
            <a:headEnd/>
            <a:tailEnd/>
          </a:ln>
        </p:spPr>
      </p:pic>
      <p:pic>
        <p:nvPicPr>
          <p:cNvPr id="94215" name="Image 8" descr="1.jpg"/>
          <p:cNvPicPr>
            <a:picLocks noChangeAspect="1"/>
          </p:cNvPicPr>
          <p:nvPr/>
        </p:nvPicPr>
        <p:blipFill>
          <a:blip r:embed="rId5" cstate="print"/>
          <a:srcRect/>
          <a:stretch>
            <a:fillRect/>
          </a:stretch>
        </p:blipFill>
        <p:spPr bwMode="auto">
          <a:xfrm>
            <a:off x="1049338" y="1412875"/>
            <a:ext cx="1074737" cy="808038"/>
          </a:xfrm>
          <a:prstGeom prst="rect">
            <a:avLst/>
          </a:prstGeom>
          <a:noFill/>
          <a:ln w="9525">
            <a:noFill/>
            <a:miter lim="800000"/>
            <a:headEnd/>
            <a:tailEnd/>
          </a:ln>
        </p:spPr>
      </p:pic>
      <p:pic>
        <p:nvPicPr>
          <p:cNvPr id="94216" name="Image 9" descr="1.jpg"/>
          <p:cNvPicPr>
            <a:picLocks noChangeAspect="1"/>
          </p:cNvPicPr>
          <p:nvPr/>
        </p:nvPicPr>
        <p:blipFill>
          <a:blip r:embed="rId6" cstate="print"/>
          <a:srcRect/>
          <a:stretch>
            <a:fillRect/>
          </a:stretch>
        </p:blipFill>
        <p:spPr bwMode="auto">
          <a:xfrm>
            <a:off x="1187450" y="2565400"/>
            <a:ext cx="936625" cy="636588"/>
          </a:xfrm>
          <a:prstGeom prst="rect">
            <a:avLst/>
          </a:prstGeom>
          <a:noFill/>
          <a:ln w="9525">
            <a:noFill/>
            <a:miter lim="800000"/>
            <a:headEnd/>
            <a:tailEnd/>
          </a:ln>
        </p:spPr>
      </p:pic>
      <p:pic>
        <p:nvPicPr>
          <p:cNvPr id="94217" name="Image 7" descr="1.jpg"/>
          <p:cNvPicPr>
            <a:picLocks noChangeAspect="1"/>
          </p:cNvPicPr>
          <p:nvPr/>
        </p:nvPicPr>
        <p:blipFill>
          <a:blip r:embed="rId7" cstate="print"/>
          <a:srcRect/>
          <a:stretch>
            <a:fillRect/>
          </a:stretch>
        </p:blipFill>
        <p:spPr bwMode="auto">
          <a:xfrm>
            <a:off x="1212850" y="5100638"/>
            <a:ext cx="911225" cy="1281112"/>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GFSI</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84F8B150-56A8-4084-BF18-3E5D25F69A81}" type="slidenum">
              <a:rPr lang="en-US" sz="1400" kern="0">
                <a:solidFill>
                  <a:srgbClr val="014A99"/>
                </a:solidFill>
                <a:latin typeface="Arial"/>
                <a:cs typeface="+mn-cs"/>
              </a:rPr>
              <a:pPr eaLnBrk="0" hangingPunct="0">
                <a:defRPr/>
              </a:pPr>
              <a:t>3</a:t>
            </a:fld>
            <a:endParaRPr lang="en-US" sz="1400" kern="0" dirty="0">
              <a:solidFill>
                <a:srgbClr val="014A99"/>
              </a:solidFill>
              <a:latin typeface="Arial"/>
              <a:cs typeface="+mn-cs"/>
            </a:endParaRPr>
          </a:p>
        </p:txBody>
      </p:sp>
      <p:sp>
        <p:nvSpPr>
          <p:cNvPr id="7" name="Text Placeholder 4"/>
          <p:cNvSpPr>
            <a:spLocks noGrp="1"/>
          </p:cNvSpPr>
          <p:nvPr>
            <p:ph type="body" sz="quarter" idx="10"/>
          </p:nvPr>
        </p:nvSpPr>
        <p:spPr>
          <a:xfrm>
            <a:off x="250825" y="1268413"/>
            <a:ext cx="8821738" cy="792162"/>
          </a:xfrm>
        </p:spPr>
        <p:txBody>
          <a:bodyPr/>
          <a:lstStyle/>
          <a:p>
            <a:pPr algn="ctr">
              <a:buFontTx/>
              <a:buNone/>
              <a:defRPr/>
            </a:pPr>
            <a:r>
              <a:rPr lang="en-US" sz="2200" dirty="0" smtClean="0"/>
              <a:t>Vision: </a:t>
            </a:r>
            <a:r>
              <a:rPr lang="fr-FR" sz="2200" dirty="0" err="1" smtClean="0"/>
              <a:t>Safe</a:t>
            </a:r>
            <a:r>
              <a:rPr lang="fr-FR" sz="2200" dirty="0" smtClean="0"/>
              <a:t> Food for </a:t>
            </a:r>
            <a:r>
              <a:rPr lang="fr-FR" sz="2200" dirty="0" err="1" smtClean="0"/>
              <a:t>Consumers</a:t>
            </a:r>
            <a:r>
              <a:rPr lang="fr-FR" sz="2200" dirty="0" smtClean="0"/>
              <a:t> </a:t>
            </a:r>
            <a:r>
              <a:rPr lang="fr-FR" sz="2200" dirty="0" err="1" smtClean="0"/>
              <a:t>Everywhere</a:t>
            </a:r>
            <a:r>
              <a:rPr lang="fr-FR" sz="2200" dirty="0" smtClean="0"/>
              <a:t> </a:t>
            </a:r>
          </a:p>
        </p:txBody>
      </p:sp>
      <p:sp>
        <p:nvSpPr>
          <p:cNvPr id="8" name="Text Placeholder 4"/>
          <p:cNvSpPr txBox="1">
            <a:spLocks/>
          </p:cNvSpPr>
          <p:nvPr/>
        </p:nvSpPr>
        <p:spPr>
          <a:xfrm>
            <a:off x="250825" y="2276475"/>
            <a:ext cx="8821738" cy="1081088"/>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lIns="182880" tIns="228600" bIns="91440"/>
          <a:lstStyle/>
          <a:p>
            <a:pPr marL="342900" indent="-342900" eaLnBrk="0" hangingPunct="0">
              <a:spcBef>
                <a:spcPct val="20000"/>
              </a:spcBef>
              <a:buClr>
                <a:srgbClr val="014A99"/>
              </a:buClr>
              <a:buSzPct val="100000"/>
              <a:defRPr/>
            </a:pPr>
            <a:r>
              <a:rPr lang="fr-FR" sz="2200" b="1" kern="0" dirty="0">
                <a:solidFill>
                  <a:srgbClr val="014A99"/>
                </a:solidFill>
                <a:latin typeface="+mn-lt"/>
                <a:cs typeface="+mn-cs"/>
              </a:rPr>
              <a:t>Mission: </a:t>
            </a:r>
            <a:r>
              <a:rPr lang="en-US" sz="2200" b="1" kern="0" dirty="0">
                <a:solidFill>
                  <a:srgbClr val="014A99"/>
                </a:solidFill>
                <a:latin typeface="+mn-lt"/>
                <a:cs typeface="+mn-cs"/>
              </a:rPr>
              <a:t>Driving continuous improvement in food safety to </a:t>
            </a:r>
            <a:br>
              <a:rPr lang="en-US" sz="2200" b="1" kern="0" dirty="0">
                <a:solidFill>
                  <a:srgbClr val="014A99"/>
                </a:solidFill>
                <a:latin typeface="+mn-lt"/>
                <a:cs typeface="+mn-cs"/>
              </a:rPr>
            </a:br>
            <a:r>
              <a:rPr lang="en-US" sz="2200" b="1" kern="0" dirty="0">
                <a:solidFill>
                  <a:srgbClr val="014A99"/>
                </a:solidFill>
                <a:latin typeface="+mn-lt"/>
                <a:cs typeface="+mn-cs"/>
              </a:rPr>
              <a:t>strengthen consumer confidence worldwide </a:t>
            </a:r>
          </a:p>
        </p:txBody>
      </p:sp>
      <p:graphicFrame>
        <p:nvGraphicFramePr>
          <p:cNvPr id="11" name="Diagramme 10"/>
          <p:cNvGraphicFramePr/>
          <p:nvPr/>
        </p:nvGraphicFramePr>
        <p:xfrm>
          <a:off x="1474585" y="3645024"/>
          <a:ext cx="6194830"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Governance Structure</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1505B6CF-6AC5-4673-9C6E-E9411CE8F9E6}" type="slidenum">
              <a:rPr lang="en-US" sz="1400" kern="0">
                <a:solidFill>
                  <a:srgbClr val="014A99"/>
                </a:solidFill>
                <a:latin typeface="Arial"/>
                <a:cs typeface="+mn-cs"/>
              </a:rPr>
              <a:pPr eaLnBrk="0" hangingPunct="0">
                <a:defRPr/>
              </a:pPr>
              <a:t>4</a:t>
            </a:fld>
            <a:endParaRPr lang="en-US" sz="1400" kern="0" dirty="0">
              <a:solidFill>
                <a:srgbClr val="014A99"/>
              </a:solidFill>
              <a:latin typeface="Arial"/>
              <a:cs typeface="+mn-cs"/>
            </a:endParaRPr>
          </a:p>
        </p:txBody>
      </p:sp>
      <p:pic>
        <p:nvPicPr>
          <p:cNvPr id="59396" name="Picture 1"/>
          <p:cNvPicPr>
            <a:picLocks noChangeAspect="1" noChangeArrowheads="1"/>
          </p:cNvPicPr>
          <p:nvPr/>
        </p:nvPicPr>
        <p:blipFill>
          <a:blip r:embed="rId3" cstate="print"/>
          <a:srcRect/>
          <a:stretch>
            <a:fillRect/>
          </a:stretch>
        </p:blipFill>
        <p:spPr bwMode="auto">
          <a:xfrm>
            <a:off x="-36513" y="1649413"/>
            <a:ext cx="9161463" cy="4227512"/>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Governance Structure</a:t>
            </a:r>
          </a:p>
        </p:txBody>
      </p:sp>
      <p:sp>
        <p:nvSpPr>
          <p:cNvPr id="5" name="Title 1"/>
          <p:cNvSpPr txBox="1">
            <a:spLocks/>
          </p:cNvSpPr>
          <p:nvPr/>
        </p:nvSpPr>
        <p:spPr>
          <a:xfrm>
            <a:off x="179388" y="6151563"/>
            <a:ext cx="431800" cy="404812"/>
          </a:xfrm>
          <a:prstGeom prst="rect">
            <a:avLst/>
          </a:prstGeom>
        </p:spPr>
        <p:txBody>
          <a:bodyPr>
            <a:normAutofit/>
          </a:bodyPr>
          <a:lstStyle/>
          <a:p>
            <a:pPr eaLnBrk="0" hangingPunct="0">
              <a:defRPr/>
            </a:pPr>
            <a:fld id="{4A15A945-B222-4215-AE78-697DF14432C3}" type="slidenum">
              <a:rPr lang="en-US" sz="1400" kern="0">
                <a:solidFill>
                  <a:srgbClr val="014A99"/>
                </a:solidFill>
                <a:latin typeface="Arial"/>
                <a:cs typeface="+mn-cs"/>
              </a:rPr>
              <a:pPr eaLnBrk="0" hangingPunct="0">
                <a:defRPr/>
              </a:pPr>
              <a:t>5</a:t>
            </a:fld>
            <a:endParaRPr lang="en-US" sz="1400" kern="0" dirty="0">
              <a:solidFill>
                <a:srgbClr val="014A99"/>
              </a:solidFill>
              <a:latin typeface="Arial"/>
              <a:cs typeface="+mn-cs"/>
            </a:endParaRPr>
          </a:p>
        </p:txBody>
      </p:sp>
      <p:sp>
        <p:nvSpPr>
          <p:cNvPr id="7" name="Rectangle avec flèche vers la droite 6"/>
          <p:cNvSpPr/>
          <p:nvPr/>
        </p:nvSpPr>
        <p:spPr>
          <a:xfrm>
            <a:off x="3714744" y="1340768"/>
            <a:ext cx="1643074" cy="5036366"/>
          </a:xfrm>
          <a:prstGeom prst="rightArrowCallout">
            <a:avLst>
              <a:gd name="adj1" fmla="val 25000"/>
              <a:gd name="adj2" fmla="val 63319"/>
              <a:gd name="adj3" fmla="val 25000"/>
              <a:gd name="adj4" fmla="val 64977"/>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dirty="0"/>
          </a:p>
        </p:txBody>
      </p:sp>
      <p:sp>
        <p:nvSpPr>
          <p:cNvPr id="8" name="Rectangle avec flèche vers la droite 7"/>
          <p:cNvSpPr/>
          <p:nvPr/>
        </p:nvSpPr>
        <p:spPr>
          <a:xfrm>
            <a:off x="7286644" y="1340768"/>
            <a:ext cx="1643074" cy="5036366"/>
          </a:xfrm>
          <a:prstGeom prst="rightArrowCallout">
            <a:avLst>
              <a:gd name="adj1" fmla="val 25000"/>
              <a:gd name="adj2" fmla="val 63319"/>
              <a:gd name="adj3" fmla="val 25000"/>
              <a:gd name="adj4" fmla="val 64977"/>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dirty="0"/>
          </a:p>
        </p:txBody>
      </p:sp>
      <p:sp>
        <p:nvSpPr>
          <p:cNvPr id="10" name="Rectangle avec flèche vers la droite 9"/>
          <p:cNvSpPr/>
          <p:nvPr/>
        </p:nvSpPr>
        <p:spPr>
          <a:xfrm>
            <a:off x="285720" y="1340768"/>
            <a:ext cx="1643074" cy="5036367"/>
          </a:xfrm>
          <a:prstGeom prst="rightArrowCallout">
            <a:avLst>
              <a:gd name="adj1" fmla="val 25000"/>
              <a:gd name="adj2" fmla="val 63319"/>
              <a:gd name="adj3" fmla="val 25000"/>
              <a:gd name="adj4" fmla="val 64977"/>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sz="1400" dirty="0">
              <a:solidFill>
                <a:schemeClr val="tx1"/>
              </a:solidFill>
            </a:endParaRPr>
          </a:p>
        </p:txBody>
      </p:sp>
      <p:sp>
        <p:nvSpPr>
          <p:cNvPr id="11" name="Rectangle avec flèche vers la droite 10"/>
          <p:cNvSpPr/>
          <p:nvPr/>
        </p:nvSpPr>
        <p:spPr>
          <a:xfrm>
            <a:off x="2000232" y="1340768"/>
            <a:ext cx="1643074" cy="5036366"/>
          </a:xfrm>
          <a:prstGeom prst="rightArrowCallout">
            <a:avLst>
              <a:gd name="adj1" fmla="val 25000"/>
              <a:gd name="adj2" fmla="val 63319"/>
              <a:gd name="adj3" fmla="val 25000"/>
              <a:gd name="adj4" fmla="val 64977"/>
            </a:avLst>
          </a:prstGeom>
          <a:solidFill>
            <a:srgbClr val="FF5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dirty="0"/>
          </a:p>
        </p:txBody>
      </p:sp>
      <p:sp>
        <p:nvSpPr>
          <p:cNvPr id="64528" name="ZoneTexte 17"/>
          <p:cNvSpPr txBox="1">
            <a:spLocks noChangeArrowheads="1"/>
          </p:cNvSpPr>
          <p:nvPr/>
        </p:nvSpPr>
        <p:spPr bwMode="auto">
          <a:xfrm>
            <a:off x="285750" y="3306763"/>
            <a:ext cx="1571625" cy="922337"/>
          </a:xfrm>
          <a:prstGeom prst="rect">
            <a:avLst/>
          </a:prstGeom>
          <a:noFill/>
          <a:ln w="9525">
            <a:noFill/>
            <a:miter lim="800000"/>
            <a:headEnd/>
            <a:tailEnd/>
          </a:ln>
        </p:spPr>
        <p:txBody>
          <a:bodyPr anchor="ctr">
            <a:spAutoFit/>
          </a:bodyPr>
          <a:lstStyle/>
          <a:p>
            <a:r>
              <a:rPr lang="fr-FR" b="1"/>
              <a:t>GFSI Stakeholder Meeting</a:t>
            </a:r>
          </a:p>
        </p:txBody>
      </p:sp>
      <p:sp>
        <p:nvSpPr>
          <p:cNvPr id="64529" name="ZoneTexte 19"/>
          <p:cNvSpPr txBox="1">
            <a:spLocks noChangeArrowheads="1"/>
          </p:cNvSpPr>
          <p:nvPr/>
        </p:nvSpPr>
        <p:spPr bwMode="auto">
          <a:xfrm>
            <a:off x="2000250" y="3306763"/>
            <a:ext cx="1285875" cy="1477962"/>
          </a:xfrm>
          <a:prstGeom prst="rect">
            <a:avLst/>
          </a:prstGeom>
          <a:noFill/>
          <a:ln w="9525">
            <a:noFill/>
            <a:miter lim="800000"/>
            <a:headEnd/>
            <a:tailEnd/>
          </a:ln>
        </p:spPr>
        <p:txBody>
          <a:bodyPr anchor="ctr">
            <a:spAutoFit/>
          </a:bodyPr>
          <a:lstStyle/>
          <a:p>
            <a:r>
              <a:rPr lang="fr-FR" b="1"/>
              <a:t>GFSI Board &amp; Advisory Council Review</a:t>
            </a:r>
          </a:p>
        </p:txBody>
      </p:sp>
      <p:sp>
        <p:nvSpPr>
          <p:cNvPr id="64530" name="ZoneTexte 20"/>
          <p:cNvSpPr txBox="1">
            <a:spLocks noChangeArrowheads="1"/>
          </p:cNvSpPr>
          <p:nvPr/>
        </p:nvSpPr>
        <p:spPr bwMode="auto">
          <a:xfrm>
            <a:off x="3714750" y="3306763"/>
            <a:ext cx="1357313" cy="1200150"/>
          </a:xfrm>
          <a:prstGeom prst="rect">
            <a:avLst/>
          </a:prstGeom>
          <a:noFill/>
          <a:ln w="9525">
            <a:noFill/>
            <a:miter lim="800000"/>
            <a:headEnd/>
            <a:tailEnd/>
          </a:ln>
        </p:spPr>
        <p:txBody>
          <a:bodyPr anchor="ctr">
            <a:spAutoFit/>
          </a:bodyPr>
          <a:lstStyle/>
          <a:p>
            <a:r>
              <a:rPr lang="fr-FR" b="1"/>
              <a:t>GFSI Technical Working Groups</a:t>
            </a:r>
          </a:p>
        </p:txBody>
      </p:sp>
      <p:sp>
        <p:nvSpPr>
          <p:cNvPr id="64531" name="ZoneTexte 22"/>
          <p:cNvSpPr txBox="1">
            <a:spLocks noChangeArrowheads="1"/>
          </p:cNvSpPr>
          <p:nvPr/>
        </p:nvSpPr>
        <p:spPr bwMode="auto">
          <a:xfrm>
            <a:off x="5500688" y="3270250"/>
            <a:ext cx="1285875" cy="923925"/>
          </a:xfrm>
          <a:prstGeom prst="rect">
            <a:avLst/>
          </a:prstGeom>
          <a:noFill/>
          <a:ln w="9525">
            <a:noFill/>
            <a:miter lim="800000"/>
            <a:headEnd/>
            <a:tailEnd/>
          </a:ln>
        </p:spPr>
        <p:txBody>
          <a:bodyPr anchor="ctr">
            <a:spAutoFit/>
          </a:bodyPr>
          <a:lstStyle/>
          <a:p>
            <a:r>
              <a:rPr lang="fr-FR" b="1"/>
              <a:t>GFSI Board Review</a:t>
            </a:r>
          </a:p>
        </p:txBody>
      </p:sp>
      <p:sp>
        <p:nvSpPr>
          <p:cNvPr id="64532" name="ZoneTexte 23"/>
          <p:cNvSpPr txBox="1">
            <a:spLocks noChangeArrowheads="1"/>
          </p:cNvSpPr>
          <p:nvPr/>
        </p:nvSpPr>
        <p:spPr bwMode="auto">
          <a:xfrm>
            <a:off x="7215188" y="3341688"/>
            <a:ext cx="1571625" cy="923925"/>
          </a:xfrm>
          <a:prstGeom prst="rect">
            <a:avLst/>
          </a:prstGeom>
          <a:noFill/>
          <a:ln w="9525">
            <a:noFill/>
            <a:miter lim="800000"/>
            <a:headEnd/>
            <a:tailEnd/>
          </a:ln>
        </p:spPr>
        <p:txBody>
          <a:bodyPr>
            <a:spAutoFit/>
          </a:bodyPr>
          <a:lstStyle/>
          <a:p>
            <a:r>
              <a:rPr lang="fr-FR" b="1"/>
              <a:t>Global Food Safety Conference</a:t>
            </a:r>
          </a:p>
        </p:txBody>
      </p:sp>
      <p:sp>
        <p:nvSpPr>
          <p:cNvPr id="17" name="Rectangle avec flèche vers la droite 16"/>
          <p:cNvSpPr/>
          <p:nvPr/>
        </p:nvSpPr>
        <p:spPr>
          <a:xfrm>
            <a:off x="5500694" y="1340768"/>
            <a:ext cx="1643074" cy="5000660"/>
          </a:xfrm>
          <a:prstGeom prst="rightArrowCallout">
            <a:avLst>
              <a:gd name="adj1" fmla="val 25000"/>
              <a:gd name="adj2" fmla="val 63319"/>
              <a:gd name="adj3" fmla="val 25000"/>
              <a:gd name="adj4" fmla="val 64977"/>
            </a:avLst>
          </a:prstGeom>
          <a:solidFill>
            <a:srgbClr val="FF5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dirty="0"/>
          </a:p>
        </p:txBody>
      </p:sp>
      <p:sp>
        <p:nvSpPr>
          <p:cNvPr id="64536" name="ZoneTexte 25"/>
          <p:cNvSpPr txBox="1">
            <a:spLocks noChangeArrowheads="1"/>
          </p:cNvSpPr>
          <p:nvPr/>
        </p:nvSpPr>
        <p:spPr bwMode="auto">
          <a:xfrm>
            <a:off x="5500688" y="3270250"/>
            <a:ext cx="1285875" cy="1477963"/>
          </a:xfrm>
          <a:prstGeom prst="rect">
            <a:avLst/>
          </a:prstGeom>
          <a:noFill/>
          <a:ln w="9525">
            <a:noFill/>
            <a:miter lim="800000"/>
            <a:headEnd/>
            <a:tailEnd/>
          </a:ln>
        </p:spPr>
        <p:txBody>
          <a:bodyPr anchor="ctr">
            <a:spAutoFit/>
          </a:bodyPr>
          <a:lstStyle/>
          <a:p>
            <a:r>
              <a:rPr lang="fr-FR" b="1"/>
              <a:t>GFSI Board &amp; Advisory Council Review</a:t>
            </a:r>
          </a:p>
        </p:txBody>
      </p:sp>
      <p:sp>
        <p:nvSpPr>
          <p:cNvPr id="64537" name="ZoneTexte 26"/>
          <p:cNvSpPr txBox="1">
            <a:spLocks noChangeArrowheads="1"/>
          </p:cNvSpPr>
          <p:nvPr/>
        </p:nvSpPr>
        <p:spPr bwMode="auto">
          <a:xfrm>
            <a:off x="142875" y="5229225"/>
            <a:ext cx="1357313" cy="1076325"/>
          </a:xfrm>
          <a:prstGeom prst="rect">
            <a:avLst/>
          </a:prstGeom>
          <a:noFill/>
          <a:ln w="9525">
            <a:noFill/>
            <a:miter lim="800000"/>
            <a:headEnd/>
            <a:tailEnd/>
          </a:ln>
        </p:spPr>
        <p:txBody>
          <a:bodyPr>
            <a:spAutoFit/>
          </a:bodyPr>
          <a:lstStyle/>
          <a:p>
            <a:pPr algn="ctr"/>
            <a:r>
              <a:rPr lang="fr-FR" sz="1600" b="1"/>
              <a:t>Update on GFSI</a:t>
            </a:r>
          </a:p>
          <a:p>
            <a:pPr algn="ctr"/>
            <a:r>
              <a:rPr lang="fr-FR" sz="1600" b="1"/>
              <a:t>Work item proposals</a:t>
            </a:r>
          </a:p>
        </p:txBody>
      </p:sp>
      <p:sp>
        <p:nvSpPr>
          <p:cNvPr id="64538" name="ZoneTexte 28"/>
          <p:cNvSpPr txBox="1">
            <a:spLocks noChangeArrowheads="1"/>
          </p:cNvSpPr>
          <p:nvPr/>
        </p:nvSpPr>
        <p:spPr bwMode="auto">
          <a:xfrm>
            <a:off x="1857375" y="5235575"/>
            <a:ext cx="1357313" cy="1076325"/>
          </a:xfrm>
          <a:prstGeom prst="rect">
            <a:avLst/>
          </a:prstGeom>
          <a:noFill/>
          <a:ln w="9525">
            <a:noFill/>
            <a:miter lim="800000"/>
            <a:headEnd/>
            <a:tailEnd/>
          </a:ln>
        </p:spPr>
        <p:txBody>
          <a:bodyPr>
            <a:spAutoFit/>
          </a:bodyPr>
          <a:lstStyle/>
          <a:p>
            <a:pPr algn="ctr"/>
            <a:r>
              <a:rPr lang="fr-FR" sz="1600" b="1"/>
              <a:t>Review of proposals</a:t>
            </a:r>
          </a:p>
          <a:p>
            <a:pPr algn="ctr"/>
            <a:r>
              <a:rPr lang="fr-FR" sz="1600" b="1"/>
              <a:t>Mandate to TWG</a:t>
            </a:r>
          </a:p>
        </p:txBody>
      </p:sp>
      <p:sp>
        <p:nvSpPr>
          <p:cNvPr id="64539" name="ZoneTexte 29"/>
          <p:cNvSpPr txBox="1">
            <a:spLocks noChangeArrowheads="1"/>
          </p:cNvSpPr>
          <p:nvPr/>
        </p:nvSpPr>
        <p:spPr bwMode="auto">
          <a:xfrm>
            <a:off x="3276600" y="5268913"/>
            <a:ext cx="1928813" cy="954087"/>
          </a:xfrm>
          <a:prstGeom prst="rect">
            <a:avLst/>
          </a:prstGeom>
          <a:noFill/>
          <a:ln w="9525">
            <a:noFill/>
            <a:miter lim="800000"/>
            <a:headEnd/>
            <a:tailEnd/>
          </a:ln>
        </p:spPr>
        <p:txBody>
          <a:bodyPr>
            <a:spAutoFit/>
          </a:bodyPr>
          <a:lstStyle/>
          <a:p>
            <a:pPr algn="ctr"/>
            <a:r>
              <a:rPr lang="fr-FR" sz="1400" b="1"/>
              <a:t>Recommendation </a:t>
            </a:r>
          </a:p>
          <a:p>
            <a:pPr algn="ctr"/>
            <a:r>
              <a:rPr lang="fr-FR" sz="1400" b="1"/>
              <a:t>to Board &amp; </a:t>
            </a:r>
          </a:p>
          <a:p>
            <a:pPr algn="ctr"/>
            <a:r>
              <a:rPr lang="fr-FR" sz="1400" b="1"/>
              <a:t>Advisory </a:t>
            </a:r>
          </a:p>
          <a:p>
            <a:pPr algn="ctr"/>
            <a:r>
              <a:rPr lang="fr-FR" sz="1400" b="1"/>
              <a:t>Council</a:t>
            </a:r>
          </a:p>
        </p:txBody>
      </p:sp>
      <p:sp>
        <p:nvSpPr>
          <p:cNvPr id="64540" name="ZoneTexte 30"/>
          <p:cNvSpPr txBox="1">
            <a:spLocks noChangeArrowheads="1"/>
          </p:cNvSpPr>
          <p:nvPr/>
        </p:nvSpPr>
        <p:spPr bwMode="auto">
          <a:xfrm>
            <a:off x="5148263" y="5300663"/>
            <a:ext cx="1733550" cy="831850"/>
          </a:xfrm>
          <a:prstGeom prst="rect">
            <a:avLst/>
          </a:prstGeom>
          <a:noFill/>
          <a:ln w="9525">
            <a:noFill/>
            <a:miter lim="800000"/>
            <a:headEnd/>
            <a:tailEnd/>
          </a:ln>
        </p:spPr>
        <p:txBody>
          <a:bodyPr>
            <a:spAutoFit/>
          </a:bodyPr>
          <a:lstStyle/>
          <a:p>
            <a:pPr algn="ctr"/>
            <a:r>
              <a:rPr lang="fr-FR" sz="1600" b="1"/>
              <a:t>Approval </a:t>
            </a:r>
          </a:p>
          <a:p>
            <a:pPr algn="ctr"/>
            <a:r>
              <a:rPr lang="fr-FR" sz="1600" b="1"/>
              <a:t>and Communication</a:t>
            </a:r>
          </a:p>
        </p:txBody>
      </p:sp>
      <p:sp>
        <p:nvSpPr>
          <p:cNvPr id="64541" name="ZoneTexte 31"/>
          <p:cNvSpPr txBox="1">
            <a:spLocks noChangeArrowheads="1"/>
          </p:cNvSpPr>
          <p:nvPr/>
        </p:nvSpPr>
        <p:spPr bwMode="auto">
          <a:xfrm>
            <a:off x="7308850" y="5373688"/>
            <a:ext cx="1143000" cy="338137"/>
          </a:xfrm>
          <a:prstGeom prst="rect">
            <a:avLst/>
          </a:prstGeom>
          <a:noFill/>
          <a:ln w="9525">
            <a:noFill/>
            <a:miter lim="800000"/>
            <a:headEnd/>
            <a:tailEnd/>
          </a:ln>
        </p:spPr>
        <p:txBody>
          <a:bodyPr>
            <a:spAutoFit/>
          </a:bodyPr>
          <a:lstStyle/>
          <a:p>
            <a:r>
              <a:rPr lang="fr-FR" sz="1600" b="1"/>
              <a:t>Output</a:t>
            </a:r>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How does GFSI work? </a:t>
            </a:r>
          </a:p>
        </p:txBody>
      </p:sp>
      <p:sp>
        <p:nvSpPr>
          <p:cNvPr id="5" name="Title 1"/>
          <p:cNvSpPr txBox="1">
            <a:spLocks/>
          </p:cNvSpPr>
          <p:nvPr/>
        </p:nvSpPr>
        <p:spPr>
          <a:xfrm>
            <a:off x="179388" y="6480175"/>
            <a:ext cx="431800" cy="404813"/>
          </a:xfrm>
          <a:prstGeom prst="rect">
            <a:avLst/>
          </a:prstGeom>
        </p:spPr>
        <p:txBody>
          <a:bodyPr>
            <a:normAutofit/>
          </a:bodyPr>
          <a:lstStyle/>
          <a:p>
            <a:pPr eaLnBrk="0" hangingPunct="0">
              <a:defRPr/>
            </a:pPr>
            <a:fld id="{A7A0A25C-5ECF-4737-97EA-BB989521AEF1}" type="slidenum">
              <a:rPr lang="en-US" sz="1400" kern="0">
                <a:solidFill>
                  <a:srgbClr val="014A99"/>
                </a:solidFill>
                <a:latin typeface="Arial"/>
                <a:cs typeface="+mn-cs"/>
              </a:rPr>
              <a:pPr eaLnBrk="0" hangingPunct="0">
                <a:defRPr/>
              </a:pPr>
              <a:t>6</a:t>
            </a:fld>
            <a:endParaRPr lang="en-US" sz="1400" kern="0" dirty="0">
              <a:solidFill>
                <a:srgbClr val="014A99"/>
              </a:solidFill>
              <a:latin typeface="Arial"/>
              <a:cs typeface="+mn-cs"/>
            </a:endParaRPr>
          </a:p>
        </p:txBody>
      </p:sp>
      <p:sp>
        <p:nvSpPr>
          <p:cNvPr id="7" name="Text Placeholder 4"/>
          <p:cNvSpPr>
            <a:spLocks noGrp="1"/>
          </p:cNvSpPr>
          <p:nvPr>
            <p:ph type="body" sz="quarter" idx="10"/>
          </p:nvPr>
        </p:nvSpPr>
        <p:spPr>
          <a:xfrm>
            <a:off x="179388" y="1341438"/>
            <a:ext cx="8820150" cy="3600450"/>
          </a:xfrm>
        </p:spPr>
        <p:txBody>
          <a:bodyPr/>
          <a:lstStyle/>
          <a:p>
            <a:pPr>
              <a:lnSpc>
                <a:spcPct val="80000"/>
              </a:lnSpc>
              <a:buSzPct val="80000"/>
              <a:defRPr/>
            </a:pPr>
            <a:r>
              <a:rPr lang="en-US" sz="2400" dirty="0" smtClean="0"/>
              <a:t>Benchmarks existing food safety schemes, including pre-farm gate schemes against the GFSI Guidance Document.</a:t>
            </a:r>
          </a:p>
          <a:p>
            <a:pPr>
              <a:lnSpc>
                <a:spcPct val="80000"/>
              </a:lnSpc>
              <a:buSzPct val="80000"/>
              <a:defRPr/>
            </a:pPr>
            <a:endParaRPr lang="en-US" sz="1200" dirty="0" smtClean="0"/>
          </a:p>
          <a:p>
            <a:pPr>
              <a:lnSpc>
                <a:spcPct val="80000"/>
              </a:lnSpc>
              <a:buSzPct val="80000"/>
              <a:defRPr/>
            </a:pPr>
            <a:r>
              <a:rPr lang="en-US" sz="2400" dirty="0" smtClean="0"/>
              <a:t>Determines whether a scheme is equivalent to the Guidance Document requirements.</a:t>
            </a:r>
          </a:p>
          <a:p>
            <a:pPr>
              <a:lnSpc>
                <a:spcPct val="80000"/>
              </a:lnSpc>
              <a:buSzPct val="80000"/>
              <a:defRPr/>
            </a:pPr>
            <a:endParaRPr lang="en-US" sz="1200" dirty="0" smtClean="0"/>
          </a:p>
          <a:p>
            <a:pPr>
              <a:lnSpc>
                <a:spcPct val="80000"/>
              </a:lnSpc>
              <a:buSzPct val="80000"/>
              <a:defRPr/>
            </a:pPr>
            <a:r>
              <a:rPr lang="en-US" sz="2400" dirty="0" smtClean="0"/>
              <a:t>Helps and encourages food safety stakeholders to share knowledge and strategy for food safety and to develop best food safety practice in a common global framework. </a:t>
            </a:r>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Benchmarking – What does this mean? </a:t>
            </a:r>
            <a:br>
              <a:rPr lang="en-US" smtClean="0"/>
            </a:br>
            <a:r>
              <a:rPr lang="en-US" smtClean="0"/>
              <a:t>        </a:t>
            </a:r>
            <a:r>
              <a:rPr lang="en-US" sz="2400" smtClean="0"/>
              <a:t>“Once certified, accepted everywhere”</a:t>
            </a:r>
          </a:p>
        </p:txBody>
      </p:sp>
      <p:sp>
        <p:nvSpPr>
          <p:cNvPr id="5" name="Title 1"/>
          <p:cNvSpPr txBox="1">
            <a:spLocks/>
          </p:cNvSpPr>
          <p:nvPr/>
        </p:nvSpPr>
        <p:spPr>
          <a:xfrm>
            <a:off x="179388" y="6480175"/>
            <a:ext cx="431800" cy="404813"/>
          </a:xfrm>
          <a:prstGeom prst="rect">
            <a:avLst/>
          </a:prstGeom>
        </p:spPr>
        <p:txBody>
          <a:bodyPr>
            <a:normAutofit/>
          </a:bodyPr>
          <a:lstStyle/>
          <a:p>
            <a:pPr eaLnBrk="0" hangingPunct="0">
              <a:defRPr/>
            </a:pPr>
            <a:fld id="{EBFB9F23-4E3F-4B45-A24A-804BEA50A744}" type="slidenum">
              <a:rPr lang="en-US" sz="1400" kern="0">
                <a:solidFill>
                  <a:srgbClr val="014A99"/>
                </a:solidFill>
                <a:latin typeface="Arial"/>
                <a:cs typeface="+mn-cs"/>
              </a:rPr>
              <a:pPr eaLnBrk="0" hangingPunct="0">
                <a:defRPr/>
              </a:pPr>
              <a:t>7</a:t>
            </a:fld>
            <a:endParaRPr lang="en-US" sz="1400" kern="0" dirty="0">
              <a:solidFill>
                <a:srgbClr val="014A99"/>
              </a:solidFill>
              <a:latin typeface="Arial"/>
              <a:cs typeface="+mn-cs"/>
            </a:endParaRPr>
          </a:p>
        </p:txBody>
      </p:sp>
      <p:sp>
        <p:nvSpPr>
          <p:cNvPr id="7" name="Text Placeholder 4"/>
          <p:cNvSpPr>
            <a:spLocks noGrp="1"/>
          </p:cNvSpPr>
          <p:nvPr>
            <p:ph type="body" sz="quarter" idx="10"/>
          </p:nvPr>
        </p:nvSpPr>
        <p:spPr>
          <a:xfrm>
            <a:off x="179388" y="1341438"/>
            <a:ext cx="8820150" cy="5040312"/>
          </a:xfrm>
        </p:spPr>
        <p:txBody>
          <a:bodyPr/>
          <a:lstStyle/>
          <a:p>
            <a:pPr>
              <a:lnSpc>
                <a:spcPct val="80000"/>
              </a:lnSpc>
              <a:buSzPct val="80000"/>
              <a:buFontTx/>
              <a:buNone/>
              <a:defRPr/>
            </a:pPr>
            <a:r>
              <a:rPr lang="en-US" sz="2400" dirty="0" smtClean="0"/>
              <a:t>			</a:t>
            </a:r>
          </a:p>
        </p:txBody>
      </p:sp>
      <p:pic>
        <p:nvPicPr>
          <p:cNvPr id="70661" name="Picture 4"/>
          <p:cNvPicPr>
            <a:picLocks noChangeAspect="1" noChangeArrowheads="1"/>
          </p:cNvPicPr>
          <p:nvPr/>
        </p:nvPicPr>
        <p:blipFill>
          <a:blip r:embed="rId3" cstate="print"/>
          <a:srcRect/>
          <a:stretch>
            <a:fillRect/>
          </a:stretch>
        </p:blipFill>
        <p:spPr bwMode="auto">
          <a:xfrm>
            <a:off x="468313" y="3381375"/>
            <a:ext cx="3892550" cy="623888"/>
          </a:xfrm>
          <a:prstGeom prst="rect">
            <a:avLst/>
          </a:prstGeom>
          <a:noFill/>
          <a:ln w="9525">
            <a:noFill/>
            <a:miter lim="800000"/>
            <a:headEnd/>
            <a:tailEnd/>
          </a:ln>
        </p:spPr>
      </p:pic>
      <p:pic>
        <p:nvPicPr>
          <p:cNvPr id="70662" name="Picture 3"/>
          <p:cNvPicPr>
            <a:picLocks noChangeAspect="1" noChangeArrowheads="1"/>
          </p:cNvPicPr>
          <p:nvPr/>
        </p:nvPicPr>
        <p:blipFill>
          <a:blip r:embed="rId4" cstate="print"/>
          <a:srcRect/>
          <a:stretch>
            <a:fillRect/>
          </a:stretch>
        </p:blipFill>
        <p:spPr bwMode="auto">
          <a:xfrm>
            <a:off x="2742431" y="1484313"/>
            <a:ext cx="2333625" cy="1643062"/>
          </a:xfrm>
          <a:prstGeom prst="rect">
            <a:avLst/>
          </a:prstGeom>
          <a:noFill/>
          <a:ln w="9525">
            <a:noFill/>
            <a:miter lim="800000"/>
            <a:headEnd/>
            <a:tailEnd/>
          </a:ln>
        </p:spPr>
      </p:pic>
      <p:pic>
        <p:nvPicPr>
          <p:cNvPr id="70663" name="Picture 5"/>
          <p:cNvPicPr>
            <a:picLocks noChangeAspect="1" noChangeArrowheads="1"/>
          </p:cNvPicPr>
          <p:nvPr/>
        </p:nvPicPr>
        <p:blipFill>
          <a:blip r:embed="rId5" cstate="print"/>
          <a:srcRect/>
          <a:stretch>
            <a:fillRect/>
          </a:stretch>
        </p:blipFill>
        <p:spPr bwMode="auto">
          <a:xfrm>
            <a:off x="468313" y="1484313"/>
            <a:ext cx="1000125" cy="1458912"/>
          </a:xfrm>
          <a:prstGeom prst="rect">
            <a:avLst/>
          </a:prstGeom>
          <a:noFill/>
          <a:ln w="9525">
            <a:noFill/>
            <a:miter lim="800000"/>
            <a:headEnd/>
            <a:tailEnd/>
          </a:ln>
        </p:spPr>
      </p:pic>
      <p:pic>
        <p:nvPicPr>
          <p:cNvPr id="70664" name="Picture 2"/>
          <p:cNvPicPr>
            <a:picLocks noChangeAspect="1" noChangeArrowheads="1"/>
          </p:cNvPicPr>
          <p:nvPr/>
        </p:nvPicPr>
        <p:blipFill>
          <a:blip r:embed="rId6" cstate="print"/>
          <a:srcRect/>
          <a:stretch>
            <a:fillRect/>
          </a:stretch>
        </p:blipFill>
        <p:spPr bwMode="auto">
          <a:xfrm>
            <a:off x="5652120" y="3141663"/>
            <a:ext cx="2824163" cy="935037"/>
          </a:xfrm>
          <a:prstGeom prst="rect">
            <a:avLst/>
          </a:prstGeom>
          <a:noFill/>
          <a:ln w="9525">
            <a:noFill/>
            <a:miter lim="800000"/>
            <a:headEnd/>
            <a:tailEnd/>
          </a:ln>
        </p:spPr>
      </p:pic>
      <p:pic>
        <p:nvPicPr>
          <p:cNvPr id="70666" name="Picture 5" descr="logo_claim_transparent"/>
          <p:cNvPicPr>
            <a:picLocks noChangeAspect="1" noChangeArrowheads="1"/>
          </p:cNvPicPr>
          <p:nvPr/>
        </p:nvPicPr>
        <p:blipFill>
          <a:blip r:embed="rId7" cstate="print"/>
          <a:srcRect/>
          <a:stretch>
            <a:fillRect/>
          </a:stretch>
        </p:blipFill>
        <p:spPr bwMode="auto">
          <a:xfrm>
            <a:off x="468313" y="4348163"/>
            <a:ext cx="2928937" cy="665162"/>
          </a:xfrm>
          <a:prstGeom prst="rect">
            <a:avLst/>
          </a:prstGeom>
          <a:noFill/>
          <a:ln w="9525">
            <a:noFill/>
            <a:miter lim="800000"/>
            <a:headEnd/>
            <a:tailEnd/>
          </a:ln>
        </p:spPr>
      </p:pic>
      <p:pic>
        <p:nvPicPr>
          <p:cNvPr id="70667" name="Image 9" descr="GRMS.jpg"/>
          <p:cNvPicPr>
            <a:picLocks noChangeAspect="1"/>
          </p:cNvPicPr>
          <p:nvPr/>
        </p:nvPicPr>
        <p:blipFill>
          <a:blip r:embed="rId8" cstate="print"/>
          <a:srcRect/>
          <a:stretch>
            <a:fillRect/>
          </a:stretch>
        </p:blipFill>
        <p:spPr bwMode="auto">
          <a:xfrm>
            <a:off x="6107633" y="1484313"/>
            <a:ext cx="2136775" cy="1495425"/>
          </a:xfrm>
          <a:prstGeom prst="rect">
            <a:avLst/>
          </a:prstGeom>
          <a:noFill/>
          <a:ln w="9525">
            <a:noFill/>
            <a:miter lim="800000"/>
            <a:headEnd/>
            <a:tailEnd/>
          </a:ln>
        </p:spPr>
      </p:pic>
      <p:pic>
        <p:nvPicPr>
          <p:cNvPr id="70668" name="Image 12" descr="Primus.jpg"/>
          <p:cNvPicPr>
            <a:picLocks noChangeAspect="1"/>
          </p:cNvPicPr>
          <p:nvPr/>
        </p:nvPicPr>
        <p:blipFill>
          <a:blip r:embed="rId9" cstate="print"/>
          <a:srcRect/>
          <a:stretch>
            <a:fillRect/>
          </a:stretch>
        </p:blipFill>
        <p:spPr bwMode="auto">
          <a:xfrm>
            <a:off x="5327104" y="5419750"/>
            <a:ext cx="1981200" cy="817562"/>
          </a:xfrm>
          <a:prstGeom prst="rect">
            <a:avLst/>
          </a:prstGeom>
          <a:noFill/>
          <a:ln w="9525">
            <a:noFill/>
            <a:miter lim="800000"/>
            <a:headEnd/>
            <a:tailEnd/>
          </a:ln>
        </p:spPr>
      </p:pic>
      <p:pic>
        <p:nvPicPr>
          <p:cNvPr id="70670" name="Image 33" descr="CanadaGAP.jpg"/>
          <p:cNvPicPr>
            <a:picLocks noChangeAspect="1"/>
          </p:cNvPicPr>
          <p:nvPr/>
        </p:nvPicPr>
        <p:blipFill>
          <a:blip r:embed="rId10" cstate="print"/>
          <a:srcRect/>
          <a:stretch>
            <a:fillRect/>
          </a:stretch>
        </p:blipFill>
        <p:spPr bwMode="auto">
          <a:xfrm>
            <a:off x="5148064" y="4365104"/>
            <a:ext cx="2716213" cy="649288"/>
          </a:xfrm>
          <a:prstGeom prst="rect">
            <a:avLst/>
          </a:prstGeom>
          <a:noFill/>
          <a:ln w="9525">
            <a:noFill/>
            <a:miter lim="800000"/>
            <a:headEnd/>
            <a:tailEnd/>
          </a:ln>
        </p:spPr>
      </p:pic>
      <p:pic>
        <p:nvPicPr>
          <p:cNvPr id="70671" name="Image 7" descr="GAA.Green.tif"/>
          <p:cNvPicPr>
            <a:picLocks noChangeAspect="1"/>
          </p:cNvPicPr>
          <p:nvPr/>
        </p:nvPicPr>
        <p:blipFill>
          <a:blip r:embed="rId11" cstate="print"/>
          <a:srcRect/>
          <a:stretch>
            <a:fillRect/>
          </a:stretch>
        </p:blipFill>
        <p:spPr bwMode="auto">
          <a:xfrm>
            <a:off x="1980059" y="5495925"/>
            <a:ext cx="2447925" cy="66357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Building Confidence in Certification</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927E8EDB-E7C9-4A65-A671-C8A0383C96B3}" type="slidenum">
              <a:rPr lang="en-US" sz="1400" kern="0">
                <a:solidFill>
                  <a:srgbClr val="014A99"/>
                </a:solidFill>
                <a:latin typeface="Arial"/>
                <a:cs typeface="+mn-cs"/>
              </a:rPr>
              <a:pPr eaLnBrk="0" hangingPunct="0">
                <a:defRPr/>
              </a:pPr>
              <a:t>8</a:t>
            </a:fld>
            <a:endParaRPr lang="en-US" sz="1400" kern="0" dirty="0">
              <a:solidFill>
                <a:srgbClr val="014A99"/>
              </a:solidFill>
              <a:latin typeface="Arial"/>
              <a:cs typeface="+mn-cs"/>
            </a:endParaRPr>
          </a:p>
        </p:txBody>
      </p:sp>
      <p:sp>
        <p:nvSpPr>
          <p:cNvPr id="10" name="Text Placeholder 4"/>
          <p:cNvSpPr>
            <a:spLocks noGrp="1"/>
          </p:cNvSpPr>
          <p:nvPr>
            <p:ph type="body" sz="quarter" idx="10"/>
          </p:nvPr>
        </p:nvSpPr>
        <p:spPr>
          <a:xfrm>
            <a:off x="250825" y="1268413"/>
            <a:ext cx="8821738" cy="865187"/>
          </a:xfrm>
        </p:spPr>
        <p:txBody>
          <a:bodyPr/>
          <a:lstStyle/>
          <a:p>
            <a:pPr marL="457200" indent="-457200">
              <a:buFontTx/>
              <a:buNone/>
              <a:defRPr/>
            </a:pPr>
            <a:r>
              <a:rPr lang="en-US" sz="2400" dirty="0" smtClean="0"/>
              <a:t>GFSI’s Total Supply Chain Approach</a:t>
            </a:r>
          </a:p>
        </p:txBody>
      </p:sp>
      <p:pic>
        <p:nvPicPr>
          <p:cNvPr id="87045" name="Image 10" descr="Supply Chain Image.jpg"/>
          <p:cNvPicPr>
            <a:picLocks noChangeAspect="1"/>
          </p:cNvPicPr>
          <p:nvPr/>
        </p:nvPicPr>
        <p:blipFill>
          <a:blip r:embed="rId3" cstate="print"/>
          <a:srcRect/>
          <a:stretch>
            <a:fillRect/>
          </a:stretch>
        </p:blipFill>
        <p:spPr bwMode="auto">
          <a:xfrm>
            <a:off x="468313" y="2276475"/>
            <a:ext cx="4321175" cy="4465638"/>
          </a:xfrm>
          <a:prstGeom prst="rect">
            <a:avLst/>
          </a:prstGeom>
          <a:noFill/>
          <a:ln w="9525">
            <a:noFill/>
            <a:miter lim="800000"/>
            <a:headEnd/>
            <a:tailEnd/>
          </a:ln>
        </p:spPr>
      </p:pic>
      <p:sp>
        <p:nvSpPr>
          <p:cNvPr id="12" name="Text Placeholder 4"/>
          <p:cNvSpPr txBox="1">
            <a:spLocks/>
          </p:cNvSpPr>
          <p:nvPr/>
        </p:nvSpPr>
        <p:spPr>
          <a:xfrm>
            <a:off x="5508625" y="2420938"/>
            <a:ext cx="3240088" cy="2879725"/>
          </a:xfrm>
          <a:prstGeom prst="rect">
            <a:avLst/>
          </a:prstGeom>
          <a:solidFill>
            <a:schemeClr val="bg1">
              <a:alpha val="60000"/>
            </a:schemeClr>
          </a:solidFill>
          <a:ln>
            <a:noFill/>
          </a:ln>
          <a:effectLst>
            <a:outerShdw blurRad="203200" dist="101600" dir="2700000" algn="tl" rotWithShape="0">
              <a:srgbClr val="014A99">
                <a:alpha val="20000"/>
              </a:srgbClr>
            </a:outerShdw>
          </a:effectLst>
        </p:spPr>
        <p:txBody>
          <a:bodyPr lIns="182880" tIns="228600" bIns="91440"/>
          <a:lstStyle/>
          <a:p>
            <a:pPr eaLnBrk="0" hangingPunct="0">
              <a:spcBef>
                <a:spcPct val="20000"/>
              </a:spcBef>
              <a:buClr>
                <a:srgbClr val="014A99"/>
              </a:buClr>
              <a:buSzPct val="100000"/>
              <a:defRPr/>
            </a:pPr>
            <a:r>
              <a:rPr lang="en-US" sz="2200" b="1" kern="0" dirty="0">
                <a:solidFill>
                  <a:srgbClr val="014A99"/>
                </a:solidFill>
                <a:latin typeface="+mn-lt"/>
                <a:cs typeface="+mn-cs"/>
              </a:rPr>
              <a:t>The food supply chain as defined by the GFSI Supply Chain Working Group for the GFSI Guidance Document Sixth Edition.</a:t>
            </a:r>
            <a:endParaRPr lang="fr-FR" sz="2200" b="1" kern="0" dirty="0">
              <a:solidFill>
                <a:srgbClr val="014A99"/>
              </a:solidFill>
              <a:latin typeface="+mn-lt"/>
              <a:cs typeface="+mn-cs"/>
            </a:endParaRPr>
          </a:p>
        </p:txBody>
      </p:sp>
      <p:sp>
        <p:nvSpPr>
          <p:cNvPr id="13" name="Ellipse 12"/>
          <p:cNvSpPr/>
          <p:nvPr/>
        </p:nvSpPr>
        <p:spPr>
          <a:xfrm>
            <a:off x="1835150" y="2611438"/>
            <a:ext cx="993775" cy="12493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 name="Ellipse 13"/>
          <p:cNvSpPr/>
          <p:nvPr/>
        </p:nvSpPr>
        <p:spPr>
          <a:xfrm>
            <a:off x="1619250" y="6308725"/>
            <a:ext cx="2360613" cy="215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Ellipse 8"/>
          <p:cNvSpPr/>
          <p:nvPr/>
        </p:nvSpPr>
        <p:spPr>
          <a:xfrm>
            <a:off x="468313" y="2636838"/>
            <a:ext cx="647700" cy="12493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 name="Ellipse 14"/>
          <p:cNvSpPr/>
          <p:nvPr/>
        </p:nvSpPr>
        <p:spPr>
          <a:xfrm>
            <a:off x="1042988" y="5661025"/>
            <a:ext cx="3384550" cy="288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5"/>
          <p:cNvSpPr>
            <a:spLocks noGrp="1"/>
          </p:cNvSpPr>
          <p:nvPr>
            <p:ph type="title"/>
          </p:nvPr>
        </p:nvSpPr>
        <p:spPr bwMode="auto">
          <a:xfrm>
            <a:off x="0" y="260350"/>
            <a:ext cx="8869363" cy="792163"/>
          </a:xfrm>
          <a:noFill/>
          <a:ln>
            <a:miter lim="800000"/>
            <a:headEnd/>
            <a:tailEnd/>
          </a:ln>
        </p:spPr>
        <p:txBody>
          <a:bodyPr numCol="1" anchorCtr="0" compatLnSpc="1">
            <a:prstTxWarp prst="textNoShape">
              <a:avLst/>
            </a:prstTxWarp>
          </a:bodyPr>
          <a:lstStyle/>
          <a:p>
            <a:pPr>
              <a:spcBef>
                <a:spcPct val="0"/>
              </a:spcBef>
            </a:pPr>
            <a:r>
              <a:rPr lang="en-US" smtClean="0"/>
              <a:t>Building Confidence in Certification…</a:t>
            </a:r>
          </a:p>
        </p:txBody>
      </p:sp>
      <p:sp>
        <p:nvSpPr>
          <p:cNvPr id="5" name="Title 1"/>
          <p:cNvSpPr txBox="1">
            <a:spLocks/>
          </p:cNvSpPr>
          <p:nvPr/>
        </p:nvSpPr>
        <p:spPr>
          <a:xfrm>
            <a:off x="179388" y="6453188"/>
            <a:ext cx="431800" cy="404812"/>
          </a:xfrm>
          <a:prstGeom prst="rect">
            <a:avLst/>
          </a:prstGeom>
        </p:spPr>
        <p:txBody>
          <a:bodyPr>
            <a:normAutofit/>
          </a:bodyPr>
          <a:lstStyle/>
          <a:p>
            <a:pPr eaLnBrk="0" hangingPunct="0">
              <a:defRPr/>
            </a:pPr>
            <a:fld id="{A38B0265-0C53-4B16-AAC1-B3EBE56780CB}" type="slidenum">
              <a:rPr lang="en-US" sz="1400" kern="0">
                <a:solidFill>
                  <a:srgbClr val="014A99"/>
                </a:solidFill>
                <a:latin typeface="Arial"/>
                <a:cs typeface="+mn-cs"/>
              </a:rPr>
              <a:pPr eaLnBrk="0" hangingPunct="0">
                <a:defRPr/>
              </a:pPr>
              <a:t>9</a:t>
            </a:fld>
            <a:endParaRPr lang="en-US" sz="1400" kern="0" dirty="0">
              <a:solidFill>
                <a:srgbClr val="014A99"/>
              </a:solidFill>
              <a:latin typeface="Arial"/>
              <a:cs typeface="+mn-cs"/>
            </a:endParaRPr>
          </a:p>
        </p:txBody>
      </p:sp>
      <p:sp>
        <p:nvSpPr>
          <p:cNvPr id="10" name="Text Placeholder 4"/>
          <p:cNvSpPr>
            <a:spLocks noGrp="1"/>
          </p:cNvSpPr>
          <p:nvPr>
            <p:ph type="body" sz="quarter" idx="10"/>
          </p:nvPr>
        </p:nvSpPr>
        <p:spPr>
          <a:xfrm>
            <a:off x="250825" y="1196975"/>
            <a:ext cx="8821738" cy="863600"/>
          </a:xfrm>
        </p:spPr>
        <p:txBody>
          <a:bodyPr/>
          <a:lstStyle/>
          <a:p>
            <a:pPr marL="457200" indent="-457200">
              <a:buFontTx/>
              <a:buNone/>
              <a:defRPr/>
            </a:pPr>
            <a:r>
              <a:rPr lang="en-US" sz="3200" dirty="0" smtClean="0"/>
              <a:t>Through Sector Focus Areas</a:t>
            </a:r>
          </a:p>
        </p:txBody>
      </p:sp>
      <p:graphicFrame>
        <p:nvGraphicFramePr>
          <p:cNvPr id="7" name="Diagramme 6"/>
          <p:cNvGraphicFramePr/>
          <p:nvPr/>
        </p:nvGraphicFramePr>
        <p:xfrm>
          <a:off x="1596008" y="2276872"/>
          <a:ext cx="636036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1_Radial">
  <a:themeElements>
    <a:clrScheme name="1_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1_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1_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1_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1_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1_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1_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1_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1_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1_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adial">
  <a:themeElements>
    <a:clrScheme name="1_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1_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1_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1_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1_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1_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1_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1_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1_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1_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Radial">
  <a:themeElements>
    <a:clrScheme name="1_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1_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1_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1_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1_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1_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1_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1_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1_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1_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7274</TotalTime>
  <Words>1996</Words>
  <Application>Microsoft Office PowerPoint</Application>
  <PresentationFormat>On-screen Show (4:3)</PresentationFormat>
  <Paragraphs>276</Paragraphs>
  <Slides>21</Slides>
  <Notes>20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1_Radial</vt:lpstr>
      <vt:lpstr>2_Radial</vt:lpstr>
      <vt:lpstr>4_Radial</vt:lpstr>
      <vt:lpstr>Photo Editor Photo</vt:lpstr>
      <vt:lpstr>PowerPoint Presentation</vt:lpstr>
      <vt:lpstr>GFSI Background</vt:lpstr>
      <vt:lpstr>GFSI</vt:lpstr>
      <vt:lpstr>Governance Structure</vt:lpstr>
      <vt:lpstr>Governance Structure</vt:lpstr>
      <vt:lpstr>How does GFSI work? </vt:lpstr>
      <vt:lpstr>Benchmarking – What does this mean?          “Once certified, accepted everywhere”</vt:lpstr>
      <vt:lpstr>Building Confidence in Certification</vt:lpstr>
      <vt:lpstr>Building Confidence in Certification…</vt:lpstr>
      <vt:lpstr>GFSI Strategy for the Future</vt:lpstr>
      <vt:lpstr>GFSI Strategy for the Future</vt:lpstr>
      <vt:lpstr>Creating Links with Key Organizations &amp; Regulators</vt:lpstr>
      <vt:lpstr>Building Confidence in Certification</vt:lpstr>
      <vt:lpstr>Building Confidence in Certification</vt:lpstr>
      <vt:lpstr>GFSI Strategy for the Future</vt:lpstr>
      <vt:lpstr>GFSI Strategy for the Future</vt:lpstr>
      <vt:lpstr>Building Confidence in Certification</vt:lpstr>
      <vt:lpstr>GFSI Strategy for the Future</vt:lpstr>
      <vt:lpstr>Geographical Expansion</vt:lpstr>
      <vt:lpstr>Geographical Expansion</vt:lpstr>
      <vt:lpstr>For More Information:</vt:lpstr>
    </vt:vector>
  </TitlesOfParts>
  <Company>CIES - The Food Business Forum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GFSI BOARD MEETING</dc:title>
  <dc:creator>Catherine Francois</dc:creator>
  <cp:lastModifiedBy>vDefault</cp:lastModifiedBy>
  <cp:revision>482</cp:revision>
  <dcterms:created xsi:type="dcterms:W3CDTF">2005-06-10T08:08:58Z</dcterms:created>
  <dcterms:modified xsi:type="dcterms:W3CDTF">2012-11-16T16:44:24Z</dcterms:modified>
</cp:coreProperties>
</file>